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2" r:id="rId3"/>
    <p:sldId id="279" r:id="rId4"/>
    <p:sldId id="295" r:id="rId5"/>
    <p:sldId id="285" r:id="rId6"/>
    <p:sldId id="296" r:id="rId7"/>
    <p:sldId id="291" r:id="rId8"/>
    <p:sldId id="297" r:id="rId9"/>
    <p:sldId id="290" r:id="rId10"/>
    <p:sldId id="298" r:id="rId11"/>
    <p:sldId id="293" r:id="rId12"/>
    <p:sldId id="299" r:id="rId13"/>
    <p:sldId id="289" r:id="rId14"/>
    <p:sldId id="300" r:id="rId15"/>
    <p:sldId id="294" r:id="rId16"/>
    <p:sldId id="301" r:id="rId17"/>
    <p:sldId id="261" r:id="rId18"/>
    <p:sldId id="286" r:id="rId19"/>
    <p:sldId id="302" r:id="rId20"/>
    <p:sldId id="304" r:id="rId21"/>
    <p:sldId id="269" r:id="rId22"/>
    <p:sldId id="305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AFC"/>
    <a:srgbClr val="060FB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44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1986B-C10C-4F0B-8187-B536C9653B1C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81980F6-C516-411C-A798-45D48956DD0C}">
      <dgm:prSet phldrT="[Texto]"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1 – Preparação </a:t>
          </a:r>
        </a:p>
        <a:p>
          <a:r>
            <a:rPr lang="pt-BR" sz="1500" dirty="0" smtClean="0">
              <a:latin typeface="+mj-lt"/>
            </a:rPr>
            <a:t>da Equipe</a:t>
          </a:r>
          <a:endParaRPr lang="pt-BR" sz="1500" dirty="0">
            <a:latin typeface="+mj-lt"/>
          </a:endParaRPr>
        </a:p>
      </dgm:t>
    </dgm:pt>
    <dgm:pt modelId="{76E5FE07-53F5-4218-AF78-991FF298E2E8}" type="parTrans" cxnId="{333C374A-4669-4120-B07A-6D0224AF3204}">
      <dgm:prSet/>
      <dgm:spPr/>
      <dgm:t>
        <a:bodyPr/>
        <a:lstStyle/>
        <a:p>
          <a:endParaRPr lang="pt-BR"/>
        </a:p>
      </dgm:t>
    </dgm:pt>
    <dgm:pt modelId="{4F2E284B-27BD-44A3-9C0D-53D30129F0DA}" type="sibTrans" cxnId="{333C374A-4669-4120-B07A-6D0224AF3204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6A14BE71-5E8E-477C-B031-3D0B239216FD}">
      <dgm:prSet phldrT="[Texto]"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2 - Planejamento da Avaliação</a:t>
          </a:r>
          <a:endParaRPr lang="pt-BR" sz="1500" dirty="0">
            <a:latin typeface="+mj-lt"/>
          </a:endParaRPr>
        </a:p>
      </dgm:t>
    </dgm:pt>
    <dgm:pt modelId="{283A28D0-4107-4B4C-B61D-0F2206689265}" type="parTrans" cxnId="{48E1EF7B-0492-49DC-B778-49F60D824B84}">
      <dgm:prSet/>
      <dgm:spPr/>
      <dgm:t>
        <a:bodyPr/>
        <a:lstStyle/>
        <a:p>
          <a:endParaRPr lang="pt-BR"/>
        </a:p>
      </dgm:t>
    </dgm:pt>
    <dgm:pt modelId="{0C6048AE-9224-4F0B-8D6A-644D4300AF2C}" type="sibTrans" cxnId="{48E1EF7B-0492-49DC-B778-49F60D824B84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9157C2CB-B16E-4076-AD49-545933E2DD05}">
      <dgm:prSet phldrT="[Texto]"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3 - Avaliação e RAV</a:t>
          </a:r>
          <a:endParaRPr lang="pt-BR" sz="1500" dirty="0">
            <a:latin typeface="+mj-lt"/>
          </a:endParaRPr>
        </a:p>
      </dgm:t>
    </dgm:pt>
    <dgm:pt modelId="{270E3E2D-FDF6-4BD7-8A02-786A50E65A1B}" type="parTrans" cxnId="{866E740B-0961-4191-AB69-72DE845E691B}">
      <dgm:prSet/>
      <dgm:spPr/>
      <dgm:t>
        <a:bodyPr/>
        <a:lstStyle/>
        <a:p>
          <a:endParaRPr lang="pt-BR"/>
        </a:p>
      </dgm:t>
    </dgm:pt>
    <dgm:pt modelId="{B02CC499-07B3-4C86-ADBC-340E3B1B694F}" type="sibTrans" cxnId="{866E740B-0961-4191-AB69-72DE845E691B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BC853C09-90F0-4BC0-AB3E-012D8C28DD01}">
      <dgm:prSet phldrT="[Texto]"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7 - Recomendação à </a:t>
          </a:r>
          <a:r>
            <a:rPr lang="pt-BR" sz="1500" dirty="0" err="1" smtClean="0">
              <a:latin typeface="+mj-lt"/>
            </a:rPr>
            <a:t>Cgcre</a:t>
          </a:r>
          <a:endParaRPr lang="pt-BR" sz="1500" dirty="0">
            <a:latin typeface="+mj-lt"/>
          </a:endParaRPr>
        </a:p>
      </dgm:t>
    </dgm:pt>
    <dgm:pt modelId="{6E75910A-8FE9-4DBB-8613-90A3A0EE4E32}" type="parTrans" cxnId="{77608C72-8D26-41A5-91B6-D0C219BA3213}">
      <dgm:prSet/>
      <dgm:spPr/>
      <dgm:t>
        <a:bodyPr/>
        <a:lstStyle/>
        <a:p>
          <a:endParaRPr lang="pt-BR"/>
        </a:p>
      </dgm:t>
    </dgm:pt>
    <dgm:pt modelId="{91C4D348-7B0C-436D-B04F-167DDC753529}" type="sibTrans" cxnId="{77608C72-8D26-41A5-91B6-D0C219BA3213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C73542B7-313D-4081-A929-6EB22358E152}">
      <dgm:prSet phldrT="[Texto]"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8 - Monitoramento / Treinamento Avaliador</a:t>
          </a:r>
          <a:endParaRPr lang="pt-BR" sz="1500" dirty="0">
            <a:latin typeface="+mj-lt"/>
          </a:endParaRPr>
        </a:p>
      </dgm:t>
    </dgm:pt>
    <dgm:pt modelId="{FAE92D92-7107-4B45-9B42-B81E887AA30F}" type="parTrans" cxnId="{099F64E7-0AB4-445A-89E2-373C58F27952}">
      <dgm:prSet/>
      <dgm:spPr/>
      <dgm:t>
        <a:bodyPr/>
        <a:lstStyle/>
        <a:p>
          <a:endParaRPr lang="pt-BR"/>
        </a:p>
      </dgm:t>
    </dgm:pt>
    <dgm:pt modelId="{80A74FA0-0305-49C1-A901-F04143C22044}" type="sibTrans" cxnId="{099F64E7-0AB4-445A-89E2-373C58F27952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0DC16917-2A3B-4117-9B54-F54D469A0EDC}">
      <dgm:prSet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5 - RRNC - Evidências</a:t>
          </a:r>
          <a:endParaRPr lang="pt-BR" sz="1500" dirty="0">
            <a:latin typeface="+mj-lt"/>
          </a:endParaRPr>
        </a:p>
      </dgm:t>
    </dgm:pt>
    <dgm:pt modelId="{D0D9E607-6BB5-4A18-914A-576A02A2F6C5}" type="parTrans" cxnId="{1F243729-9396-4399-9B49-1EAE355EE2AE}">
      <dgm:prSet/>
      <dgm:spPr/>
      <dgm:t>
        <a:bodyPr/>
        <a:lstStyle/>
        <a:p>
          <a:endParaRPr lang="pt-BR"/>
        </a:p>
      </dgm:t>
    </dgm:pt>
    <dgm:pt modelId="{C102D0FD-4261-4389-8D9B-824222EDB958}" type="sibTrans" cxnId="{1F243729-9396-4399-9B49-1EAE355EE2AE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848F41B3-2EA2-4F7E-BC07-BDBCB0913B25}">
      <dgm:prSet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6 - Parecer do Líder</a:t>
          </a:r>
          <a:endParaRPr lang="pt-BR" sz="1500" dirty="0">
            <a:latin typeface="+mj-lt"/>
          </a:endParaRPr>
        </a:p>
      </dgm:t>
    </dgm:pt>
    <dgm:pt modelId="{9B5BFE11-A324-4BEA-B5CC-CDAA4D1CBD58}" type="parTrans" cxnId="{E8226B1E-04B7-47CD-98F1-58CD955F7FE4}">
      <dgm:prSet/>
      <dgm:spPr/>
      <dgm:t>
        <a:bodyPr/>
        <a:lstStyle/>
        <a:p>
          <a:endParaRPr lang="pt-BR"/>
        </a:p>
      </dgm:t>
    </dgm:pt>
    <dgm:pt modelId="{2B6D0E71-98BA-46A5-B4F3-9A5F3C6E696A}" type="sibTrans" cxnId="{E8226B1E-04B7-47CD-98F1-58CD955F7FE4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A4D46DBD-5484-45F5-BF61-DC181F904DD2}">
      <dgm:prSet custT="1"/>
      <dgm:spPr>
        <a:solidFill>
          <a:srgbClr val="060FBA"/>
        </a:solidFill>
      </dgm:spPr>
      <dgm:t>
        <a:bodyPr/>
        <a:lstStyle/>
        <a:p>
          <a:r>
            <a:rPr lang="pt-BR" sz="1500" dirty="0" smtClean="0">
              <a:latin typeface="+mj-lt"/>
            </a:rPr>
            <a:t>4 - RRNC - Aceite</a:t>
          </a:r>
          <a:endParaRPr lang="pt-BR" sz="1500" dirty="0">
            <a:latin typeface="+mj-lt"/>
          </a:endParaRPr>
        </a:p>
      </dgm:t>
    </dgm:pt>
    <dgm:pt modelId="{7143C7CE-E4A0-4D41-BCD4-AEE7938B3AF4}" type="parTrans" cxnId="{635E68A0-0A1F-4386-AC7B-BFBE43BBB10F}">
      <dgm:prSet/>
      <dgm:spPr/>
      <dgm:t>
        <a:bodyPr/>
        <a:lstStyle/>
        <a:p>
          <a:endParaRPr lang="pt-BR"/>
        </a:p>
      </dgm:t>
    </dgm:pt>
    <dgm:pt modelId="{6FF58F31-6587-4283-A790-94252DF24D05}" type="sibTrans" cxnId="{635E68A0-0A1F-4386-AC7B-BFBE43BBB10F}">
      <dgm:prSet/>
      <dgm:spPr>
        <a:solidFill>
          <a:srgbClr val="060FBA"/>
        </a:solidFill>
      </dgm:spPr>
      <dgm:t>
        <a:bodyPr/>
        <a:lstStyle/>
        <a:p>
          <a:endParaRPr lang="pt-BR"/>
        </a:p>
      </dgm:t>
    </dgm:pt>
    <dgm:pt modelId="{F598F589-03B9-411C-B6DD-55D617D65B26}" type="pres">
      <dgm:prSet presAssocID="{1481986B-C10C-4F0B-8187-B536C9653B1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48CC612-77E9-457F-9578-4C4A5E56110C}" type="pres">
      <dgm:prSet presAssocID="{881980F6-C516-411C-A798-45D48956DD0C}" presName="node" presStyleLbl="node1" presStyleIdx="0" presStyleCnt="8" custScaleX="195575" custScaleY="1125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A8C4F7-94B0-4948-A360-39AC1AA38FA4}" type="pres">
      <dgm:prSet presAssocID="{881980F6-C516-411C-A798-45D48956DD0C}" presName="spNode" presStyleCnt="0"/>
      <dgm:spPr/>
    </dgm:pt>
    <dgm:pt modelId="{E66C7537-B63D-4C34-AB93-CF2865E5E18E}" type="pres">
      <dgm:prSet presAssocID="{4F2E284B-27BD-44A3-9C0D-53D30129F0DA}" presName="sibTrans" presStyleLbl="sibTrans1D1" presStyleIdx="0" presStyleCnt="8"/>
      <dgm:spPr/>
      <dgm:t>
        <a:bodyPr/>
        <a:lstStyle/>
        <a:p>
          <a:endParaRPr lang="pt-BR"/>
        </a:p>
      </dgm:t>
    </dgm:pt>
    <dgm:pt modelId="{C6A3C4CF-D125-457F-82AA-25D56E29F52E}" type="pres">
      <dgm:prSet presAssocID="{6A14BE71-5E8E-477C-B031-3D0B239216FD}" presName="node" presStyleLbl="node1" presStyleIdx="1" presStyleCnt="8" custScaleX="224301" custRadScaleRad="111555" custRadScaleInc="9652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BFBC81-3C07-4509-9373-0C2C25ECDCE7}" type="pres">
      <dgm:prSet presAssocID="{6A14BE71-5E8E-477C-B031-3D0B239216FD}" presName="spNode" presStyleCnt="0"/>
      <dgm:spPr/>
    </dgm:pt>
    <dgm:pt modelId="{4CEC6D41-7B8D-4DA2-9F16-A9C8C20AA4B0}" type="pres">
      <dgm:prSet presAssocID="{0C6048AE-9224-4F0B-8D6A-644D4300AF2C}" presName="sibTrans" presStyleLbl="sibTrans1D1" presStyleIdx="1" presStyleCnt="8"/>
      <dgm:spPr/>
      <dgm:t>
        <a:bodyPr/>
        <a:lstStyle/>
        <a:p>
          <a:endParaRPr lang="pt-BR"/>
        </a:p>
      </dgm:t>
    </dgm:pt>
    <dgm:pt modelId="{5B148857-AFC0-400F-A27B-6D40F36AFEC8}" type="pres">
      <dgm:prSet presAssocID="{9157C2CB-B16E-4076-AD49-545933E2DD05}" presName="node" presStyleLbl="node1" presStyleIdx="2" presStyleCnt="8" custScaleX="220254" custRadScaleRad="100123" custRadScaleInc="-1896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83FE30-4614-4AF4-9B80-74A531D120D2}" type="pres">
      <dgm:prSet presAssocID="{9157C2CB-B16E-4076-AD49-545933E2DD05}" presName="spNode" presStyleCnt="0"/>
      <dgm:spPr/>
    </dgm:pt>
    <dgm:pt modelId="{CA57A9AA-2FCA-4A24-8EA0-CC61A720AC45}" type="pres">
      <dgm:prSet presAssocID="{B02CC499-07B3-4C86-ADBC-340E3B1B694F}" presName="sibTrans" presStyleLbl="sibTrans1D1" presStyleIdx="2" presStyleCnt="8"/>
      <dgm:spPr/>
      <dgm:t>
        <a:bodyPr/>
        <a:lstStyle/>
        <a:p>
          <a:endParaRPr lang="pt-BR"/>
        </a:p>
      </dgm:t>
    </dgm:pt>
    <dgm:pt modelId="{22E4E7A7-1D3E-4587-8F1E-B2E2F555D6D4}" type="pres">
      <dgm:prSet presAssocID="{A4D46DBD-5484-45F5-BF61-DC181F904DD2}" presName="node" presStyleLbl="node1" presStyleIdx="3" presStyleCnt="8" custScaleX="223853" custRadScaleRad="89872" custRadScaleInc="-725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423E20F-31B3-4598-9AD3-F17B730A9CA1}" type="pres">
      <dgm:prSet presAssocID="{A4D46DBD-5484-45F5-BF61-DC181F904DD2}" presName="spNode" presStyleCnt="0"/>
      <dgm:spPr/>
    </dgm:pt>
    <dgm:pt modelId="{B6125537-5346-4132-9F94-48A7E17C343B}" type="pres">
      <dgm:prSet presAssocID="{6FF58F31-6587-4283-A790-94252DF24D05}" presName="sibTrans" presStyleLbl="sibTrans1D1" presStyleIdx="3" presStyleCnt="8"/>
      <dgm:spPr/>
      <dgm:t>
        <a:bodyPr/>
        <a:lstStyle/>
        <a:p>
          <a:endParaRPr lang="pt-BR"/>
        </a:p>
      </dgm:t>
    </dgm:pt>
    <dgm:pt modelId="{1DC62264-8373-4BEA-8E9B-C9AD5EF92907}" type="pres">
      <dgm:prSet presAssocID="{0DC16917-2A3B-4117-9B54-F54D469A0EDC}" presName="node" presStyleLbl="node1" presStyleIdx="4" presStyleCnt="8" custScaleX="29235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846D80-8703-438E-AAEE-3BF31F3343DD}" type="pres">
      <dgm:prSet presAssocID="{0DC16917-2A3B-4117-9B54-F54D469A0EDC}" presName="spNode" presStyleCnt="0"/>
      <dgm:spPr/>
    </dgm:pt>
    <dgm:pt modelId="{3C745C62-CC56-4D80-908A-DBE52A2C27FA}" type="pres">
      <dgm:prSet presAssocID="{C102D0FD-4261-4389-8D9B-824222EDB958}" presName="sibTrans" presStyleLbl="sibTrans1D1" presStyleIdx="4" presStyleCnt="8"/>
      <dgm:spPr/>
      <dgm:t>
        <a:bodyPr/>
        <a:lstStyle/>
        <a:p>
          <a:endParaRPr lang="pt-BR"/>
        </a:p>
      </dgm:t>
    </dgm:pt>
    <dgm:pt modelId="{C637B3D1-97DC-4A3F-B769-C7CDC21C2122}" type="pres">
      <dgm:prSet presAssocID="{848F41B3-2EA2-4F7E-BC07-BDBCB0913B25}" presName="node" presStyleLbl="node1" presStyleIdx="5" presStyleCnt="8" custScaleX="228289" custRadScaleRad="89747" custRadScaleInc="7218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20801E-D1E1-4713-A54B-735D0F68DBE2}" type="pres">
      <dgm:prSet presAssocID="{848F41B3-2EA2-4F7E-BC07-BDBCB0913B25}" presName="spNode" presStyleCnt="0"/>
      <dgm:spPr/>
    </dgm:pt>
    <dgm:pt modelId="{442BDB4D-33CF-4489-B488-8EF7D7BF13BD}" type="pres">
      <dgm:prSet presAssocID="{2B6D0E71-98BA-46A5-B4F3-9A5F3C6E696A}" presName="sibTrans" presStyleLbl="sibTrans1D1" presStyleIdx="5" presStyleCnt="8"/>
      <dgm:spPr/>
      <dgm:t>
        <a:bodyPr/>
        <a:lstStyle/>
        <a:p>
          <a:endParaRPr lang="pt-BR"/>
        </a:p>
      </dgm:t>
    </dgm:pt>
    <dgm:pt modelId="{0BA0B237-4C42-4667-8EAD-AAD543112DA0}" type="pres">
      <dgm:prSet presAssocID="{BC853C09-90F0-4BC0-AB3E-012D8C28DD01}" presName="node" presStyleLbl="node1" presStyleIdx="6" presStyleCnt="8" custScaleX="267677" custRadScaleRad="100374" custRadScaleInc="3299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2F0A6C3-5954-4153-91DF-F5D72D117122}" type="pres">
      <dgm:prSet presAssocID="{BC853C09-90F0-4BC0-AB3E-012D8C28DD01}" presName="spNode" presStyleCnt="0"/>
      <dgm:spPr/>
    </dgm:pt>
    <dgm:pt modelId="{586B8F55-F3E2-44E6-B6BD-4804AD7A7152}" type="pres">
      <dgm:prSet presAssocID="{91C4D348-7B0C-436D-B04F-167DDC753529}" presName="sibTrans" presStyleLbl="sibTrans1D1" presStyleIdx="6" presStyleCnt="8"/>
      <dgm:spPr/>
      <dgm:t>
        <a:bodyPr/>
        <a:lstStyle/>
        <a:p>
          <a:endParaRPr lang="pt-BR"/>
        </a:p>
      </dgm:t>
    </dgm:pt>
    <dgm:pt modelId="{1614C911-8B84-4820-B6EC-F9F54DA50ED6}" type="pres">
      <dgm:prSet presAssocID="{C73542B7-313D-4081-A929-6EB22358E152}" presName="node" presStyleLbl="node1" presStyleIdx="7" presStyleCnt="8" custScaleX="250254" custRadScaleRad="102416" custRadScaleInc="-5931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4F7A260-21A6-41D7-AF21-37B9A444D8A8}" type="pres">
      <dgm:prSet presAssocID="{C73542B7-313D-4081-A929-6EB22358E152}" presName="spNode" presStyleCnt="0"/>
      <dgm:spPr/>
    </dgm:pt>
    <dgm:pt modelId="{43AF1E2F-D299-4BEF-B2F0-48BCCC8B01B8}" type="pres">
      <dgm:prSet presAssocID="{80A74FA0-0305-49C1-A901-F04143C22044}" presName="sibTrans" presStyleLbl="sibTrans1D1" presStyleIdx="7" presStyleCnt="8"/>
      <dgm:spPr/>
      <dgm:t>
        <a:bodyPr/>
        <a:lstStyle/>
        <a:p>
          <a:endParaRPr lang="pt-BR"/>
        </a:p>
      </dgm:t>
    </dgm:pt>
  </dgm:ptLst>
  <dgm:cxnLst>
    <dgm:cxn modelId="{FCC4DA84-1CA4-4802-BE3D-7EEE55BCD050}" type="presOf" srcId="{C102D0FD-4261-4389-8D9B-824222EDB958}" destId="{3C745C62-CC56-4D80-908A-DBE52A2C27FA}" srcOrd="0" destOrd="0" presId="urn:microsoft.com/office/officeart/2005/8/layout/cycle5"/>
    <dgm:cxn modelId="{9CE3ACCB-1D0D-4609-9041-5ED8F22C075E}" type="presOf" srcId="{1481986B-C10C-4F0B-8187-B536C9653B1C}" destId="{F598F589-03B9-411C-B6DD-55D617D65B26}" srcOrd="0" destOrd="0" presId="urn:microsoft.com/office/officeart/2005/8/layout/cycle5"/>
    <dgm:cxn modelId="{635E68A0-0A1F-4386-AC7B-BFBE43BBB10F}" srcId="{1481986B-C10C-4F0B-8187-B536C9653B1C}" destId="{A4D46DBD-5484-45F5-BF61-DC181F904DD2}" srcOrd="3" destOrd="0" parTransId="{7143C7CE-E4A0-4D41-BCD4-AEE7938B3AF4}" sibTransId="{6FF58F31-6587-4283-A790-94252DF24D05}"/>
    <dgm:cxn modelId="{92D62F19-78A8-4D33-9E9D-54808150A5DE}" type="presOf" srcId="{6FF58F31-6587-4283-A790-94252DF24D05}" destId="{B6125537-5346-4132-9F94-48A7E17C343B}" srcOrd="0" destOrd="0" presId="urn:microsoft.com/office/officeart/2005/8/layout/cycle5"/>
    <dgm:cxn modelId="{97F77F66-6021-4A7B-93BF-63D35EE04E64}" type="presOf" srcId="{848F41B3-2EA2-4F7E-BC07-BDBCB0913B25}" destId="{C637B3D1-97DC-4A3F-B769-C7CDC21C2122}" srcOrd="0" destOrd="0" presId="urn:microsoft.com/office/officeart/2005/8/layout/cycle5"/>
    <dgm:cxn modelId="{E8226B1E-04B7-47CD-98F1-58CD955F7FE4}" srcId="{1481986B-C10C-4F0B-8187-B536C9653B1C}" destId="{848F41B3-2EA2-4F7E-BC07-BDBCB0913B25}" srcOrd="5" destOrd="0" parTransId="{9B5BFE11-A324-4BEA-B5CC-CDAA4D1CBD58}" sibTransId="{2B6D0E71-98BA-46A5-B4F3-9A5F3C6E696A}"/>
    <dgm:cxn modelId="{B7EBBB2B-2614-4F1A-A516-450D23B4B4DF}" type="presOf" srcId="{4F2E284B-27BD-44A3-9C0D-53D30129F0DA}" destId="{E66C7537-B63D-4C34-AB93-CF2865E5E18E}" srcOrd="0" destOrd="0" presId="urn:microsoft.com/office/officeart/2005/8/layout/cycle5"/>
    <dgm:cxn modelId="{31C527EB-18AC-4297-9AA5-3A12208185E2}" type="presOf" srcId="{BC853C09-90F0-4BC0-AB3E-012D8C28DD01}" destId="{0BA0B237-4C42-4667-8EAD-AAD543112DA0}" srcOrd="0" destOrd="0" presId="urn:microsoft.com/office/officeart/2005/8/layout/cycle5"/>
    <dgm:cxn modelId="{4F11837A-572E-4056-A5D3-98F922D83B95}" type="presOf" srcId="{2B6D0E71-98BA-46A5-B4F3-9A5F3C6E696A}" destId="{442BDB4D-33CF-4489-B488-8EF7D7BF13BD}" srcOrd="0" destOrd="0" presId="urn:microsoft.com/office/officeart/2005/8/layout/cycle5"/>
    <dgm:cxn modelId="{659B91B1-5297-4059-BCDB-CB8C6C1A8B6B}" type="presOf" srcId="{9157C2CB-B16E-4076-AD49-545933E2DD05}" destId="{5B148857-AFC0-400F-A27B-6D40F36AFEC8}" srcOrd="0" destOrd="0" presId="urn:microsoft.com/office/officeart/2005/8/layout/cycle5"/>
    <dgm:cxn modelId="{E1CA31A7-3BD9-47DD-BF81-5E00FF6A1A4E}" type="presOf" srcId="{C73542B7-313D-4081-A929-6EB22358E152}" destId="{1614C911-8B84-4820-B6EC-F9F54DA50ED6}" srcOrd="0" destOrd="0" presId="urn:microsoft.com/office/officeart/2005/8/layout/cycle5"/>
    <dgm:cxn modelId="{866E740B-0961-4191-AB69-72DE845E691B}" srcId="{1481986B-C10C-4F0B-8187-B536C9653B1C}" destId="{9157C2CB-B16E-4076-AD49-545933E2DD05}" srcOrd="2" destOrd="0" parTransId="{270E3E2D-FDF6-4BD7-8A02-786A50E65A1B}" sibTransId="{B02CC499-07B3-4C86-ADBC-340E3B1B694F}"/>
    <dgm:cxn modelId="{333C374A-4669-4120-B07A-6D0224AF3204}" srcId="{1481986B-C10C-4F0B-8187-B536C9653B1C}" destId="{881980F6-C516-411C-A798-45D48956DD0C}" srcOrd="0" destOrd="0" parTransId="{76E5FE07-53F5-4218-AF78-991FF298E2E8}" sibTransId="{4F2E284B-27BD-44A3-9C0D-53D30129F0DA}"/>
    <dgm:cxn modelId="{E82F417C-0B2F-43AD-B288-93B5CDC1DC59}" type="presOf" srcId="{0DC16917-2A3B-4117-9B54-F54D469A0EDC}" destId="{1DC62264-8373-4BEA-8E9B-C9AD5EF92907}" srcOrd="0" destOrd="0" presId="urn:microsoft.com/office/officeart/2005/8/layout/cycle5"/>
    <dgm:cxn modelId="{3DB47252-25CA-40C1-8BF2-A247CA3B6577}" type="presOf" srcId="{80A74FA0-0305-49C1-A901-F04143C22044}" destId="{43AF1E2F-D299-4BEF-B2F0-48BCCC8B01B8}" srcOrd="0" destOrd="0" presId="urn:microsoft.com/office/officeart/2005/8/layout/cycle5"/>
    <dgm:cxn modelId="{77608C72-8D26-41A5-91B6-D0C219BA3213}" srcId="{1481986B-C10C-4F0B-8187-B536C9653B1C}" destId="{BC853C09-90F0-4BC0-AB3E-012D8C28DD01}" srcOrd="6" destOrd="0" parTransId="{6E75910A-8FE9-4DBB-8613-90A3A0EE4E32}" sibTransId="{91C4D348-7B0C-436D-B04F-167DDC753529}"/>
    <dgm:cxn modelId="{1F243729-9396-4399-9B49-1EAE355EE2AE}" srcId="{1481986B-C10C-4F0B-8187-B536C9653B1C}" destId="{0DC16917-2A3B-4117-9B54-F54D469A0EDC}" srcOrd="4" destOrd="0" parTransId="{D0D9E607-6BB5-4A18-914A-576A02A2F6C5}" sibTransId="{C102D0FD-4261-4389-8D9B-824222EDB958}"/>
    <dgm:cxn modelId="{48E1EF7B-0492-49DC-B778-49F60D824B84}" srcId="{1481986B-C10C-4F0B-8187-B536C9653B1C}" destId="{6A14BE71-5E8E-477C-B031-3D0B239216FD}" srcOrd="1" destOrd="0" parTransId="{283A28D0-4107-4B4C-B61D-0F2206689265}" sibTransId="{0C6048AE-9224-4F0B-8D6A-644D4300AF2C}"/>
    <dgm:cxn modelId="{28C4742E-4214-450C-BD7E-3C12E58FC0A1}" type="presOf" srcId="{B02CC499-07B3-4C86-ADBC-340E3B1B694F}" destId="{CA57A9AA-2FCA-4A24-8EA0-CC61A720AC45}" srcOrd="0" destOrd="0" presId="urn:microsoft.com/office/officeart/2005/8/layout/cycle5"/>
    <dgm:cxn modelId="{566143D0-2C6E-4A0A-9511-57C7C4B08576}" type="presOf" srcId="{881980F6-C516-411C-A798-45D48956DD0C}" destId="{848CC612-77E9-457F-9578-4C4A5E56110C}" srcOrd="0" destOrd="0" presId="urn:microsoft.com/office/officeart/2005/8/layout/cycle5"/>
    <dgm:cxn modelId="{C2CBF63A-A3A7-4200-A273-76C4D54CC340}" type="presOf" srcId="{A4D46DBD-5484-45F5-BF61-DC181F904DD2}" destId="{22E4E7A7-1D3E-4587-8F1E-B2E2F555D6D4}" srcOrd="0" destOrd="0" presId="urn:microsoft.com/office/officeart/2005/8/layout/cycle5"/>
    <dgm:cxn modelId="{099F64E7-0AB4-445A-89E2-373C58F27952}" srcId="{1481986B-C10C-4F0B-8187-B536C9653B1C}" destId="{C73542B7-313D-4081-A929-6EB22358E152}" srcOrd="7" destOrd="0" parTransId="{FAE92D92-7107-4B45-9B42-B81E887AA30F}" sibTransId="{80A74FA0-0305-49C1-A901-F04143C22044}"/>
    <dgm:cxn modelId="{D1952A1F-0BB0-4FAE-A6BE-A01D690F3FD9}" type="presOf" srcId="{6A14BE71-5E8E-477C-B031-3D0B239216FD}" destId="{C6A3C4CF-D125-457F-82AA-25D56E29F52E}" srcOrd="0" destOrd="0" presId="urn:microsoft.com/office/officeart/2005/8/layout/cycle5"/>
    <dgm:cxn modelId="{1DACEBBD-CB29-4389-A895-EF308872FE17}" type="presOf" srcId="{0C6048AE-9224-4F0B-8D6A-644D4300AF2C}" destId="{4CEC6D41-7B8D-4DA2-9F16-A9C8C20AA4B0}" srcOrd="0" destOrd="0" presId="urn:microsoft.com/office/officeart/2005/8/layout/cycle5"/>
    <dgm:cxn modelId="{9E2ED235-7476-4A0B-8EF1-E4C507DAA6BA}" type="presOf" srcId="{91C4D348-7B0C-436D-B04F-167DDC753529}" destId="{586B8F55-F3E2-44E6-B6BD-4804AD7A7152}" srcOrd="0" destOrd="0" presId="urn:microsoft.com/office/officeart/2005/8/layout/cycle5"/>
    <dgm:cxn modelId="{03361734-5991-43E4-B357-C09BF26C3266}" type="presParOf" srcId="{F598F589-03B9-411C-B6DD-55D617D65B26}" destId="{848CC612-77E9-457F-9578-4C4A5E56110C}" srcOrd="0" destOrd="0" presId="urn:microsoft.com/office/officeart/2005/8/layout/cycle5"/>
    <dgm:cxn modelId="{A084DBA6-7FBB-4D41-916E-7921966CDC82}" type="presParOf" srcId="{F598F589-03B9-411C-B6DD-55D617D65B26}" destId="{E8A8C4F7-94B0-4948-A360-39AC1AA38FA4}" srcOrd="1" destOrd="0" presId="urn:microsoft.com/office/officeart/2005/8/layout/cycle5"/>
    <dgm:cxn modelId="{4FDE5C81-2B94-4C11-82FF-8560FC3C3788}" type="presParOf" srcId="{F598F589-03B9-411C-B6DD-55D617D65B26}" destId="{E66C7537-B63D-4C34-AB93-CF2865E5E18E}" srcOrd="2" destOrd="0" presId="urn:microsoft.com/office/officeart/2005/8/layout/cycle5"/>
    <dgm:cxn modelId="{6FE940B1-D255-42EF-A2BE-17C4AF9154BE}" type="presParOf" srcId="{F598F589-03B9-411C-B6DD-55D617D65B26}" destId="{C6A3C4CF-D125-457F-82AA-25D56E29F52E}" srcOrd="3" destOrd="0" presId="urn:microsoft.com/office/officeart/2005/8/layout/cycle5"/>
    <dgm:cxn modelId="{02D5CC67-3A59-483C-99D7-E4CAD2BA0E61}" type="presParOf" srcId="{F598F589-03B9-411C-B6DD-55D617D65B26}" destId="{2ABFBC81-3C07-4509-9373-0C2C25ECDCE7}" srcOrd="4" destOrd="0" presId="urn:microsoft.com/office/officeart/2005/8/layout/cycle5"/>
    <dgm:cxn modelId="{E1ED4D57-9A6B-4408-9512-679030F3EE4F}" type="presParOf" srcId="{F598F589-03B9-411C-B6DD-55D617D65B26}" destId="{4CEC6D41-7B8D-4DA2-9F16-A9C8C20AA4B0}" srcOrd="5" destOrd="0" presId="urn:microsoft.com/office/officeart/2005/8/layout/cycle5"/>
    <dgm:cxn modelId="{177C936E-2B70-443E-AB5D-FBEA45E3DDBD}" type="presParOf" srcId="{F598F589-03B9-411C-B6DD-55D617D65B26}" destId="{5B148857-AFC0-400F-A27B-6D40F36AFEC8}" srcOrd="6" destOrd="0" presId="urn:microsoft.com/office/officeart/2005/8/layout/cycle5"/>
    <dgm:cxn modelId="{A536C943-F426-421B-AEE5-F22EC1E5B4F3}" type="presParOf" srcId="{F598F589-03B9-411C-B6DD-55D617D65B26}" destId="{FB83FE30-4614-4AF4-9B80-74A531D120D2}" srcOrd="7" destOrd="0" presId="urn:microsoft.com/office/officeart/2005/8/layout/cycle5"/>
    <dgm:cxn modelId="{E39A9B86-2260-47F2-88E4-D3CAFCC62337}" type="presParOf" srcId="{F598F589-03B9-411C-B6DD-55D617D65B26}" destId="{CA57A9AA-2FCA-4A24-8EA0-CC61A720AC45}" srcOrd="8" destOrd="0" presId="urn:microsoft.com/office/officeart/2005/8/layout/cycle5"/>
    <dgm:cxn modelId="{751B06D4-CF0A-4784-973A-9808964EECC8}" type="presParOf" srcId="{F598F589-03B9-411C-B6DD-55D617D65B26}" destId="{22E4E7A7-1D3E-4587-8F1E-B2E2F555D6D4}" srcOrd="9" destOrd="0" presId="urn:microsoft.com/office/officeart/2005/8/layout/cycle5"/>
    <dgm:cxn modelId="{AA58E192-1F6A-450A-B8B5-B90CF126E882}" type="presParOf" srcId="{F598F589-03B9-411C-B6DD-55D617D65B26}" destId="{9423E20F-31B3-4598-9AD3-F17B730A9CA1}" srcOrd="10" destOrd="0" presId="urn:microsoft.com/office/officeart/2005/8/layout/cycle5"/>
    <dgm:cxn modelId="{72F8ECF6-2507-4B42-B1F5-C5B3F5797C34}" type="presParOf" srcId="{F598F589-03B9-411C-B6DD-55D617D65B26}" destId="{B6125537-5346-4132-9F94-48A7E17C343B}" srcOrd="11" destOrd="0" presId="urn:microsoft.com/office/officeart/2005/8/layout/cycle5"/>
    <dgm:cxn modelId="{987723F6-6F70-4C27-87A0-5357AE690BA2}" type="presParOf" srcId="{F598F589-03B9-411C-B6DD-55D617D65B26}" destId="{1DC62264-8373-4BEA-8E9B-C9AD5EF92907}" srcOrd="12" destOrd="0" presId="urn:microsoft.com/office/officeart/2005/8/layout/cycle5"/>
    <dgm:cxn modelId="{66E1BCE9-67D4-4964-BDB0-8E316D583C8C}" type="presParOf" srcId="{F598F589-03B9-411C-B6DD-55D617D65B26}" destId="{BE846D80-8703-438E-AAEE-3BF31F3343DD}" srcOrd="13" destOrd="0" presId="urn:microsoft.com/office/officeart/2005/8/layout/cycle5"/>
    <dgm:cxn modelId="{F3136B47-3850-4085-B1AD-DE4E1981F08C}" type="presParOf" srcId="{F598F589-03B9-411C-B6DD-55D617D65B26}" destId="{3C745C62-CC56-4D80-908A-DBE52A2C27FA}" srcOrd="14" destOrd="0" presId="urn:microsoft.com/office/officeart/2005/8/layout/cycle5"/>
    <dgm:cxn modelId="{D20A4D39-6957-4CDA-8188-9FED2ED1F758}" type="presParOf" srcId="{F598F589-03B9-411C-B6DD-55D617D65B26}" destId="{C637B3D1-97DC-4A3F-B769-C7CDC21C2122}" srcOrd="15" destOrd="0" presId="urn:microsoft.com/office/officeart/2005/8/layout/cycle5"/>
    <dgm:cxn modelId="{A830756D-B6F0-478C-AFC8-815320257CC0}" type="presParOf" srcId="{F598F589-03B9-411C-B6DD-55D617D65B26}" destId="{1B20801E-D1E1-4713-A54B-735D0F68DBE2}" srcOrd="16" destOrd="0" presId="urn:microsoft.com/office/officeart/2005/8/layout/cycle5"/>
    <dgm:cxn modelId="{37343617-09E3-4514-A88C-164AEF5D505F}" type="presParOf" srcId="{F598F589-03B9-411C-B6DD-55D617D65B26}" destId="{442BDB4D-33CF-4489-B488-8EF7D7BF13BD}" srcOrd="17" destOrd="0" presId="urn:microsoft.com/office/officeart/2005/8/layout/cycle5"/>
    <dgm:cxn modelId="{A9140E01-DCD4-4AAF-B742-0C34996E52F5}" type="presParOf" srcId="{F598F589-03B9-411C-B6DD-55D617D65B26}" destId="{0BA0B237-4C42-4667-8EAD-AAD543112DA0}" srcOrd="18" destOrd="0" presId="urn:microsoft.com/office/officeart/2005/8/layout/cycle5"/>
    <dgm:cxn modelId="{4490A1E0-CB75-419E-9690-4B06B8830872}" type="presParOf" srcId="{F598F589-03B9-411C-B6DD-55D617D65B26}" destId="{E2F0A6C3-5954-4153-91DF-F5D72D117122}" srcOrd="19" destOrd="0" presId="urn:microsoft.com/office/officeart/2005/8/layout/cycle5"/>
    <dgm:cxn modelId="{621B59C7-FDA7-4FE7-BDFD-601303629274}" type="presParOf" srcId="{F598F589-03B9-411C-B6DD-55D617D65B26}" destId="{586B8F55-F3E2-44E6-B6BD-4804AD7A7152}" srcOrd="20" destOrd="0" presId="urn:microsoft.com/office/officeart/2005/8/layout/cycle5"/>
    <dgm:cxn modelId="{14AF44BD-BDD8-4DEC-9D99-638AE4DD5B8E}" type="presParOf" srcId="{F598F589-03B9-411C-B6DD-55D617D65B26}" destId="{1614C911-8B84-4820-B6EC-F9F54DA50ED6}" srcOrd="21" destOrd="0" presId="urn:microsoft.com/office/officeart/2005/8/layout/cycle5"/>
    <dgm:cxn modelId="{75FAAA8C-3CBA-45C1-953D-7C5E90651E46}" type="presParOf" srcId="{F598F589-03B9-411C-B6DD-55D617D65B26}" destId="{04F7A260-21A6-41D7-AF21-37B9A444D8A8}" srcOrd="22" destOrd="0" presId="urn:microsoft.com/office/officeart/2005/8/layout/cycle5"/>
    <dgm:cxn modelId="{CA9BBFB2-5890-49A7-9DA4-6AB3DCB12CEF}" type="presParOf" srcId="{F598F589-03B9-411C-B6DD-55D617D65B26}" destId="{43AF1E2F-D299-4BEF-B2F0-48BCCC8B01B8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6074974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720080"/>
          </a:xfrm>
          <a:prstGeom prst="rect">
            <a:avLst/>
          </a:prstGeom>
          <a:solidFill>
            <a:srgbClr val="060FBA"/>
          </a:solidFill>
          <a:effectLst>
            <a:softEdge rad="12700"/>
          </a:effectLst>
        </p:spPr>
        <p:txBody>
          <a:bodyPr/>
          <a:lstStyle>
            <a:lvl1pPr>
              <a:defRPr baseline="0">
                <a:solidFill>
                  <a:srgbClr val="F8F8F8"/>
                </a:solidFill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04682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fld id="{CE19DC89-BCD0-4C1E-8144-A7200C64E295}" type="datetimeFigureOut">
              <a:rPr lang="es-CO" smtClean="0"/>
              <a:pPr/>
              <a:t>9/11/2015</a:t>
            </a:fld>
            <a:endParaRPr lang="es-CO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fld id="{9C1630E6-7DAE-40F1-A820-EC7DA61829D0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1092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371CE-C6B3-4198-A7CC-66C9FDA5A0F5}" type="datetimeFigureOut">
              <a:rPr lang="pt-BR" smtClean="0"/>
              <a:t>09/11/2015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6F22EB-C4D9-45F6-BED6-295BDFCA0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929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12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theme" Target="../theme/theme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016" y="2060848"/>
            <a:ext cx="596232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9" r:id="rId2"/>
    <p:sldLayoutId id="2147483667" r:id="rId3"/>
    <p:sldLayoutId id="2147483668" r:id="rId4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5" Type="http://schemas.openxmlformats.org/officeDocument/2006/relationships/image" Target="../media/image20.emf"/><Relationship Id="rId4" Type="http://schemas.openxmlformats.org/officeDocument/2006/relationships/package" Target="../embeddings/Planilha_do_Microsoft_Excel1.xls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2.png"/><Relationship Id="rId7" Type="http://schemas.openxmlformats.org/officeDocument/2006/relationships/image" Target="../media/image19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2.jpeg"/><Relationship Id="rId5" Type="http://schemas.openxmlformats.org/officeDocument/2006/relationships/image" Target="../media/image41.emf"/><Relationship Id="rId4" Type="http://schemas.openxmlformats.org/officeDocument/2006/relationships/package" Target="../embeddings/Planilha_do_Microsoft_Excel2.xlsx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685800" y="2693988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rPr lang="pt-BR" dirty="0" smtClean="0">
                <a:solidFill>
                  <a:srgbClr val="060FBA"/>
                </a:solidFill>
              </a:rPr>
              <a:t>METODOLOGIA PARA REALIZAÇÃO DE AVALIAÇÃO</a:t>
            </a:r>
            <a:br>
              <a:rPr lang="pt-BR" dirty="0" smtClean="0">
                <a:solidFill>
                  <a:srgbClr val="060FBA"/>
                </a:solidFill>
              </a:rPr>
            </a:br>
            <a:r>
              <a:rPr lang="pt-BR" dirty="0" smtClean="0">
                <a:solidFill>
                  <a:srgbClr val="060FBA"/>
                </a:solidFill>
              </a:rPr>
              <a:t>NIT-DICLA-029</a:t>
            </a:r>
            <a:endParaRPr lang="pt-BR" dirty="0">
              <a:solidFill>
                <a:srgbClr val="060FBA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7011988" y="5300663"/>
            <a:ext cx="1880492" cy="5064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sz="2500" b="1" dirty="0" smtClean="0">
                <a:solidFill>
                  <a:srgbClr val="060FBA"/>
                </a:solidFill>
                <a:latin typeface="+mj-lt"/>
              </a:rPr>
              <a:t>10/11/2015</a:t>
            </a:r>
          </a:p>
        </p:txBody>
      </p:sp>
      <p:sp>
        <p:nvSpPr>
          <p:cNvPr id="4" name="Retângulo de cantos arredondados 3"/>
          <p:cNvSpPr/>
          <p:nvPr/>
        </p:nvSpPr>
        <p:spPr bwMode="auto">
          <a:xfrm>
            <a:off x="323528" y="5877272"/>
            <a:ext cx="8568952" cy="864096"/>
          </a:xfrm>
          <a:prstGeom prst="roundRect">
            <a:avLst/>
          </a:prstGeom>
          <a:solidFill>
            <a:srgbClr val="060FB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 smtClean="0">
                <a:solidFill>
                  <a:srgbClr val="F8F8F8"/>
                </a:solidFill>
                <a:latin typeface="+mj-lt"/>
              </a:rPr>
              <a:t>Adriano </a:t>
            </a:r>
            <a:r>
              <a:rPr lang="pt-BR" sz="3200" dirty="0">
                <a:solidFill>
                  <a:srgbClr val="F8F8F8"/>
                </a:solidFill>
                <a:latin typeface="+mj-lt"/>
              </a:rPr>
              <a:t>G. </a:t>
            </a:r>
            <a:r>
              <a:rPr lang="pt-BR" sz="3200" dirty="0" err="1" smtClean="0">
                <a:solidFill>
                  <a:srgbClr val="F8F8F8"/>
                </a:solidFill>
                <a:latin typeface="+mj-lt"/>
              </a:rPr>
              <a:t>Bitencurte</a:t>
            </a:r>
            <a:endParaRPr lang="pt-BR" sz="3200" dirty="0" smtClean="0">
              <a:solidFill>
                <a:srgbClr val="F8F8F8"/>
              </a:solidFill>
              <a:latin typeface="+mj-lt"/>
            </a:endParaRPr>
          </a:p>
          <a:p>
            <a:pPr algn="r"/>
            <a:r>
              <a:rPr lang="pt-BR" sz="2000" dirty="0" smtClean="0">
                <a:solidFill>
                  <a:srgbClr val="F8F8F8"/>
                </a:solidFill>
                <a:latin typeface="+mj-lt"/>
              </a:rPr>
              <a:t>Avaliador Independente</a:t>
            </a:r>
            <a:endParaRPr lang="pt-BR" sz="2000" dirty="0">
              <a:solidFill>
                <a:srgbClr val="F8F8F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071206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Visão Geral</a:t>
            </a:r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95258002"/>
              </p:ext>
            </p:extLst>
          </p:nvPr>
        </p:nvGraphicFramePr>
        <p:xfrm>
          <a:off x="1331640" y="2247156"/>
          <a:ext cx="662473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028820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8CC612-77E9-457F-9578-4C4A5E56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848CC612-77E9-457F-9578-4C4A5E56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848CC612-77E9-457F-9578-4C4A5E56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6C7537-B63D-4C34-AB93-CF2865E5E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E66C7537-B63D-4C34-AB93-CF2865E5E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E66C7537-B63D-4C34-AB93-CF2865E5E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A3C4CF-D125-457F-82AA-25D56E29F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C6A3C4CF-D125-457F-82AA-25D56E29F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C6A3C4CF-D125-457F-82AA-25D56E29F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C6D41-7B8D-4DA2-9F16-A9C8C20AA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4CEC6D41-7B8D-4DA2-9F16-A9C8C20AA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4CEC6D41-7B8D-4DA2-9F16-A9C8C20AA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B148857-AFC0-400F-A27B-6D40F36AF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5B148857-AFC0-400F-A27B-6D40F36AF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5B148857-AFC0-400F-A27B-6D40F36AF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A57A9AA-2FCA-4A24-8EA0-CC61A720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CA57A9AA-2FCA-4A24-8EA0-CC61A720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CA57A9AA-2FCA-4A24-8EA0-CC61A720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E4E7A7-1D3E-4587-8F1E-B2E2F555D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22E4E7A7-1D3E-4587-8F1E-B2E2F555D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22E4E7A7-1D3E-4587-8F1E-B2E2F555D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125537-5346-4132-9F94-48A7E17C3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B6125537-5346-4132-9F94-48A7E17C3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B6125537-5346-4132-9F94-48A7E17C3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C62264-8373-4BEA-8E9B-C9AD5EF929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1DC62264-8373-4BEA-8E9B-C9AD5EF929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1DC62264-8373-4BEA-8E9B-C9AD5EF929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745C62-CC56-4D80-908A-DBE52A2C2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3C745C62-CC56-4D80-908A-DBE52A2C2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3C745C62-CC56-4D80-908A-DBE52A2C2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37B3D1-97DC-4A3F-B769-C7CDC21C2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C637B3D1-97DC-4A3F-B769-C7CDC21C2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C637B3D1-97DC-4A3F-B769-C7CDC21C2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42BDB4D-33CF-4489-B488-8EF7D7BF1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442BDB4D-33CF-4489-B488-8EF7D7BF1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graphicEl>
                                              <a:dgm id="{442BDB4D-33CF-4489-B488-8EF7D7BF1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A0B237-4C42-4667-8EAD-AAD543112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0BA0B237-4C42-4667-8EAD-AAD543112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0BA0B237-4C42-4667-8EAD-AAD543112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6B8F55-F3E2-44E6-B6BD-4804AD7A71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graphicEl>
                                              <a:dgm id="{586B8F55-F3E2-44E6-B6BD-4804AD7A71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graphicEl>
                                              <a:dgm id="{586B8F55-F3E2-44E6-B6BD-4804AD7A71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614C911-8B84-4820-B6EC-F9F54DA50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graphicEl>
                                              <a:dgm id="{1614C911-8B84-4820-B6EC-F9F54DA50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graphicEl>
                                              <a:dgm id="{1614C911-8B84-4820-B6EC-F9F54DA50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AF1E2F-D299-4BEF-B2F0-48BCCC8B0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graphicEl>
                                              <a:dgm id="{43AF1E2F-D299-4BEF-B2F0-48BCCC8B0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graphicEl>
                                              <a:dgm id="{43AF1E2F-D299-4BEF-B2F0-48BCCC8B0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49" y="3501008"/>
            <a:ext cx="7989701" cy="276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75806"/>
            <a:ext cx="77660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40" y="3952514"/>
            <a:ext cx="7945921" cy="279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8" y="3501008"/>
            <a:ext cx="6953225" cy="317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1 - Preparação </a:t>
            </a:r>
            <a:r>
              <a:rPr lang="pt-BR" dirty="0"/>
              <a:t>da Equipe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52" y="3161060"/>
            <a:ext cx="7729897" cy="235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33" y="3517930"/>
            <a:ext cx="7802934" cy="295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39552" y="2636912"/>
            <a:ext cx="81369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Enviar documentos do OAC aos Avaliadores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Elaborar </a:t>
            </a:r>
            <a:r>
              <a:rPr lang="pt-BR" dirty="0">
                <a:solidFill>
                  <a:srgbClr val="060FBA"/>
                </a:solidFill>
              </a:rPr>
              <a:t>RED </a:t>
            </a:r>
            <a:r>
              <a:rPr lang="pt-BR" dirty="0" smtClean="0">
                <a:solidFill>
                  <a:srgbClr val="060FBA"/>
                </a:solidFill>
              </a:rPr>
              <a:t>– Revisar RED – (NIT-DICLA-005)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Receber </a:t>
            </a:r>
            <a:r>
              <a:rPr lang="pt-BR" dirty="0">
                <a:solidFill>
                  <a:srgbClr val="060FBA"/>
                </a:solidFill>
              </a:rPr>
              <a:t>o FCA - Emitir Cobrança - </a:t>
            </a:r>
            <a:r>
              <a:rPr lang="pt-BR" dirty="0" smtClean="0">
                <a:solidFill>
                  <a:srgbClr val="060FBA"/>
                </a:solidFill>
              </a:rPr>
              <a:t>Receber</a:t>
            </a:r>
          </a:p>
        </p:txBody>
      </p:sp>
    </p:spTree>
    <p:extLst>
      <p:ext uri="{BB962C8B-B14F-4D97-AF65-F5344CB8AC3E}">
        <p14:creationId xmlns:p14="http://schemas.microsoft.com/office/powerpoint/2010/main" val="336601270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00" y="3284984"/>
            <a:ext cx="7593400" cy="13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775300" y="499831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51 dias</a:t>
            </a: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46365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1" y="3645024"/>
            <a:ext cx="7373317" cy="314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65" y="3256582"/>
            <a:ext cx="7758670" cy="3517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2 - Planejamento </a:t>
            </a:r>
            <a:r>
              <a:rPr lang="pt-BR" dirty="0"/>
              <a:t>da Avaliação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Enviar ao Líder FOR-CGCRE-009 parcial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Definir a amostra representativa do escopo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Elaborar Plano de Avaliação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Aprovar Plano e enviar ao </a:t>
            </a:r>
            <a:r>
              <a:rPr lang="pt-BR" dirty="0" smtClean="0">
                <a:solidFill>
                  <a:srgbClr val="060FBA"/>
                </a:solidFill>
              </a:rPr>
              <a:t>OAC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259632" y="4710682"/>
            <a:ext cx="6187008" cy="2189163"/>
            <a:chOff x="1259632" y="4710682"/>
            <a:chExt cx="6187008" cy="2189163"/>
          </a:xfrm>
        </p:grpSpPr>
        <p:grpSp>
          <p:nvGrpSpPr>
            <p:cNvPr id="8" name="Grupo 6"/>
            <p:cNvGrpSpPr>
              <a:grpSpLocks/>
            </p:cNvGrpSpPr>
            <p:nvPr/>
          </p:nvGrpSpPr>
          <p:grpSpPr bwMode="auto">
            <a:xfrm>
              <a:off x="4932040" y="4710682"/>
              <a:ext cx="2514600" cy="2189163"/>
              <a:chOff x="3314700" y="4338637"/>
              <a:chExt cx="2514600" cy="2188607"/>
            </a:xfrm>
          </p:grpSpPr>
          <p:pic>
            <p:nvPicPr>
              <p:cNvPr id="9" name="Imagem 4" descr="contrataque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4700" y="4338637"/>
                <a:ext cx="2514600" cy="1819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CaixaDeTexto 5"/>
              <p:cNvSpPr txBox="1">
                <a:spLocks noChangeArrowheads="1"/>
              </p:cNvSpPr>
              <p:nvPr/>
            </p:nvSpPr>
            <p:spPr bwMode="auto">
              <a:xfrm>
                <a:off x="3779838" y="6157450"/>
                <a:ext cx="1655762" cy="369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dirty="0" smtClean="0">
                    <a:solidFill>
                      <a:srgbClr val="021AFC"/>
                    </a:solidFill>
                  </a:rPr>
                  <a:t>Estratégia</a:t>
                </a:r>
                <a:endParaRPr lang="pt-BR" dirty="0">
                  <a:solidFill>
                    <a:srgbClr val="021AFC"/>
                  </a:solidFill>
                </a:endParaRPr>
              </a:p>
            </p:txBody>
          </p:sp>
        </p:grpSp>
        <p:grpSp>
          <p:nvGrpSpPr>
            <p:cNvPr id="11" name="Grupo 10"/>
            <p:cNvGrpSpPr/>
            <p:nvPr/>
          </p:nvGrpSpPr>
          <p:grpSpPr>
            <a:xfrm>
              <a:off x="1259632" y="5017223"/>
              <a:ext cx="2000264" cy="1614698"/>
              <a:chOff x="-31" y="2969452"/>
              <a:chExt cx="2000264" cy="1614698"/>
            </a:xfrm>
          </p:grpSpPr>
          <p:pic>
            <p:nvPicPr>
              <p:cNvPr id="12" name="Imagem 11" descr="planejamento2.jpg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9FAFF"/>
                  </a:clrFrom>
                  <a:clrTo>
                    <a:srgbClr val="F9FA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-31" y="2969452"/>
                <a:ext cx="2000264" cy="1331085"/>
              </a:xfrm>
              <a:prstGeom prst="rect">
                <a:avLst/>
              </a:prstGeom>
            </p:spPr>
          </p:pic>
          <p:sp>
            <p:nvSpPr>
              <p:cNvPr id="13" name="CaixaDeTexto 12"/>
              <p:cNvSpPr txBox="1"/>
              <p:nvPr/>
            </p:nvSpPr>
            <p:spPr>
              <a:xfrm>
                <a:off x="285720" y="4214818"/>
                <a:ext cx="14414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 smtClean="0">
                    <a:solidFill>
                      <a:srgbClr val="021AFC"/>
                    </a:solidFill>
                    <a:latin typeface="+mn-lt"/>
                    <a:cs typeface="+mn-cs"/>
                  </a:rPr>
                  <a:t>Planejamento</a:t>
                </a:r>
                <a:endParaRPr lang="pt-BR" dirty="0">
                  <a:solidFill>
                    <a:srgbClr val="021AFC"/>
                  </a:solidFill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5" name="Grupo 4"/>
          <p:cNvGrpSpPr/>
          <p:nvPr/>
        </p:nvGrpSpPr>
        <p:grpSpPr>
          <a:xfrm>
            <a:off x="3851920" y="4509120"/>
            <a:ext cx="4021038" cy="2160240"/>
            <a:chOff x="3851920" y="4509120"/>
            <a:chExt cx="4021038" cy="2160240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4509120"/>
              <a:ext cx="1800200" cy="2160240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833839"/>
              <a:ext cx="1428750" cy="1428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3383859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83568" y="4437112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51 dias</a:t>
            </a:r>
            <a:endParaRPr lang="pt-BR" dirty="0">
              <a:solidFill>
                <a:srgbClr val="060FBA"/>
              </a:solidFill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612117"/>
              </p:ext>
            </p:extLst>
          </p:nvPr>
        </p:nvGraphicFramePr>
        <p:xfrm>
          <a:off x="683567" y="3078673"/>
          <a:ext cx="8095361" cy="960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Planilha" r:id="rId4" imgW="6261195" imgH="743158" progId="Excel.Sheet.12">
                  <p:embed/>
                </p:oleObj>
              </mc:Choice>
              <mc:Fallback>
                <p:oleObj name="Planilha" r:id="rId4" imgW="6261195" imgH="74315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7" y="3078673"/>
                        <a:ext cx="8095361" cy="960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637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mensurar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670" y="5158060"/>
            <a:ext cx="1960498" cy="143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623470" y="4417876"/>
            <a:ext cx="7495004" cy="2412798"/>
            <a:chOff x="623470" y="4417876"/>
            <a:chExt cx="7495004" cy="2412798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470" y="4417876"/>
              <a:ext cx="4752528" cy="2179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3" y="4797152"/>
              <a:ext cx="4410571" cy="2033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3646760"/>
            <a:ext cx="7791450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49" y="3978188"/>
            <a:ext cx="7838901" cy="247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3 - Avaliação </a:t>
            </a:r>
            <a:r>
              <a:rPr lang="pt-BR" dirty="0"/>
              <a:t>e RAV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Confirmar Logística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Emitir RAV – Realizar Avaliação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Validar o </a:t>
            </a:r>
            <a:r>
              <a:rPr lang="pt-BR" dirty="0" smtClean="0">
                <a:solidFill>
                  <a:srgbClr val="060FBA"/>
                </a:solidFill>
              </a:rPr>
              <a:t>FOR-008 (NIT-DICLA-026)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Validar o FOR-CGCRE-03, 12 ou </a:t>
            </a:r>
            <a:r>
              <a:rPr lang="pt-BR" dirty="0" smtClean="0">
                <a:solidFill>
                  <a:srgbClr val="060FBA"/>
                </a:solidFill>
              </a:rPr>
              <a:t>11 (</a:t>
            </a:r>
            <a:r>
              <a:rPr lang="pt-BR" dirty="0" err="1" smtClean="0">
                <a:solidFill>
                  <a:srgbClr val="060FBA"/>
                </a:solidFill>
              </a:rPr>
              <a:t>DOC´s</a:t>
            </a:r>
            <a:r>
              <a:rPr lang="pt-BR" dirty="0" smtClean="0">
                <a:solidFill>
                  <a:srgbClr val="060FBA"/>
                </a:solidFill>
              </a:rPr>
              <a:t> </a:t>
            </a:r>
            <a:r>
              <a:rPr lang="pt-BR" dirty="0" err="1" smtClean="0">
                <a:solidFill>
                  <a:srgbClr val="060FBA"/>
                </a:solidFill>
              </a:rPr>
              <a:t>Orientativos</a:t>
            </a:r>
            <a:r>
              <a:rPr lang="pt-BR" dirty="0" smtClean="0">
                <a:solidFill>
                  <a:srgbClr val="060FBA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Validar plano de </a:t>
            </a:r>
            <a:r>
              <a:rPr lang="pt-BR" dirty="0" smtClean="0">
                <a:solidFill>
                  <a:srgbClr val="060FBA"/>
                </a:solidFill>
              </a:rPr>
              <a:t>EP (NIT-DICLA-026)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Enviar RAV ao GA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65" y="4946881"/>
            <a:ext cx="1722479" cy="172247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000" y="2204864"/>
            <a:ext cx="3204959" cy="2400626"/>
          </a:xfrm>
          <a:prstGeom prst="rect">
            <a:avLst/>
          </a:prstGeom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9" y="2636912"/>
            <a:ext cx="2443483" cy="379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02064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775300" y="4830353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39 dias</a:t>
            </a: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00" y="2996952"/>
            <a:ext cx="7505353" cy="1332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637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4 - </a:t>
            </a:r>
            <a:r>
              <a:rPr lang="pt-BR" dirty="0"/>
              <a:t>RRNC - Aceite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Emitir RRNC - Proposta de AC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Análise e aprovação RRNC - </a:t>
            </a:r>
            <a:r>
              <a:rPr lang="pt-BR" dirty="0" smtClean="0">
                <a:solidFill>
                  <a:srgbClr val="060FBA"/>
                </a:solidFill>
              </a:rPr>
              <a:t>Proposta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467544" y="3560242"/>
            <a:ext cx="8181991" cy="2995736"/>
            <a:chOff x="467544" y="3560242"/>
            <a:chExt cx="8181991" cy="2995736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560242"/>
              <a:ext cx="5070658" cy="2454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385" y="4581128"/>
              <a:ext cx="6153150" cy="1974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732132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24502" y="450912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22 dias</a:t>
            </a: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02" y="3194936"/>
            <a:ext cx="8079945" cy="48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637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5</a:t>
            </a:r>
            <a:r>
              <a:rPr lang="pt-BR" dirty="0" smtClean="0"/>
              <a:t> - </a:t>
            </a:r>
            <a:r>
              <a:rPr lang="pt-BR" dirty="0"/>
              <a:t>RRNC - </a:t>
            </a:r>
            <a:r>
              <a:rPr lang="pt-BR" dirty="0" smtClean="0"/>
              <a:t>Evidências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Envio </a:t>
            </a:r>
            <a:r>
              <a:rPr lang="pt-BR" dirty="0">
                <a:solidFill>
                  <a:srgbClr val="060FBA"/>
                </a:solidFill>
              </a:rPr>
              <a:t>RRNC - Evidencia de AC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Análise </a:t>
            </a:r>
            <a:r>
              <a:rPr lang="pt-BR" dirty="0" smtClean="0">
                <a:solidFill>
                  <a:srgbClr val="060FBA"/>
                </a:solidFill>
              </a:rPr>
              <a:t>e Aprovação do RRNC – evidências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Envio </a:t>
            </a:r>
            <a:r>
              <a:rPr lang="pt-BR" dirty="0">
                <a:solidFill>
                  <a:srgbClr val="060FBA"/>
                </a:solidFill>
              </a:rPr>
              <a:t>do RRNC ao GA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9552" y="3979412"/>
            <a:ext cx="8613501" cy="2674346"/>
            <a:chOff x="539552" y="3979412"/>
            <a:chExt cx="8613501" cy="267434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979412"/>
              <a:ext cx="5070658" cy="2454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7503" y="5301208"/>
              <a:ext cx="6305550" cy="1352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33233899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91419" y="4581128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121 dias – Inicial / Extensão </a:t>
            </a:r>
          </a:p>
          <a:p>
            <a:r>
              <a:rPr lang="pt-BR" dirty="0">
                <a:solidFill>
                  <a:srgbClr val="060FBA"/>
                </a:solidFill>
              </a:rPr>
              <a:t> </a:t>
            </a:r>
            <a:r>
              <a:rPr lang="pt-BR" dirty="0" smtClean="0">
                <a:solidFill>
                  <a:srgbClr val="060FBA"/>
                </a:solidFill>
              </a:rPr>
              <a:t>                              76 dias – Reavaliação</a:t>
            </a:r>
          </a:p>
          <a:p>
            <a:r>
              <a:rPr lang="pt-BR" dirty="0">
                <a:solidFill>
                  <a:srgbClr val="060FBA"/>
                </a:solidFill>
              </a:rPr>
              <a:t> </a:t>
            </a:r>
            <a:r>
              <a:rPr lang="pt-BR" dirty="0" smtClean="0">
                <a:solidFill>
                  <a:srgbClr val="060FBA"/>
                </a:solidFill>
              </a:rPr>
              <a:t>                              51 dias - Acompanhamento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19" y="3284984"/>
            <a:ext cx="7961163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637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6 – Parecer do Líder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Emissão do FOR-CGCRE-044 - Parecer do Líder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Envio Parecer do Líder </a:t>
            </a:r>
            <a:r>
              <a:rPr lang="pt-BR" dirty="0" smtClean="0">
                <a:solidFill>
                  <a:srgbClr val="060FBA"/>
                </a:solidFill>
              </a:rPr>
              <a:t>e escopo Consolidado para GA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323528" y="3695444"/>
            <a:ext cx="5377847" cy="2839453"/>
            <a:chOff x="323528" y="3695444"/>
            <a:chExt cx="5377847" cy="283945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3695444"/>
              <a:ext cx="4028160" cy="19587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4437112"/>
              <a:ext cx="3721663" cy="2097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013176"/>
            <a:ext cx="3861053" cy="174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93931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20762" y="462897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16 dias</a:t>
            </a: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62" y="3443920"/>
            <a:ext cx="8102476" cy="69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637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7 – Recomendação a CGCRE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Analisar </a:t>
            </a:r>
            <a:r>
              <a:rPr lang="pt-BR" dirty="0">
                <a:solidFill>
                  <a:srgbClr val="060FBA"/>
                </a:solidFill>
              </a:rPr>
              <a:t>o parecer do Líder e Notificar o OAC</a:t>
            </a: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Analisar Criticamente o processo de </a:t>
            </a:r>
            <a:r>
              <a:rPr lang="pt-BR" dirty="0" smtClean="0">
                <a:solidFill>
                  <a:srgbClr val="060FBA"/>
                </a:solidFill>
              </a:rPr>
              <a:t>acreditação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rgbClr val="060FBA"/>
                </a:solidFill>
              </a:rPr>
              <a:t>Cobrança final da Avaliação - emissão de NF</a:t>
            </a:r>
          </a:p>
        </p:txBody>
      </p:sp>
      <p:pic>
        <p:nvPicPr>
          <p:cNvPr id="4" name="Imagem 3" descr="planejamento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9FAFF"/>
              </a:clrFrom>
              <a:clrTo>
                <a:srgbClr val="F9FA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3888" y="4875256"/>
            <a:ext cx="2000264" cy="1331085"/>
          </a:xfrm>
          <a:prstGeom prst="rect">
            <a:avLst/>
          </a:prstGeom>
        </p:spPr>
      </p:pic>
      <p:pic>
        <p:nvPicPr>
          <p:cNvPr id="5" name="Imagem 4" descr="analise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3963519"/>
            <a:ext cx="2037273" cy="1798024"/>
          </a:xfrm>
          <a:prstGeom prst="rect">
            <a:avLst/>
          </a:prstGeom>
        </p:spPr>
      </p:pic>
      <p:pic>
        <p:nvPicPr>
          <p:cNvPr id="6" name="Imagem 10" descr="impressora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5464201"/>
            <a:ext cx="1573218" cy="148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09489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20762" y="4697175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35 dias</a:t>
            </a: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62" y="3645024"/>
            <a:ext cx="8102476" cy="69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637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996078"/>
              </p:ext>
            </p:extLst>
          </p:nvPr>
        </p:nvGraphicFramePr>
        <p:xfrm>
          <a:off x="971600" y="1500188"/>
          <a:ext cx="7272808" cy="4602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Planilha" r:id="rId4" imgW="9340820" imgH="5912012" progId="Excel.Sheet.12">
                  <p:embed/>
                </p:oleObj>
              </mc:Choice>
              <mc:Fallback>
                <p:oleObj name="Planilha" r:id="rId4" imgW="9340820" imgH="591201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1500188"/>
                        <a:ext cx="7272808" cy="4602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971600" y="6196662"/>
            <a:ext cx="727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60FBA"/>
                </a:solidFill>
              </a:rPr>
              <a:t>Tempo total estimado: 340 – Inicial / 295 – Reavaliação / 270 - Extraordinária </a:t>
            </a:r>
            <a:endParaRPr lang="pt-BR" sz="1600" dirty="0">
              <a:solidFill>
                <a:srgbClr val="060FBA"/>
              </a:solidFill>
            </a:endParaRPr>
          </a:p>
        </p:txBody>
      </p:sp>
      <p:pic>
        <p:nvPicPr>
          <p:cNvPr id="4" name="Imagem 3" descr="ampuleta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551" y="5834926"/>
            <a:ext cx="1004968" cy="100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8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088504"/>
          </a:xfrm>
        </p:spPr>
        <p:txBody>
          <a:bodyPr/>
          <a:lstStyle/>
          <a:p>
            <a:r>
              <a:rPr lang="pt-BR" dirty="0" smtClean="0"/>
              <a:t>8 - Monitoramento </a:t>
            </a:r>
            <a:r>
              <a:rPr lang="pt-BR" dirty="0"/>
              <a:t>/ Treinamento </a:t>
            </a:r>
            <a:r>
              <a:rPr lang="pt-BR" dirty="0" smtClean="0"/>
              <a:t>Avaliador / Especialistas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2636912"/>
            <a:ext cx="813690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Instruções na elaboração do RED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Auxílio na elaboração do plano de avaliação técnica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Reunião antes do início da avaliação para identificar as dificuldades no preenchimento dos formulários da CGCRE e explicação do processo de acreditação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Acompanhamento durante a avaliação das possíveis não conformidade encontradas.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Conversas pontuais sobre o andamento da avaliação e necessidade de auxílio.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Preenchimento do formulário de monitoramento em conjunto com o especialista para orientá-lo das melhorias necessárias relacionada ao processo de avaliação.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t-BR" dirty="0" smtClean="0">
              <a:solidFill>
                <a:srgbClr val="060F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8705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Tempo médio da Etapa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4293" y="4697175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60FBA"/>
                </a:solidFill>
              </a:rPr>
              <a:t>Tempo estimado: 5 dias</a:t>
            </a: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3" y="3768994"/>
            <a:ext cx="7915413" cy="45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 descr="ampulet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3" y="5194866"/>
            <a:ext cx="1618511" cy="16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09196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Dificuldades/Dúvidas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03548" y="2780928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Após questionamentos da comissão ou do revisor existe dúvida de como registrar as novas evidências.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Análise do escopo significativo para elaboração do plano de avaliação.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Consolidação do Escopo para finalização do processo.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rgbClr val="060FBA"/>
                </a:solidFill>
              </a:rPr>
              <a:t>Questionamentos relacionados a não conformidades técnicas.</a:t>
            </a:r>
          </a:p>
          <a:p>
            <a:pPr marL="342900" indent="-342900">
              <a:buFont typeface="+mj-lt"/>
              <a:buAutoNum type="arabicPeriod"/>
            </a:pPr>
            <a:endParaRPr lang="pt-BR" dirty="0" smtClean="0">
              <a:solidFill>
                <a:srgbClr val="060FBA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pt-BR" dirty="0">
              <a:solidFill>
                <a:srgbClr val="060FBA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pt-BR" dirty="0">
              <a:solidFill>
                <a:srgbClr val="060FBA"/>
              </a:solidFill>
            </a:endParaRPr>
          </a:p>
        </p:txBody>
      </p:sp>
      <p:pic>
        <p:nvPicPr>
          <p:cNvPr id="4" name="Imagem 4" descr="imagem_interrogaca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587" y="465313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16171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Documentos de Referência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467544" y="2564904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 smtClean="0">
                <a:solidFill>
                  <a:srgbClr val="060FBA"/>
                </a:solidFill>
                <a:latin typeface="+mj-lt"/>
              </a:rPr>
              <a:t>Nit-Dicla-029</a:t>
            </a:r>
          </a:p>
          <a:p>
            <a:pPr marL="285750" indent="-285750">
              <a:buFontTx/>
              <a:buChar char="-"/>
            </a:pPr>
            <a:r>
              <a:rPr lang="pt-BR" dirty="0" smtClean="0">
                <a:solidFill>
                  <a:srgbClr val="060FBA"/>
                </a:solidFill>
                <a:latin typeface="+mj-lt"/>
              </a:rPr>
              <a:t>Nit-Dicla-031</a:t>
            </a:r>
            <a:endParaRPr lang="pt-BR" dirty="0">
              <a:solidFill>
                <a:srgbClr val="060FBA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t-BR" dirty="0" smtClean="0">
                <a:solidFill>
                  <a:srgbClr val="060FBA"/>
                </a:solidFill>
                <a:latin typeface="+mj-lt"/>
              </a:rPr>
              <a:t>Nit-Dicla-005</a:t>
            </a:r>
            <a:endParaRPr lang="pt-BR" dirty="0">
              <a:solidFill>
                <a:srgbClr val="060FBA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t-BR" dirty="0" smtClean="0">
                <a:solidFill>
                  <a:srgbClr val="060FBA"/>
                </a:solidFill>
                <a:latin typeface="+mj-lt"/>
              </a:rPr>
              <a:t>For-Cgcre-095</a:t>
            </a:r>
            <a:endParaRPr lang="pt-BR" dirty="0">
              <a:solidFill>
                <a:srgbClr val="060FBA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t-BR" dirty="0" smtClean="0">
                <a:solidFill>
                  <a:srgbClr val="060FBA"/>
                </a:solidFill>
                <a:latin typeface="+mj-lt"/>
              </a:rPr>
              <a:t>For-Cgcre-044</a:t>
            </a:r>
          </a:p>
          <a:p>
            <a:pPr marL="285750" indent="-285750">
              <a:buFontTx/>
              <a:buChar char="-"/>
            </a:pPr>
            <a:r>
              <a:rPr lang="pt-BR" dirty="0" smtClean="0">
                <a:solidFill>
                  <a:srgbClr val="060FBA"/>
                </a:solidFill>
                <a:latin typeface="+mj-lt"/>
              </a:rPr>
              <a:t>For-Cgcre-009</a:t>
            </a:r>
            <a:endParaRPr lang="pt-BR" dirty="0">
              <a:solidFill>
                <a:srgbClr val="060FBA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1105832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068960"/>
            <a:ext cx="8229600" cy="720080"/>
          </a:xfrm>
        </p:spPr>
        <p:txBody>
          <a:bodyPr/>
          <a:lstStyle/>
          <a:p>
            <a:r>
              <a:rPr lang="pt-BR" dirty="0" smtClean="0"/>
              <a:t>Obrigado !!!!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156176" y="5366897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>
                <a:solidFill>
                  <a:srgbClr val="060FBA"/>
                </a:solidFill>
              </a:rPr>
              <a:t>Adriano G. </a:t>
            </a:r>
            <a:r>
              <a:rPr lang="pt-BR" dirty="0" err="1" smtClean="0">
                <a:solidFill>
                  <a:srgbClr val="060FBA"/>
                </a:solidFill>
              </a:rPr>
              <a:t>Bitencurte</a:t>
            </a:r>
            <a:endParaRPr lang="pt-BR" dirty="0" smtClean="0">
              <a:solidFill>
                <a:srgbClr val="060FBA"/>
              </a:solidFill>
            </a:endParaRPr>
          </a:p>
          <a:p>
            <a:pPr algn="r"/>
            <a:r>
              <a:rPr lang="pt-BR" dirty="0" smtClean="0">
                <a:solidFill>
                  <a:srgbClr val="060FBA"/>
                </a:solidFill>
              </a:rPr>
              <a:t>10/11/2015</a:t>
            </a:r>
          </a:p>
        </p:txBody>
      </p:sp>
    </p:spTree>
    <p:extLst>
      <p:ext uri="{BB962C8B-B14F-4D97-AF65-F5344CB8AC3E}">
        <p14:creationId xmlns:p14="http://schemas.microsoft.com/office/powerpoint/2010/main" val="2729350366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486</Words>
  <Application>Microsoft Office PowerPoint</Application>
  <PresentationFormat>Apresentação na tela (4:3)</PresentationFormat>
  <Paragraphs>88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4" baseType="lpstr">
      <vt:lpstr>modeloPRESI</vt:lpstr>
      <vt:lpstr>Planilha</vt:lpstr>
      <vt:lpstr>METODOLOGIA PARA REALIZAÇÃO DE AVALIAÇÃO NIT-DICLA-029</vt:lpstr>
      <vt:lpstr>Visão Geral</vt:lpstr>
      <vt:lpstr>1 - Preparação da Equipe</vt:lpstr>
      <vt:lpstr>Tempo médio da Etapa</vt:lpstr>
      <vt:lpstr>2 - Planejamento da Avaliação</vt:lpstr>
      <vt:lpstr>Tempo médio da Etapa</vt:lpstr>
      <vt:lpstr>3 - Avaliação e RAV</vt:lpstr>
      <vt:lpstr>Tempo médio da Etapa</vt:lpstr>
      <vt:lpstr>4 - RRNC - Aceite</vt:lpstr>
      <vt:lpstr>Tempo médio da Etapa</vt:lpstr>
      <vt:lpstr>5 - RRNC - Evidências</vt:lpstr>
      <vt:lpstr>Tempo médio da Etapa</vt:lpstr>
      <vt:lpstr>6 – Parecer do Líder</vt:lpstr>
      <vt:lpstr>Tempo médio da Etapa</vt:lpstr>
      <vt:lpstr>7 – Recomendação a CGCRE</vt:lpstr>
      <vt:lpstr>Tempo médio da Etapa</vt:lpstr>
      <vt:lpstr>Apresentação do PowerPoint</vt:lpstr>
      <vt:lpstr>8 - Monitoramento / Treinamento Avaliador / Especialistas</vt:lpstr>
      <vt:lpstr>Tempo médio da Etapa</vt:lpstr>
      <vt:lpstr>Dificuldades/Dúvidas</vt:lpstr>
      <vt:lpstr>Documentos de Referência</vt:lpstr>
      <vt:lpstr>Obrigado 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bitencurte</cp:lastModifiedBy>
  <cp:revision>79</cp:revision>
  <dcterms:created xsi:type="dcterms:W3CDTF">2015-10-15T13:43:55Z</dcterms:created>
  <dcterms:modified xsi:type="dcterms:W3CDTF">2015-11-09T21:43:59Z</dcterms:modified>
</cp:coreProperties>
</file>