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theme/theme2.xml" ContentType="application/vnd.openxmlformats-officedocument.theme+xml"/>
  <Override PartName="/ppt/tags/tag1.xml" ContentType="application/vnd.openxmlformats-officedocument.presentationml.tags+xml"/>
  <Override PartName="/ppt/notesSlides/notesSlide1.xml" ContentType="application/vnd.openxmlformats-officedocument.presentationml.notesSlide+xml"/>
  <Override PartName="/ppt/tags/tag2.xml" ContentType="application/vnd.openxmlformats-officedocument.presentationml.tags+xml"/>
  <Override PartName="/ppt/notesSlides/notesSlide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tags/tag3.xml" ContentType="application/vnd.openxmlformats-officedocument.presentationml.tags+xml"/>
  <Override PartName="/ppt/notesSlides/notesSlide3.xml" ContentType="application/vnd.openxmlformats-officedocument.presentationml.notesSlide+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tags/tag10.xml" ContentType="application/vnd.openxmlformats-officedocument.presentationml.tags+xml"/>
  <Override PartName="/ppt/tags/tag11.xml" ContentType="application/vnd.openxmlformats-officedocument.presentationml.tags+xml"/>
  <Override PartName="/ppt/notesSlides/notesSlide4.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tags/tag12.xml" ContentType="application/vnd.openxmlformats-officedocument.presentationml.tags+xml"/>
  <Override PartName="/ppt/notesSlides/notesSlide5.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tags/tag13.xml" ContentType="application/vnd.openxmlformats-officedocument.presentationml.tags+xml"/>
  <Override PartName="/ppt/notesSlides/notesSlide6.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tags/tag14.xml" ContentType="application/vnd.openxmlformats-officedocument.presentationml.tags+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tags/tag15.xml" ContentType="application/vnd.openxmlformats-officedocument.presentationml.tags+xml"/>
  <Override PartName="/ppt/notesSlides/notesSlide7.xml" ContentType="application/vnd.openxmlformats-officedocument.presentationml.notesSlide+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tags/tag16.xml" ContentType="application/vnd.openxmlformats-officedocument.presentationml.tags+xml"/>
  <Override PartName="/ppt/notesSlides/notesSlide8.xml" ContentType="application/vnd.openxmlformats-officedocument.presentationml.notesSlide+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tags/tag17.xml" ContentType="application/vnd.openxmlformats-officedocument.presentationml.tags+xml"/>
  <Override PartName="/ppt/notesSlides/notesSlide9.xml" ContentType="application/vnd.openxmlformats-officedocument.presentationml.notesSlide+xml"/>
  <Override PartName="/ppt/diagrams/data9.xml" ContentType="application/vnd.openxmlformats-officedocument.drawingml.diagramData+xml"/>
  <Override PartName="/ppt/diagrams/layout9.xml" ContentType="application/vnd.openxmlformats-officedocument.drawingml.diagramLayout+xml"/>
  <Override PartName="/ppt/diagrams/quickStyle9.xml" ContentType="application/vnd.openxmlformats-officedocument.drawingml.diagramStyle+xml"/>
  <Override PartName="/ppt/diagrams/colors9.xml" ContentType="application/vnd.openxmlformats-officedocument.drawingml.diagramColors+xml"/>
  <Override PartName="/ppt/diagrams/drawing9.xml" ContentType="application/vnd.ms-office.drawingml.diagramDrawing+xml"/>
  <Override PartName="/ppt/tags/tag18.xml" ContentType="application/vnd.openxmlformats-officedocument.presentationml.tags+xml"/>
  <Override PartName="/ppt/diagrams/data10.xml" ContentType="application/vnd.openxmlformats-officedocument.drawingml.diagramData+xml"/>
  <Override PartName="/ppt/diagrams/layout10.xml" ContentType="application/vnd.openxmlformats-officedocument.drawingml.diagramLayout+xml"/>
  <Override PartName="/ppt/diagrams/quickStyle10.xml" ContentType="application/vnd.openxmlformats-officedocument.drawingml.diagramStyle+xml"/>
  <Override PartName="/ppt/diagrams/colors10.xml" ContentType="application/vnd.openxmlformats-officedocument.drawingml.diagramColors+xml"/>
  <Override PartName="/ppt/diagrams/drawing10.xml" ContentType="application/vnd.ms-office.drawingml.diagramDrawing+xml"/>
  <Override PartName="/ppt/tags/tag19.xml" ContentType="application/vnd.openxmlformats-officedocument.presentationml.tags+xml"/>
  <Override PartName="/ppt/notesSlides/notesSlide10.xml" ContentType="application/vnd.openxmlformats-officedocument.presentationml.notesSlide+xml"/>
  <Override PartName="/ppt/diagrams/data11.xml" ContentType="application/vnd.openxmlformats-officedocument.drawingml.diagramData+xml"/>
  <Override PartName="/ppt/diagrams/layout11.xml" ContentType="application/vnd.openxmlformats-officedocument.drawingml.diagramLayout+xml"/>
  <Override PartName="/ppt/diagrams/quickStyle11.xml" ContentType="application/vnd.openxmlformats-officedocument.drawingml.diagramStyle+xml"/>
  <Override PartName="/ppt/diagrams/colors11.xml" ContentType="application/vnd.openxmlformats-officedocument.drawingml.diagramColors+xml"/>
  <Override PartName="/ppt/diagrams/drawing11.xml" ContentType="application/vnd.ms-office.drawingml.diagramDrawing+xml"/>
  <Override PartName="/ppt/tags/tag20.xml" ContentType="application/vnd.openxmlformats-officedocument.presentationml.tags+xml"/>
  <Override PartName="/ppt/notesSlides/notesSlide11.xml" ContentType="application/vnd.openxmlformats-officedocument.presentationml.notesSlide+xml"/>
  <Override PartName="/ppt/diagrams/data12.xml" ContentType="application/vnd.openxmlformats-officedocument.drawingml.diagramData+xml"/>
  <Override PartName="/ppt/diagrams/layout12.xml" ContentType="application/vnd.openxmlformats-officedocument.drawingml.diagramLayout+xml"/>
  <Override PartName="/ppt/diagrams/quickStyle12.xml" ContentType="application/vnd.openxmlformats-officedocument.drawingml.diagramStyle+xml"/>
  <Override PartName="/ppt/diagrams/colors12.xml" ContentType="application/vnd.openxmlformats-officedocument.drawingml.diagramColors+xml"/>
  <Override PartName="/ppt/diagrams/drawing12.xml" ContentType="application/vnd.ms-office.drawingml.diagramDrawing+xml"/>
  <Override PartName="/ppt/tags/tag21.xml" ContentType="application/vnd.openxmlformats-officedocument.presentationml.tags+xml"/>
  <Override PartName="/ppt/notesSlides/notesSlide12.xml" ContentType="application/vnd.openxmlformats-officedocument.presentationml.notesSlide+xml"/>
  <Override PartName="/ppt/diagrams/data13.xml" ContentType="application/vnd.openxmlformats-officedocument.drawingml.diagramData+xml"/>
  <Override PartName="/ppt/diagrams/layout13.xml" ContentType="application/vnd.openxmlformats-officedocument.drawingml.diagramLayout+xml"/>
  <Override PartName="/ppt/diagrams/quickStyle13.xml" ContentType="application/vnd.openxmlformats-officedocument.drawingml.diagramStyle+xml"/>
  <Override PartName="/ppt/diagrams/colors13.xml" ContentType="application/vnd.openxmlformats-officedocument.drawingml.diagramColors+xml"/>
  <Override PartName="/ppt/diagrams/drawing13.xml" ContentType="application/vnd.ms-office.drawingml.diagramDrawing+xml"/>
  <Override PartName="/ppt/tags/tag22.xml" ContentType="application/vnd.openxmlformats-officedocument.presentationml.tags+xml"/>
  <Override PartName="/ppt/notesSlides/notesSlide13.xml" ContentType="application/vnd.openxmlformats-officedocument.presentationml.notesSlide+xml"/>
  <Override PartName="/ppt/diagrams/data14.xml" ContentType="application/vnd.openxmlformats-officedocument.drawingml.diagramData+xml"/>
  <Override PartName="/ppt/diagrams/layout14.xml" ContentType="application/vnd.openxmlformats-officedocument.drawingml.diagramLayout+xml"/>
  <Override PartName="/ppt/diagrams/quickStyle14.xml" ContentType="application/vnd.openxmlformats-officedocument.drawingml.diagramStyle+xml"/>
  <Override PartName="/ppt/diagrams/colors14.xml" ContentType="application/vnd.openxmlformats-officedocument.drawingml.diagramColors+xml"/>
  <Override PartName="/ppt/diagrams/drawing14.xml" ContentType="application/vnd.ms-office.drawingml.diagramDrawing+xml"/>
  <Override PartName="/ppt/tags/tag23.xml" ContentType="application/vnd.openxmlformats-officedocument.presentationml.tags+xml"/>
  <Override PartName="/ppt/notesSlides/notesSlide14.xml" ContentType="application/vnd.openxmlformats-officedocument.presentationml.notesSlide+xml"/>
  <Override PartName="/ppt/diagrams/data15.xml" ContentType="application/vnd.openxmlformats-officedocument.drawingml.diagramData+xml"/>
  <Override PartName="/ppt/diagrams/layout15.xml" ContentType="application/vnd.openxmlformats-officedocument.drawingml.diagramLayout+xml"/>
  <Override PartName="/ppt/diagrams/quickStyle15.xml" ContentType="application/vnd.openxmlformats-officedocument.drawingml.diagramStyle+xml"/>
  <Override PartName="/ppt/diagrams/colors15.xml" ContentType="application/vnd.openxmlformats-officedocument.drawingml.diagramColors+xml"/>
  <Override PartName="/ppt/diagrams/drawing15.xml" ContentType="application/vnd.ms-office.drawingml.diagramDrawing+xml"/>
  <Override PartName="/ppt/tags/tag24.xml" ContentType="application/vnd.openxmlformats-officedocument.presentationml.tags+xml"/>
  <Override PartName="/ppt/notesSlides/notesSlide15.xml" ContentType="application/vnd.openxmlformats-officedocument.presentationml.notesSlide+xml"/>
  <Override PartName="/ppt/diagrams/data16.xml" ContentType="application/vnd.openxmlformats-officedocument.drawingml.diagramData+xml"/>
  <Override PartName="/ppt/diagrams/layout16.xml" ContentType="application/vnd.openxmlformats-officedocument.drawingml.diagramLayout+xml"/>
  <Override PartName="/ppt/diagrams/quickStyle16.xml" ContentType="application/vnd.openxmlformats-officedocument.drawingml.diagramStyle+xml"/>
  <Override PartName="/ppt/diagrams/colors16.xml" ContentType="application/vnd.openxmlformats-officedocument.drawingml.diagramColors+xml"/>
  <Override PartName="/ppt/diagrams/drawing16.xml" ContentType="application/vnd.ms-office.drawingml.diagramDrawing+xml"/>
  <Override PartName="/ppt/tags/tag25.xml" ContentType="application/vnd.openxmlformats-officedocument.presentationml.tags+xml"/>
  <Override PartName="/ppt/notesSlides/notesSlide16.xml" ContentType="application/vnd.openxmlformats-officedocument.presentationml.notesSlide+xml"/>
  <Override PartName="/ppt/diagrams/data17.xml" ContentType="application/vnd.openxmlformats-officedocument.drawingml.diagramData+xml"/>
  <Override PartName="/ppt/diagrams/layout17.xml" ContentType="application/vnd.openxmlformats-officedocument.drawingml.diagramLayout+xml"/>
  <Override PartName="/ppt/diagrams/quickStyle17.xml" ContentType="application/vnd.openxmlformats-officedocument.drawingml.diagramStyle+xml"/>
  <Override PartName="/ppt/diagrams/colors17.xml" ContentType="application/vnd.openxmlformats-officedocument.drawingml.diagramColors+xml"/>
  <Override PartName="/ppt/diagrams/drawing17.xml" ContentType="application/vnd.ms-office.drawingml.diagramDrawing+xml"/>
  <Override PartName="/ppt/tags/tag26.xml" ContentType="application/vnd.openxmlformats-officedocument.presentationml.tags+xml"/>
  <Override PartName="/ppt/notesSlides/notesSlide17.xml" ContentType="application/vnd.openxmlformats-officedocument.presentationml.notesSlide+xml"/>
  <Override PartName="/ppt/diagrams/data18.xml" ContentType="application/vnd.openxmlformats-officedocument.drawingml.diagramData+xml"/>
  <Override PartName="/ppt/diagrams/layout18.xml" ContentType="application/vnd.openxmlformats-officedocument.drawingml.diagramLayout+xml"/>
  <Override PartName="/ppt/diagrams/quickStyle18.xml" ContentType="application/vnd.openxmlformats-officedocument.drawingml.diagramStyle+xml"/>
  <Override PartName="/ppt/diagrams/colors18.xml" ContentType="application/vnd.openxmlformats-officedocument.drawingml.diagramColors+xml"/>
  <Override PartName="/ppt/diagrams/drawing18.xml" ContentType="application/vnd.ms-office.drawingml.diagramDrawing+xml"/>
  <Override PartName="/ppt/tags/tag27.xml" ContentType="application/vnd.openxmlformats-officedocument.presentationml.tags+xml"/>
  <Override PartName="/ppt/notesSlides/notesSlide18.xml" ContentType="application/vnd.openxmlformats-officedocument.presentationml.notesSlide+xml"/>
  <Override PartName="/ppt/diagrams/data19.xml" ContentType="application/vnd.openxmlformats-officedocument.drawingml.diagramData+xml"/>
  <Override PartName="/ppt/diagrams/layout19.xml" ContentType="application/vnd.openxmlformats-officedocument.drawingml.diagramLayout+xml"/>
  <Override PartName="/ppt/diagrams/quickStyle19.xml" ContentType="application/vnd.openxmlformats-officedocument.drawingml.diagramStyle+xml"/>
  <Override PartName="/ppt/diagrams/colors19.xml" ContentType="application/vnd.openxmlformats-officedocument.drawingml.diagramColors+xml"/>
  <Override PartName="/ppt/diagrams/drawing19.xml" ContentType="application/vnd.ms-office.drawingml.diagramDrawing+xml"/>
  <Override PartName="/ppt/tags/tag28.xml" ContentType="application/vnd.openxmlformats-officedocument.presentationml.tags+xml"/>
  <Override PartName="/ppt/notesSlides/notesSlide19.xml" ContentType="application/vnd.openxmlformats-officedocument.presentationml.notesSlide+xml"/>
  <Override PartName="/ppt/diagrams/data20.xml" ContentType="application/vnd.openxmlformats-officedocument.drawingml.diagramData+xml"/>
  <Override PartName="/ppt/diagrams/layout20.xml" ContentType="application/vnd.openxmlformats-officedocument.drawingml.diagramLayout+xml"/>
  <Override PartName="/ppt/diagrams/quickStyle20.xml" ContentType="application/vnd.openxmlformats-officedocument.drawingml.diagramStyle+xml"/>
  <Override PartName="/ppt/diagrams/colors20.xml" ContentType="application/vnd.openxmlformats-officedocument.drawingml.diagramColors+xml"/>
  <Override PartName="/ppt/diagrams/drawing20.xml" ContentType="application/vnd.ms-office.drawingml.diagramDrawing+xml"/>
  <Override PartName="/ppt/tags/tag29.xml" ContentType="application/vnd.openxmlformats-officedocument.presentationml.tags+xml"/>
  <Override PartName="/ppt/notesSlides/notesSlide20.xml" ContentType="application/vnd.openxmlformats-officedocument.presentationml.notesSlide+xml"/>
  <Override PartName="/ppt/diagrams/data21.xml" ContentType="application/vnd.openxmlformats-officedocument.drawingml.diagramData+xml"/>
  <Override PartName="/ppt/diagrams/layout21.xml" ContentType="application/vnd.openxmlformats-officedocument.drawingml.diagramLayout+xml"/>
  <Override PartName="/ppt/diagrams/quickStyle21.xml" ContentType="application/vnd.openxmlformats-officedocument.drawingml.diagramStyle+xml"/>
  <Override PartName="/ppt/diagrams/colors21.xml" ContentType="application/vnd.openxmlformats-officedocument.drawingml.diagramColors+xml"/>
  <Override PartName="/ppt/diagrams/drawing21.xml" ContentType="application/vnd.ms-office.drawingml.diagramDrawing+xml"/>
  <Override PartName="/ppt/tags/tag30.xml" ContentType="application/vnd.openxmlformats-officedocument.presentationml.tags+xml"/>
  <Override PartName="/ppt/notesSlides/notesSlide21.xml" ContentType="application/vnd.openxmlformats-officedocument.presentationml.notesSlide+xml"/>
  <Override PartName="/ppt/diagrams/data22.xml" ContentType="application/vnd.openxmlformats-officedocument.drawingml.diagramData+xml"/>
  <Override PartName="/ppt/diagrams/layout22.xml" ContentType="application/vnd.openxmlformats-officedocument.drawingml.diagramLayout+xml"/>
  <Override PartName="/ppt/diagrams/quickStyle22.xml" ContentType="application/vnd.openxmlformats-officedocument.drawingml.diagramStyle+xml"/>
  <Override PartName="/ppt/diagrams/colors22.xml" ContentType="application/vnd.openxmlformats-officedocument.drawingml.diagramColors+xml"/>
  <Override PartName="/ppt/diagrams/drawing22.xml" ContentType="application/vnd.ms-office.drawingml.diagramDrawing+xml"/>
  <Override PartName="/ppt/tags/tag31.xml" ContentType="application/vnd.openxmlformats-officedocument.presentationml.tags+xml"/>
  <Override PartName="/ppt/notesSlides/notesSlide22.xml" ContentType="application/vnd.openxmlformats-officedocument.presentationml.notesSlide+xml"/>
  <Override PartName="/ppt/diagrams/data23.xml" ContentType="application/vnd.openxmlformats-officedocument.drawingml.diagramData+xml"/>
  <Override PartName="/ppt/diagrams/layout23.xml" ContentType="application/vnd.openxmlformats-officedocument.drawingml.diagramLayout+xml"/>
  <Override PartName="/ppt/diagrams/quickStyle23.xml" ContentType="application/vnd.openxmlformats-officedocument.drawingml.diagramStyle+xml"/>
  <Override PartName="/ppt/diagrams/colors23.xml" ContentType="application/vnd.openxmlformats-officedocument.drawingml.diagramColors+xml"/>
  <Override PartName="/ppt/diagrams/drawing23.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47"/>
  </p:notesMasterIdLst>
  <p:sldIdLst>
    <p:sldId id="256" r:id="rId2"/>
    <p:sldId id="261" r:id="rId3"/>
    <p:sldId id="299" r:id="rId4"/>
    <p:sldId id="258" r:id="rId5"/>
    <p:sldId id="257" r:id="rId6"/>
    <p:sldId id="266" r:id="rId7"/>
    <p:sldId id="267" r:id="rId8"/>
    <p:sldId id="269" r:id="rId9"/>
    <p:sldId id="270" r:id="rId10"/>
    <p:sldId id="271" r:id="rId11"/>
    <p:sldId id="274" r:id="rId12"/>
    <p:sldId id="275" r:id="rId13"/>
    <p:sldId id="276" r:id="rId14"/>
    <p:sldId id="277" r:id="rId15"/>
    <p:sldId id="278" r:id="rId16"/>
    <p:sldId id="279" r:id="rId17"/>
    <p:sldId id="280" r:id="rId18"/>
    <p:sldId id="281" r:id="rId19"/>
    <p:sldId id="282" r:id="rId20"/>
    <p:sldId id="283" r:id="rId21"/>
    <p:sldId id="284" r:id="rId22"/>
    <p:sldId id="285" r:id="rId23"/>
    <p:sldId id="286" r:id="rId24"/>
    <p:sldId id="287" r:id="rId25"/>
    <p:sldId id="288" r:id="rId26"/>
    <p:sldId id="289" r:id="rId27"/>
    <p:sldId id="290" r:id="rId28"/>
    <p:sldId id="291" r:id="rId29"/>
    <p:sldId id="292" r:id="rId30"/>
    <p:sldId id="293" r:id="rId31"/>
    <p:sldId id="294" r:id="rId32"/>
    <p:sldId id="295" r:id="rId33"/>
    <p:sldId id="296" r:id="rId34"/>
    <p:sldId id="302" r:id="rId35"/>
    <p:sldId id="303" r:id="rId36"/>
    <p:sldId id="305" r:id="rId37"/>
    <p:sldId id="306" r:id="rId38"/>
    <p:sldId id="307" r:id="rId39"/>
    <p:sldId id="309" r:id="rId40"/>
    <p:sldId id="308" r:id="rId41"/>
    <p:sldId id="310" r:id="rId42"/>
    <p:sldId id="311" r:id="rId43"/>
    <p:sldId id="300" r:id="rId44"/>
    <p:sldId id="301" r:id="rId45"/>
    <p:sldId id="312" r:id="rId46"/>
  </p:sldIdLst>
  <p:sldSz cx="12192000" cy="6858000"/>
  <p:notesSz cx="6858000" cy="9144000"/>
  <p:defaultTextStyle>
    <a:defPPr>
      <a:defRPr lang="pt-B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88" d="100"/>
          <a:sy n="88" d="100"/>
        </p:scale>
        <p:origin x="546" y="126"/>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notesMaster" Target="notesMasters/notesMaster1.xml"/><Relationship Id="rId50"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tableStyles" Target="tableStyles.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3_4">
  <dgm:title val=""/>
  <dgm:desc val=""/>
  <dgm:catLst>
    <dgm:cat type="accent3" pri="11400"/>
  </dgm:catLst>
  <dgm:styleLbl name="node0">
    <dgm:fillClrLst meth="cycle">
      <a:schemeClr val="accent3">
        <a:shade val="60000"/>
      </a:schemeClr>
    </dgm:fillClrLst>
    <dgm:linClrLst meth="repeat">
      <a:schemeClr val="lt1"/>
    </dgm:linClrLst>
    <dgm:effectClrLst/>
    <dgm:txLinClrLst/>
    <dgm:txFillClrLst/>
    <dgm:txEffectClrLst/>
  </dgm:styleLbl>
  <dgm:styleLbl name="node1">
    <dgm:fillClrLst meth="cycle">
      <a:schemeClr val="accent3">
        <a:shade val="50000"/>
      </a:schemeClr>
      <a:schemeClr val="accent3">
        <a:tint val="55000"/>
      </a:schemeClr>
    </dgm:fillClrLst>
    <dgm:linClrLst meth="repeat">
      <a:schemeClr val="lt1"/>
    </dgm:linClrLst>
    <dgm:effectClrLst/>
    <dgm:txLinClrLst/>
    <dgm:txFillClrLst/>
    <dgm:txEffectClrLst/>
  </dgm:styleLbl>
  <dgm:styleLbl name="alignNode1">
    <dgm:fillClrLst meth="cycle">
      <a:schemeClr val="accent3">
        <a:shade val="50000"/>
      </a:schemeClr>
      <a:schemeClr val="accent3">
        <a:tint val="55000"/>
      </a:schemeClr>
    </dgm:fillClrLst>
    <dgm:linClrLst meth="cycle">
      <a:schemeClr val="accent3">
        <a:shade val="50000"/>
      </a:schemeClr>
      <a:schemeClr val="accent3">
        <a:tint val="55000"/>
      </a:schemeClr>
    </dgm:linClrLst>
    <dgm:effectClrLst/>
    <dgm:txLinClrLst/>
    <dgm:txFillClrLst/>
    <dgm:txEffectClrLst/>
  </dgm:styleLbl>
  <dgm:styleLbl name="lnNode1">
    <dgm:fillClrLst meth="cycle">
      <a:schemeClr val="accent3">
        <a:shade val="50000"/>
      </a:schemeClr>
      <a:schemeClr val="accent3">
        <a:tint val="55000"/>
      </a:schemeClr>
    </dgm:fillClrLst>
    <dgm:linClrLst meth="repeat">
      <a:schemeClr val="lt1"/>
    </dgm:linClrLst>
    <dgm:effectClrLst/>
    <dgm:txLinClrLst/>
    <dgm:txFillClrLst/>
    <dgm:txEffectClrLst/>
  </dgm:styleLbl>
  <dgm:styleLbl name="vennNode1">
    <dgm:fillClrLst meth="cycle">
      <a:schemeClr val="accent3">
        <a:shade val="80000"/>
        <a:alpha val="50000"/>
      </a:schemeClr>
      <a:schemeClr val="accent3">
        <a:tint val="50000"/>
        <a:alpha val="50000"/>
      </a:schemeClr>
    </dgm:fillClrLst>
    <dgm:linClrLst meth="repeat">
      <a:schemeClr val="lt1"/>
    </dgm:linClrLst>
    <dgm:effectClrLst/>
    <dgm:txLinClrLst/>
    <dgm:txFillClrLst/>
    <dgm:txEffectClrLst/>
  </dgm:styleLbl>
  <dgm:styleLbl name="node2">
    <dgm:fillClrLst>
      <a:schemeClr val="accent3">
        <a:shade val="80000"/>
      </a:schemeClr>
    </dgm:fillClrLst>
    <dgm:linClrLst meth="repeat">
      <a:schemeClr val="lt1"/>
    </dgm:linClrLst>
    <dgm:effectClrLst/>
    <dgm:txLinClrLst/>
    <dgm:txFillClrLst/>
    <dgm:txEffectClrLst/>
  </dgm:styleLbl>
  <dgm:styleLbl name="node3">
    <dgm:fillClrLst>
      <a:schemeClr val="accent3">
        <a:tint val="99000"/>
      </a:schemeClr>
    </dgm:fillClrLst>
    <dgm:linClrLst meth="repeat">
      <a:schemeClr val="lt1"/>
    </dgm:linClrLst>
    <dgm:effectClrLst/>
    <dgm:txLinClrLst/>
    <dgm:txFillClrLst/>
    <dgm:txEffectClrLst/>
  </dgm:styleLbl>
  <dgm:styleLbl name="node4">
    <dgm:fillClrLst>
      <a:schemeClr val="accent3">
        <a:tint val="70000"/>
      </a:schemeClr>
    </dgm:fillClrLst>
    <dgm:linClrLst meth="repeat">
      <a:schemeClr val="lt1"/>
    </dgm:linClrLst>
    <dgm:effectClrLst/>
    <dgm:txLinClrLst/>
    <dgm:txFillClrLst/>
    <dgm:txEffectClrLst/>
  </dgm:styleLbl>
  <dgm:styleLbl name="fgImgPlace1">
    <dgm:fillClrLst>
      <a:schemeClr val="accent3">
        <a:tint val="50000"/>
      </a:schemeClr>
      <a:schemeClr val="accent3">
        <a:tint val="55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3">
        <a:tint val="55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3">
        <a:tint val="55000"/>
      </a:schemeClr>
    </dgm:fillClrLst>
    <dgm:linClrLst meth="repeat">
      <a:schemeClr val="lt1"/>
    </dgm:linClrLst>
    <dgm:effectClrLst/>
    <dgm:txLinClrLst/>
    <dgm:txFillClrLst meth="repeat">
      <a:schemeClr val="lt1"/>
    </dgm:txFillClrLst>
    <dgm:txEffectClrLst/>
  </dgm:styleLbl>
  <dgm:styleLbl name="sibTrans2D1">
    <dgm:fillClrLst meth="cycle">
      <a:schemeClr val="accent3">
        <a:shade val="90000"/>
      </a:schemeClr>
      <a:schemeClr val="accent3">
        <a:tint val="50000"/>
      </a:schemeClr>
    </dgm:fillClrLst>
    <dgm:linClrLst meth="cycle">
      <a:schemeClr val="accent3">
        <a:shade val="90000"/>
      </a:schemeClr>
      <a:schemeClr val="accent3">
        <a:tint val="50000"/>
      </a:schemeClr>
    </dgm:linClrLst>
    <dgm:effectClrLst/>
    <dgm:txLinClrLst/>
    <dgm:txFillClrLst/>
    <dgm:txEffectClrLst/>
  </dgm:styleLbl>
  <dgm:styleLbl name="fgSibTrans2D1">
    <dgm:fillClrLst meth="cycle">
      <a:schemeClr val="accent3">
        <a:shade val="90000"/>
      </a:schemeClr>
      <a:schemeClr val="accent3">
        <a:tint val="50000"/>
      </a:schemeClr>
    </dgm:fillClrLst>
    <dgm:linClrLst meth="cycle">
      <a:schemeClr val="accent3">
        <a:shade val="90000"/>
      </a:schemeClr>
      <a:schemeClr val="accent3">
        <a:tint val="50000"/>
      </a:schemeClr>
    </dgm:linClrLst>
    <dgm:effectClrLst/>
    <dgm:txLinClrLst/>
    <dgm:txFillClrLst/>
    <dgm:txEffectClrLst/>
  </dgm:styleLbl>
  <dgm:styleLbl name="bgSibTrans2D1">
    <dgm:fillClrLst meth="cycle">
      <a:schemeClr val="accent3">
        <a:shade val="90000"/>
      </a:schemeClr>
      <a:schemeClr val="accent3">
        <a:tint val="50000"/>
      </a:schemeClr>
    </dgm:fillClrLst>
    <dgm:linClrLst meth="cycle">
      <a:schemeClr val="accent3">
        <a:shade val="90000"/>
      </a:schemeClr>
      <a:schemeClr val="accent3">
        <a:tint val="50000"/>
      </a:schemeClr>
    </dgm:linClrLst>
    <dgm:effectClrLst/>
    <dgm:txLinClrLst/>
    <dgm:txFillClrLst/>
    <dgm:txEffectClrLst/>
  </dgm:styleLbl>
  <dgm:styleLbl name="sibTrans1D1">
    <dgm:fillClrLst meth="cycle">
      <a:schemeClr val="accent3">
        <a:shade val="90000"/>
      </a:schemeClr>
      <a:schemeClr val="accent3">
        <a:tint val="50000"/>
      </a:schemeClr>
    </dgm:fillClrLst>
    <dgm:linClrLst meth="cycle">
      <a:schemeClr val="accent3">
        <a:shade val="90000"/>
      </a:schemeClr>
      <a:schemeClr val="accent3">
        <a:tint val="50000"/>
      </a:schemeClr>
    </dgm:linClrLst>
    <dgm:effectClrLst/>
    <dgm:txLinClrLst/>
    <dgm:txFillClrLst meth="repeat">
      <a:schemeClr val="tx1"/>
    </dgm:txFillClrLst>
    <dgm:txEffectClrLst/>
  </dgm:styleLbl>
  <dgm:styleLbl name="callout">
    <dgm:fillClrLst meth="repeat">
      <a:schemeClr val="accent3"/>
    </dgm:fillClrLst>
    <dgm:linClrLst meth="repeat">
      <a:schemeClr val="accent3"/>
    </dgm:linClrLst>
    <dgm:effectClrLst/>
    <dgm:txLinClrLst/>
    <dgm:txFillClrLst meth="repeat">
      <a:schemeClr val="tx1"/>
    </dgm:txFillClrLst>
    <dgm:txEffectClrLst/>
  </dgm:styleLbl>
  <dgm:styleLbl name="asst0">
    <dgm:fillClrLst meth="repeat">
      <a:schemeClr val="accent3">
        <a:shade val="80000"/>
      </a:schemeClr>
    </dgm:fillClrLst>
    <dgm:linClrLst meth="repeat">
      <a:schemeClr val="lt1"/>
    </dgm:linClrLst>
    <dgm:effectClrLst/>
    <dgm:txLinClrLst/>
    <dgm:txFillClrLst/>
    <dgm:txEffectClrLst/>
  </dgm:styleLbl>
  <dgm:styleLbl name="asst1">
    <dgm:fillClrLst meth="repeat">
      <a:schemeClr val="accent3">
        <a:shade val="80000"/>
      </a:schemeClr>
    </dgm:fillClrLst>
    <dgm:linClrLst meth="repeat">
      <a:schemeClr val="lt1"/>
    </dgm:linClrLst>
    <dgm:effectClrLst/>
    <dgm:txLinClrLst/>
    <dgm:txFillClrLst/>
    <dgm:txEffectClrLst/>
  </dgm:styleLbl>
  <dgm:styleLbl name="asst2">
    <dgm:fillClrLst>
      <a:schemeClr val="accent3">
        <a:tint val="90000"/>
      </a:schemeClr>
    </dgm:fillClrLst>
    <dgm:linClrLst meth="repeat">
      <a:schemeClr val="lt1"/>
    </dgm:linClrLst>
    <dgm:effectClrLst/>
    <dgm:txLinClrLst/>
    <dgm:txFillClrLst/>
    <dgm:txEffectClrLst/>
  </dgm:styleLbl>
  <dgm:styleLbl name="asst3">
    <dgm:fillClrLst>
      <a:schemeClr val="accent3">
        <a:tint val="70000"/>
      </a:schemeClr>
    </dgm:fillClrLst>
    <dgm:linClrLst meth="repeat">
      <a:schemeClr val="lt1"/>
    </dgm:linClrLst>
    <dgm:effectClrLst/>
    <dgm:txLinClrLst/>
    <dgm:txFillClrLst/>
    <dgm:txEffectClrLst/>
  </dgm:styleLbl>
  <dgm:styleLbl name="asst4">
    <dgm:fillClrLst>
      <a:schemeClr val="accent3">
        <a:tint val="50000"/>
      </a:schemeClr>
    </dgm:fillClrLst>
    <dgm:linClrLst meth="repeat">
      <a:schemeClr val="lt1"/>
    </dgm:linClrLst>
    <dgm:effectClrLst/>
    <dgm:txLinClrLst/>
    <dgm:txFillClrLst/>
    <dgm:txEffectClrLst/>
  </dgm:styleLbl>
  <dgm:styleLbl name="parChTrans2D1">
    <dgm:fillClrLst meth="repeat">
      <a:schemeClr val="accent3">
        <a:tint val="60000"/>
      </a:schemeClr>
    </dgm:fillClrLst>
    <dgm:linClrLst meth="repeat">
      <a:schemeClr val="accent3">
        <a:shade val="80000"/>
      </a:schemeClr>
    </dgm:linClrLst>
    <dgm:effectClrLst/>
    <dgm:txLinClrLst/>
    <dgm:txFillClrLst/>
    <dgm:txEffectClrLst/>
  </dgm:styleLbl>
  <dgm:styleLbl name="parChTrans2D2">
    <dgm:fillClrLst meth="repeat">
      <a:schemeClr val="accent3">
        <a:tint val="90000"/>
      </a:schemeClr>
    </dgm:fillClrLst>
    <dgm:linClrLst meth="repeat">
      <a:schemeClr val="accent3">
        <a:tint val="90000"/>
      </a:schemeClr>
    </dgm:linClrLst>
    <dgm:effectClrLst/>
    <dgm:txLinClrLst/>
    <dgm:txFillClrLst/>
    <dgm:txEffectClrLst/>
  </dgm:styleLbl>
  <dgm:styleLbl name="parChTrans2D3">
    <dgm:fillClrLst meth="repeat">
      <a:schemeClr val="accent3">
        <a:tint val="70000"/>
      </a:schemeClr>
    </dgm:fillClrLst>
    <dgm:linClrLst meth="repeat">
      <a:schemeClr val="accent3">
        <a:tint val="70000"/>
      </a:schemeClr>
    </dgm:linClrLst>
    <dgm:effectClrLst/>
    <dgm:txLinClrLst/>
    <dgm:txFillClrLst/>
    <dgm:txEffectClrLst/>
  </dgm:styleLbl>
  <dgm:styleLbl name="parChTrans2D4">
    <dgm:fillClrLst meth="repeat">
      <a:schemeClr val="accent3">
        <a:tint val="50000"/>
      </a:schemeClr>
    </dgm:fillClrLst>
    <dgm:linClrLst meth="repeat">
      <a:schemeClr val="accent3">
        <a:tint val="50000"/>
      </a:schemeClr>
    </dgm:linClrLst>
    <dgm:effectClrLst/>
    <dgm:txLinClrLst/>
    <dgm:txFillClrLst meth="repeat">
      <a:schemeClr val="dk1"/>
    </dgm:txFillClrLst>
    <dgm:txEffectClrLst/>
  </dgm:styleLbl>
  <dgm:styleLbl name="parChTrans1D1">
    <dgm:fillClrLst meth="repeat">
      <a:schemeClr val="accent3">
        <a:shade val="80000"/>
      </a:schemeClr>
    </dgm:fillClrLst>
    <dgm:linClrLst meth="repeat">
      <a:schemeClr val="accent3">
        <a:shade val="80000"/>
      </a:schemeClr>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3">
        <a:tint val="90000"/>
      </a:schemeClr>
    </dgm:linClrLst>
    <dgm:effectClrLst/>
    <dgm:txLinClrLst/>
    <dgm:txFillClrLst meth="repeat">
      <a:schemeClr val="tx1"/>
    </dgm:txFillClrLst>
    <dgm:txEffectClrLst/>
  </dgm:styleLbl>
  <dgm:styleLbl name="parChTrans1D3">
    <dgm:fillClrLst meth="repeat">
      <a:schemeClr val="accent3">
        <a:tint val="70000"/>
      </a:schemeClr>
    </dgm:fillClrLst>
    <dgm:linClrLst meth="repeat">
      <a:schemeClr val="accent3">
        <a:tint val="70000"/>
      </a:schemeClr>
    </dgm:linClrLst>
    <dgm:effectClrLst/>
    <dgm:txLinClrLst/>
    <dgm:txFillClrLst meth="repeat">
      <a:schemeClr val="tx1"/>
    </dgm:txFillClrLst>
    <dgm:txEffectClrLst/>
  </dgm:styleLbl>
  <dgm:styleLbl name="parChTrans1D4">
    <dgm:fillClrLst meth="repeat">
      <a:schemeClr val="accent3">
        <a:tint val="50000"/>
      </a:schemeClr>
    </dgm:fillClrLst>
    <dgm:linClrLst meth="repeat">
      <a:schemeClr val="accent3">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meth="cycle">
      <a:schemeClr val="accent3">
        <a:shade val="50000"/>
      </a:schemeClr>
      <a:schemeClr val="accent3">
        <a:tint val="55000"/>
      </a:schemeClr>
    </dgm:linClrLst>
    <dgm:effectClrLst/>
    <dgm:txLinClrLst/>
    <dgm:txFillClrLst meth="repeat">
      <a:schemeClr val="dk1"/>
    </dgm:txFillClrLst>
    <dgm:txEffectClrLst/>
  </dgm:styleLbl>
  <dgm:styleLbl name="conFgAcc1">
    <dgm:fillClrLst meth="repeat">
      <a:schemeClr val="lt1">
        <a:alpha val="90000"/>
      </a:schemeClr>
    </dgm:fillClrLst>
    <dgm:linClrLst meth="cycle">
      <a:schemeClr val="accent3">
        <a:shade val="50000"/>
      </a:schemeClr>
      <a:schemeClr val="accent3">
        <a:tint val="55000"/>
      </a:schemeClr>
    </dgm:linClrLst>
    <dgm:effectClrLst/>
    <dgm:txLinClrLst/>
    <dgm:txFillClrLst meth="repeat">
      <a:schemeClr val="dk1"/>
    </dgm:txFillClrLst>
    <dgm:txEffectClrLst/>
  </dgm:styleLbl>
  <dgm:styleLbl name="alignAcc1">
    <dgm:fillClrLst meth="repeat">
      <a:schemeClr val="lt1">
        <a:alpha val="90000"/>
      </a:schemeClr>
    </dgm:fillClrLst>
    <dgm:linClrLst meth="cycle">
      <a:schemeClr val="accent3">
        <a:shade val="50000"/>
      </a:schemeClr>
      <a:schemeClr val="accent3">
        <a:tint val="55000"/>
      </a:schemeClr>
    </dgm:linClrLst>
    <dgm:effectClrLst/>
    <dgm:txLinClrLst/>
    <dgm:txFillClrLst meth="repeat">
      <a:schemeClr val="dk1"/>
    </dgm:txFillClrLst>
    <dgm:txEffectClrLst/>
  </dgm:styleLbl>
  <dgm:styleLbl name="trAlignAcc1">
    <dgm:fillClrLst meth="repeat">
      <a:schemeClr val="lt1">
        <a:alpha val="55000"/>
      </a:schemeClr>
    </dgm:fillClrLst>
    <dgm:linClrLst meth="repeat">
      <a:schemeClr val="accent3"/>
    </dgm:linClrLst>
    <dgm:effectClrLst/>
    <dgm:txLinClrLst/>
    <dgm:txFillClrLst meth="repeat">
      <a:schemeClr val="dk1"/>
    </dgm:txFillClrLst>
    <dgm:txEffectClrLst/>
  </dgm:styleLbl>
  <dgm:styleLbl name="bgAcc1">
    <dgm:fillClrLst meth="repeat">
      <a:schemeClr val="lt1">
        <a:alpha val="90000"/>
      </a:schemeClr>
    </dgm:fillClrLst>
    <dgm:linClrLst meth="cycle">
      <a:schemeClr val="accent3">
        <a:shade val="50000"/>
      </a:schemeClr>
      <a:schemeClr val="accent3">
        <a:tint val="55000"/>
      </a:schemeClr>
    </dgm:linClrLst>
    <dgm:effectClrLst/>
    <dgm:txLinClrLst/>
    <dgm:txFillClrLst meth="repeat">
      <a:schemeClr val="dk1"/>
    </dgm:txFillClrLst>
    <dgm:txEffectClrLst/>
  </dgm:styleLbl>
  <dgm:styleLbl name="solidFgAcc1">
    <dgm:fillClrLst meth="repeat">
      <a:schemeClr val="lt1"/>
    </dgm:fillClrLst>
    <dgm:linClrLst meth="cycle">
      <a:schemeClr val="accent3">
        <a:shade val="50000"/>
      </a:schemeClr>
      <a:schemeClr val="accent3">
        <a:tint val="55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accent3">
        <a:alpha val="90000"/>
        <a:tint val="55000"/>
      </a:schemeClr>
    </dgm:fillClrLst>
    <dgm:linClrLst meth="repeat">
      <a:schemeClr val="accent3">
        <a:alpha val="90000"/>
        <a:tint val="55000"/>
      </a:schemeClr>
    </dgm:linClrLst>
    <dgm:effectClrLst/>
    <dgm:txLinClrLst/>
    <dgm:txFillClrLst meth="repeat">
      <a:schemeClr val="dk1"/>
    </dgm:txFillClrLst>
    <dgm:txEffectClrLst/>
  </dgm:styleLbl>
  <dgm:styleLbl name="alignAccFollowNode1">
    <dgm:fillClrLst meth="repeat">
      <a:schemeClr val="accent3">
        <a:alpha val="90000"/>
        <a:tint val="55000"/>
      </a:schemeClr>
    </dgm:fillClrLst>
    <dgm:linClrLst meth="repeat">
      <a:schemeClr val="accent3">
        <a:alpha val="90000"/>
        <a:tint val="55000"/>
      </a:schemeClr>
    </dgm:linClrLst>
    <dgm:effectClrLst/>
    <dgm:txLinClrLst/>
    <dgm:txFillClrLst meth="repeat">
      <a:schemeClr val="dk1"/>
    </dgm:txFillClrLst>
    <dgm:txEffectClrLst/>
  </dgm:styleLbl>
  <dgm:styleLbl name="bgAccFollowNode1">
    <dgm:fillClrLst meth="repeat">
      <a:schemeClr val="accent3">
        <a:alpha val="90000"/>
        <a:tint val="55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a:tint val="50000"/>
      </a:schemeClr>
    </dgm:linClrLst>
    <dgm:effectClrLst/>
    <dgm:txLinClrLst/>
    <dgm:txFillClrLst meth="repeat">
      <a:schemeClr val="dk1"/>
    </dgm:txFillClrLst>
    <dgm:txEffectClrLst/>
  </dgm:styleLbl>
  <dgm:styleLbl name="bgShp">
    <dgm:fillClrLst meth="repeat">
      <a:schemeClr val="accent3">
        <a:tint val="55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3">
        <a:tint val="50000"/>
        <a:alpha val="55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55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3_1">
  <dgm:title val=""/>
  <dgm:desc val=""/>
  <dgm:catLst>
    <dgm:cat type="accent3" pri="11100"/>
  </dgm:catLst>
  <dgm:styleLbl name="node0">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3">
        <a:shade val="80000"/>
      </a:schemeClr>
    </dgm:linClrLst>
    <dgm:effectClrLst/>
    <dgm:txLinClrLst/>
    <dgm:txFillClrLst/>
    <dgm:txEffectClrLst/>
  </dgm:styleLbl>
  <dgm:styleLbl name="node2">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fgImgPlace1">
    <dgm:fillClrLst meth="repeat">
      <a:schemeClr val="accent3">
        <a:tint val="40000"/>
      </a:schemeClr>
    </dgm:fillClrLst>
    <dgm:linClrLst meth="repeat">
      <a:schemeClr val="accent3">
        <a:shade val="80000"/>
      </a:schemeClr>
    </dgm:linClrLst>
    <dgm:effectClrLst/>
    <dgm:txLinClrLst/>
    <dgm:txFillClrLst meth="repeat">
      <a:schemeClr val="lt1"/>
    </dgm:txFillClrLst>
    <dgm:txEffectClrLst/>
  </dgm:styleLbl>
  <dgm:styleLbl name="alignImgPlace1">
    <dgm:fillClrLst meth="repeat">
      <a:schemeClr val="accent3">
        <a:tint val="40000"/>
      </a:schemeClr>
    </dgm:fillClrLst>
    <dgm:linClrLst meth="repeat">
      <a:schemeClr val="accent3">
        <a:shade val="80000"/>
      </a:schemeClr>
    </dgm:linClrLst>
    <dgm:effectClrLst/>
    <dgm:txLinClrLst/>
    <dgm:txFillClrLst meth="repeat">
      <a:schemeClr val="lt1"/>
    </dgm:txFillClrLst>
    <dgm:txEffectClrLst/>
  </dgm:styleLbl>
  <dgm:styleLbl name="bgImgPlace1">
    <dgm:fillClrLst meth="repeat">
      <a:schemeClr val="accent3">
        <a:tint val="40000"/>
      </a:schemeClr>
    </dgm:fillClrLst>
    <dgm:linClrLst meth="repeat">
      <a:schemeClr val="accent3">
        <a:shade val="80000"/>
      </a:schemeClr>
    </dgm:linClrLst>
    <dgm:effectClrLst/>
    <dgm:txLinClrLst/>
    <dgm:txFillClrLst meth="repeat">
      <a:schemeClr val="lt1"/>
    </dgm:txFillClrLst>
    <dgm:txEffectClrLst/>
  </dgm:styleLbl>
  <dgm:styleLbl name="sibTrans2D1">
    <dgm:fillClrLst meth="repeat">
      <a:schemeClr val="accent3">
        <a:tint val="60000"/>
      </a:schemeClr>
    </dgm:fillClrLst>
    <dgm:linClrLst meth="repeat">
      <a:schemeClr val="accent3">
        <a:tint val="60000"/>
      </a:schemeClr>
    </dgm:linClrLst>
    <dgm:effectClrLst/>
    <dgm:txLinClrLst/>
    <dgm:txFillClrLst meth="repeat">
      <a:schemeClr val="dk1"/>
    </dgm:txFillClrLst>
    <dgm:txEffectClrLst/>
  </dgm:styleLbl>
  <dgm:styleLbl name="fgSibTrans2D1">
    <dgm:fillClrLst meth="repeat">
      <a:schemeClr val="accent3">
        <a:tint val="60000"/>
      </a:schemeClr>
    </dgm:fillClrLst>
    <dgm:linClrLst meth="repeat">
      <a:schemeClr val="accent3">
        <a:tint val="60000"/>
      </a:schemeClr>
    </dgm:linClrLst>
    <dgm:effectClrLst/>
    <dgm:txLinClrLst/>
    <dgm:txFillClrLst meth="repeat">
      <a:schemeClr val="dk1"/>
    </dgm:txFillClrLst>
    <dgm:txEffectClrLst/>
  </dgm:styleLbl>
  <dgm:styleLbl name="bgSibTrans2D1">
    <dgm:fillClrLst meth="repeat">
      <a:schemeClr val="accent3">
        <a:tint val="60000"/>
      </a:schemeClr>
    </dgm:fillClrLst>
    <dgm:linClrLst meth="repeat">
      <a:schemeClr val="accent3">
        <a:tint val="60000"/>
      </a:schemeClr>
    </dgm:linClrLst>
    <dgm:effectClrLst/>
    <dgm:txLinClrLst/>
    <dgm:txFillClrLst meth="repeat">
      <a:schemeClr val="dk1"/>
    </dgm:txFillClrLst>
    <dgm:txEffectClrLst/>
  </dgm:styleLbl>
  <dgm:styleLbl name="sibTrans1D1">
    <dgm:fillClrLst meth="repeat">
      <a:schemeClr val="accent3"/>
    </dgm:fillClrLst>
    <dgm:linClrLst meth="repeat">
      <a:schemeClr val="accent3"/>
    </dgm:linClrLst>
    <dgm:effectClrLst/>
    <dgm:txLinClrLst/>
    <dgm:txFillClrLst meth="repeat">
      <a:schemeClr val="tx1"/>
    </dgm:txFillClrLst>
    <dgm:txEffectClrLst/>
  </dgm:styleLbl>
  <dgm:styleLbl name="callout">
    <dgm:fillClrLst meth="repeat">
      <a:schemeClr val="accent3"/>
    </dgm:fillClrLst>
    <dgm:linClrLst meth="repeat">
      <a:schemeClr val="accent3"/>
    </dgm:linClrLst>
    <dgm:effectClrLst/>
    <dgm:txLinClrLst/>
    <dgm:txFillClrLst meth="repeat">
      <a:schemeClr val="tx1"/>
    </dgm:txFillClrLst>
    <dgm:txEffectClrLst/>
  </dgm:styleLbl>
  <dgm:styleLbl name="asst0">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dgm:txEffectClrLst/>
  </dgm:styleLbl>
  <dgm:styleLbl name="parChTrans2D2">
    <dgm:fillClrLst meth="repeat">
      <a:schemeClr val="accent3"/>
    </dgm:fillClrLst>
    <dgm:linClrLst meth="repeat">
      <a:schemeClr val="accent3"/>
    </dgm:linClrLst>
    <dgm:effectClrLst/>
    <dgm:txLinClrLst/>
    <dgm:txFillClrLst/>
    <dgm:txEffectClrLst/>
  </dgm:styleLbl>
  <dgm:styleLbl name="parChTrans2D3">
    <dgm:fillClrLst meth="repeat">
      <a:schemeClr val="accent3"/>
    </dgm:fillClrLst>
    <dgm:linClrLst meth="repeat">
      <a:schemeClr val="accent3"/>
    </dgm:linClrLst>
    <dgm:effectClrLst/>
    <dgm:txLinClrLst/>
    <dgm:txFillClrLst/>
    <dgm:txEffectClrLst/>
  </dgm:styleLbl>
  <dgm:styleLbl name="parChTrans2D4">
    <dgm:fillClrLst meth="repeat">
      <a:schemeClr val="accent3"/>
    </dgm:fillClrLst>
    <dgm:linClrLst meth="repeat">
      <a:schemeClr val="accent3"/>
    </dgm:linClrLst>
    <dgm:effectClrLst/>
    <dgm:txLinClrLst/>
    <dgm:txFillClrLst meth="repeat">
      <a:schemeClr val="lt1"/>
    </dgm:txFillClrLst>
    <dgm:txEffectClrLst/>
  </dgm:styleLbl>
  <dgm:styleLbl name="parChTrans1D1">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2">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3">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parChTrans1D4">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fgAcc1">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conFgAcc1">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alignAcc1">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trAlignAcc1">
    <dgm:fillClrLst meth="repeat">
      <a:schemeClr val="accent3">
        <a:alpha val="40000"/>
        <a:tint val="40000"/>
      </a:schemeClr>
    </dgm:fillClrLst>
    <dgm:linClrLst meth="repeat">
      <a:schemeClr val="accent3"/>
    </dgm:linClrLst>
    <dgm:effectClrLst/>
    <dgm:txLinClrLst/>
    <dgm:txFillClrLst meth="repeat">
      <a:schemeClr val="dk1"/>
    </dgm:txFillClrLst>
    <dgm:txEffectClrLst/>
  </dgm:styleLbl>
  <dgm:styleLbl name="bgAcc1">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solidFgAcc1">
    <dgm:fillClrLst meth="repeat">
      <a:schemeClr val="lt1"/>
    </dgm:fillClrLst>
    <dgm:linClrLst meth="repeat">
      <a:schemeClr val="accent3"/>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3">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3">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3">
        <a:alpha val="90000"/>
      </a:schemeClr>
    </dgm:linClrLst>
    <dgm:effectClrLst/>
    <dgm:txLinClrLst/>
    <dgm:txFillClrLst meth="repeat">
      <a:schemeClr val="dk1"/>
    </dgm:txFillClrLst>
    <dgm:txEffectClrLst/>
  </dgm:styleLbl>
  <dgm:styleLbl name="fgAcc0">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fgAcc2">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fgAcc3">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fgAcc4">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accent3"/>
    </dgm:linClrLst>
    <dgm:effectClrLst/>
    <dgm:txLinClrLst/>
    <dgm:txFillClrLst meth="repeat">
      <a:schemeClr val="dk1"/>
    </dgm:txFillClrLst>
    <dgm:txEffectClrLst/>
  </dgm:styleLbl>
  <dgm:styleLbl name="dkBgShp">
    <dgm:fillClrLst meth="repeat">
      <a:schemeClr val="accent3">
        <a:shade val="80000"/>
      </a:schemeClr>
    </dgm:fillClrLst>
    <dgm:linClrLst meth="repeat">
      <a:schemeClr val="accent3"/>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3_1">
  <dgm:title val=""/>
  <dgm:desc val=""/>
  <dgm:catLst>
    <dgm:cat type="accent3" pri="11100"/>
  </dgm:catLst>
  <dgm:styleLbl name="node0">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3">
        <a:shade val="80000"/>
      </a:schemeClr>
    </dgm:linClrLst>
    <dgm:effectClrLst/>
    <dgm:txLinClrLst/>
    <dgm:txFillClrLst/>
    <dgm:txEffectClrLst/>
  </dgm:styleLbl>
  <dgm:styleLbl name="node2">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fgImgPlace1">
    <dgm:fillClrLst meth="repeat">
      <a:schemeClr val="accent3">
        <a:tint val="40000"/>
      </a:schemeClr>
    </dgm:fillClrLst>
    <dgm:linClrLst meth="repeat">
      <a:schemeClr val="accent3">
        <a:shade val="80000"/>
      </a:schemeClr>
    </dgm:linClrLst>
    <dgm:effectClrLst/>
    <dgm:txLinClrLst/>
    <dgm:txFillClrLst meth="repeat">
      <a:schemeClr val="lt1"/>
    </dgm:txFillClrLst>
    <dgm:txEffectClrLst/>
  </dgm:styleLbl>
  <dgm:styleLbl name="alignImgPlace1">
    <dgm:fillClrLst meth="repeat">
      <a:schemeClr val="accent3">
        <a:tint val="40000"/>
      </a:schemeClr>
    </dgm:fillClrLst>
    <dgm:linClrLst meth="repeat">
      <a:schemeClr val="accent3">
        <a:shade val="80000"/>
      </a:schemeClr>
    </dgm:linClrLst>
    <dgm:effectClrLst/>
    <dgm:txLinClrLst/>
    <dgm:txFillClrLst meth="repeat">
      <a:schemeClr val="lt1"/>
    </dgm:txFillClrLst>
    <dgm:txEffectClrLst/>
  </dgm:styleLbl>
  <dgm:styleLbl name="bgImgPlace1">
    <dgm:fillClrLst meth="repeat">
      <a:schemeClr val="accent3">
        <a:tint val="40000"/>
      </a:schemeClr>
    </dgm:fillClrLst>
    <dgm:linClrLst meth="repeat">
      <a:schemeClr val="accent3">
        <a:shade val="80000"/>
      </a:schemeClr>
    </dgm:linClrLst>
    <dgm:effectClrLst/>
    <dgm:txLinClrLst/>
    <dgm:txFillClrLst meth="repeat">
      <a:schemeClr val="lt1"/>
    </dgm:txFillClrLst>
    <dgm:txEffectClrLst/>
  </dgm:styleLbl>
  <dgm:styleLbl name="sibTrans2D1">
    <dgm:fillClrLst meth="repeat">
      <a:schemeClr val="accent3">
        <a:tint val="60000"/>
      </a:schemeClr>
    </dgm:fillClrLst>
    <dgm:linClrLst meth="repeat">
      <a:schemeClr val="accent3">
        <a:tint val="60000"/>
      </a:schemeClr>
    </dgm:linClrLst>
    <dgm:effectClrLst/>
    <dgm:txLinClrLst/>
    <dgm:txFillClrLst meth="repeat">
      <a:schemeClr val="dk1"/>
    </dgm:txFillClrLst>
    <dgm:txEffectClrLst/>
  </dgm:styleLbl>
  <dgm:styleLbl name="fgSibTrans2D1">
    <dgm:fillClrLst meth="repeat">
      <a:schemeClr val="accent3">
        <a:tint val="60000"/>
      </a:schemeClr>
    </dgm:fillClrLst>
    <dgm:linClrLst meth="repeat">
      <a:schemeClr val="accent3">
        <a:tint val="60000"/>
      </a:schemeClr>
    </dgm:linClrLst>
    <dgm:effectClrLst/>
    <dgm:txLinClrLst/>
    <dgm:txFillClrLst meth="repeat">
      <a:schemeClr val="dk1"/>
    </dgm:txFillClrLst>
    <dgm:txEffectClrLst/>
  </dgm:styleLbl>
  <dgm:styleLbl name="bgSibTrans2D1">
    <dgm:fillClrLst meth="repeat">
      <a:schemeClr val="accent3">
        <a:tint val="60000"/>
      </a:schemeClr>
    </dgm:fillClrLst>
    <dgm:linClrLst meth="repeat">
      <a:schemeClr val="accent3">
        <a:tint val="60000"/>
      </a:schemeClr>
    </dgm:linClrLst>
    <dgm:effectClrLst/>
    <dgm:txLinClrLst/>
    <dgm:txFillClrLst meth="repeat">
      <a:schemeClr val="dk1"/>
    </dgm:txFillClrLst>
    <dgm:txEffectClrLst/>
  </dgm:styleLbl>
  <dgm:styleLbl name="sibTrans1D1">
    <dgm:fillClrLst meth="repeat">
      <a:schemeClr val="accent3"/>
    </dgm:fillClrLst>
    <dgm:linClrLst meth="repeat">
      <a:schemeClr val="accent3"/>
    </dgm:linClrLst>
    <dgm:effectClrLst/>
    <dgm:txLinClrLst/>
    <dgm:txFillClrLst meth="repeat">
      <a:schemeClr val="tx1"/>
    </dgm:txFillClrLst>
    <dgm:txEffectClrLst/>
  </dgm:styleLbl>
  <dgm:styleLbl name="callout">
    <dgm:fillClrLst meth="repeat">
      <a:schemeClr val="accent3"/>
    </dgm:fillClrLst>
    <dgm:linClrLst meth="repeat">
      <a:schemeClr val="accent3"/>
    </dgm:linClrLst>
    <dgm:effectClrLst/>
    <dgm:txLinClrLst/>
    <dgm:txFillClrLst meth="repeat">
      <a:schemeClr val="tx1"/>
    </dgm:txFillClrLst>
    <dgm:txEffectClrLst/>
  </dgm:styleLbl>
  <dgm:styleLbl name="asst0">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dgm:txEffectClrLst/>
  </dgm:styleLbl>
  <dgm:styleLbl name="parChTrans2D2">
    <dgm:fillClrLst meth="repeat">
      <a:schemeClr val="accent3"/>
    </dgm:fillClrLst>
    <dgm:linClrLst meth="repeat">
      <a:schemeClr val="accent3"/>
    </dgm:linClrLst>
    <dgm:effectClrLst/>
    <dgm:txLinClrLst/>
    <dgm:txFillClrLst/>
    <dgm:txEffectClrLst/>
  </dgm:styleLbl>
  <dgm:styleLbl name="parChTrans2D3">
    <dgm:fillClrLst meth="repeat">
      <a:schemeClr val="accent3"/>
    </dgm:fillClrLst>
    <dgm:linClrLst meth="repeat">
      <a:schemeClr val="accent3"/>
    </dgm:linClrLst>
    <dgm:effectClrLst/>
    <dgm:txLinClrLst/>
    <dgm:txFillClrLst/>
    <dgm:txEffectClrLst/>
  </dgm:styleLbl>
  <dgm:styleLbl name="parChTrans2D4">
    <dgm:fillClrLst meth="repeat">
      <a:schemeClr val="accent3"/>
    </dgm:fillClrLst>
    <dgm:linClrLst meth="repeat">
      <a:schemeClr val="accent3"/>
    </dgm:linClrLst>
    <dgm:effectClrLst/>
    <dgm:txLinClrLst/>
    <dgm:txFillClrLst meth="repeat">
      <a:schemeClr val="lt1"/>
    </dgm:txFillClrLst>
    <dgm:txEffectClrLst/>
  </dgm:styleLbl>
  <dgm:styleLbl name="parChTrans1D1">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2">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3">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parChTrans1D4">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fgAcc1">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conFgAcc1">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alignAcc1">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trAlignAcc1">
    <dgm:fillClrLst meth="repeat">
      <a:schemeClr val="accent3">
        <a:alpha val="40000"/>
        <a:tint val="40000"/>
      </a:schemeClr>
    </dgm:fillClrLst>
    <dgm:linClrLst meth="repeat">
      <a:schemeClr val="accent3"/>
    </dgm:linClrLst>
    <dgm:effectClrLst/>
    <dgm:txLinClrLst/>
    <dgm:txFillClrLst meth="repeat">
      <a:schemeClr val="dk1"/>
    </dgm:txFillClrLst>
    <dgm:txEffectClrLst/>
  </dgm:styleLbl>
  <dgm:styleLbl name="bgAcc1">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solidFgAcc1">
    <dgm:fillClrLst meth="repeat">
      <a:schemeClr val="lt1"/>
    </dgm:fillClrLst>
    <dgm:linClrLst meth="repeat">
      <a:schemeClr val="accent3"/>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3">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3">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3">
        <a:alpha val="90000"/>
      </a:schemeClr>
    </dgm:linClrLst>
    <dgm:effectClrLst/>
    <dgm:txLinClrLst/>
    <dgm:txFillClrLst meth="repeat">
      <a:schemeClr val="dk1"/>
    </dgm:txFillClrLst>
    <dgm:txEffectClrLst/>
  </dgm:styleLbl>
  <dgm:styleLbl name="fgAcc0">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fgAcc2">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fgAcc3">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fgAcc4">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accent3"/>
    </dgm:linClrLst>
    <dgm:effectClrLst/>
    <dgm:txLinClrLst/>
    <dgm:txFillClrLst meth="repeat">
      <a:schemeClr val="dk1"/>
    </dgm:txFillClrLst>
    <dgm:txEffectClrLst/>
  </dgm:styleLbl>
  <dgm:styleLbl name="dkBgShp">
    <dgm:fillClrLst meth="repeat">
      <a:schemeClr val="accent3">
        <a:shade val="80000"/>
      </a:schemeClr>
    </dgm:fillClrLst>
    <dgm:linClrLst meth="repeat">
      <a:schemeClr val="accent3"/>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3_1">
  <dgm:title val=""/>
  <dgm:desc val=""/>
  <dgm:catLst>
    <dgm:cat type="accent3" pri="11100"/>
  </dgm:catLst>
  <dgm:styleLbl name="node0">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3">
        <a:shade val="80000"/>
      </a:schemeClr>
    </dgm:linClrLst>
    <dgm:effectClrLst/>
    <dgm:txLinClrLst/>
    <dgm:txFillClrLst/>
    <dgm:txEffectClrLst/>
  </dgm:styleLbl>
  <dgm:styleLbl name="node2">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fgImgPlace1">
    <dgm:fillClrLst meth="repeat">
      <a:schemeClr val="accent3">
        <a:tint val="40000"/>
      </a:schemeClr>
    </dgm:fillClrLst>
    <dgm:linClrLst meth="repeat">
      <a:schemeClr val="accent3">
        <a:shade val="80000"/>
      </a:schemeClr>
    </dgm:linClrLst>
    <dgm:effectClrLst/>
    <dgm:txLinClrLst/>
    <dgm:txFillClrLst meth="repeat">
      <a:schemeClr val="lt1"/>
    </dgm:txFillClrLst>
    <dgm:txEffectClrLst/>
  </dgm:styleLbl>
  <dgm:styleLbl name="alignImgPlace1">
    <dgm:fillClrLst meth="repeat">
      <a:schemeClr val="accent3">
        <a:tint val="40000"/>
      </a:schemeClr>
    </dgm:fillClrLst>
    <dgm:linClrLst meth="repeat">
      <a:schemeClr val="accent3">
        <a:shade val="80000"/>
      </a:schemeClr>
    </dgm:linClrLst>
    <dgm:effectClrLst/>
    <dgm:txLinClrLst/>
    <dgm:txFillClrLst meth="repeat">
      <a:schemeClr val="lt1"/>
    </dgm:txFillClrLst>
    <dgm:txEffectClrLst/>
  </dgm:styleLbl>
  <dgm:styleLbl name="bgImgPlace1">
    <dgm:fillClrLst meth="repeat">
      <a:schemeClr val="accent3">
        <a:tint val="40000"/>
      </a:schemeClr>
    </dgm:fillClrLst>
    <dgm:linClrLst meth="repeat">
      <a:schemeClr val="accent3">
        <a:shade val="80000"/>
      </a:schemeClr>
    </dgm:linClrLst>
    <dgm:effectClrLst/>
    <dgm:txLinClrLst/>
    <dgm:txFillClrLst meth="repeat">
      <a:schemeClr val="lt1"/>
    </dgm:txFillClrLst>
    <dgm:txEffectClrLst/>
  </dgm:styleLbl>
  <dgm:styleLbl name="sibTrans2D1">
    <dgm:fillClrLst meth="repeat">
      <a:schemeClr val="accent3">
        <a:tint val="60000"/>
      </a:schemeClr>
    </dgm:fillClrLst>
    <dgm:linClrLst meth="repeat">
      <a:schemeClr val="accent3">
        <a:tint val="60000"/>
      </a:schemeClr>
    </dgm:linClrLst>
    <dgm:effectClrLst/>
    <dgm:txLinClrLst/>
    <dgm:txFillClrLst meth="repeat">
      <a:schemeClr val="dk1"/>
    </dgm:txFillClrLst>
    <dgm:txEffectClrLst/>
  </dgm:styleLbl>
  <dgm:styleLbl name="fgSibTrans2D1">
    <dgm:fillClrLst meth="repeat">
      <a:schemeClr val="accent3">
        <a:tint val="60000"/>
      </a:schemeClr>
    </dgm:fillClrLst>
    <dgm:linClrLst meth="repeat">
      <a:schemeClr val="accent3">
        <a:tint val="60000"/>
      </a:schemeClr>
    </dgm:linClrLst>
    <dgm:effectClrLst/>
    <dgm:txLinClrLst/>
    <dgm:txFillClrLst meth="repeat">
      <a:schemeClr val="dk1"/>
    </dgm:txFillClrLst>
    <dgm:txEffectClrLst/>
  </dgm:styleLbl>
  <dgm:styleLbl name="bgSibTrans2D1">
    <dgm:fillClrLst meth="repeat">
      <a:schemeClr val="accent3">
        <a:tint val="60000"/>
      </a:schemeClr>
    </dgm:fillClrLst>
    <dgm:linClrLst meth="repeat">
      <a:schemeClr val="accent3">
        <a:tint val="60000"/>
      </a:schemeClr>
    </dgm:linClrLst>
    <dgm:effectClrLst/>
    <dgm:txLinClrLst/>
    <dgm:txFillClrLst meth="repeat">
      <a:schemeClr val="dk1"/>
    </dgm:txFillClrLst>
    <dgm:txEffectClrLst/>
  </dgm:styleLbl>
  <dgm:styleLbl name="sibTrans1D1">
    <dgm:fillClrLst meth="repeat">
      <a:schemeClr val="accent3"/>
    </dgm:fillClrLst>
    <dgm:linClrLst meth="repeat">
      <a:schemeClr val="accent3"/>
    </dgm:linClrLst>
    <dgm:effectClrLst/>
    <dgm:txLinClrLst/>
    <dgm:txFillClrLst meth="repeat">
      <a:schemeClr val="tx1"/>
    </dgm:txFillClrLst>
    <dgm:txEffectClrLst/>
  </dgm:styleLbl>
  <dgm:styleLbl name="callout">
    <dgm:fillClrLst meth="repeat">
      <a:schemeClr val="accent3"/>
    </dgm:fillClrLst>
    <dgm:linClrLst meth="repeat">
      <a:schemeClr val="accent3"/>
    </dgm:linClrLst>
    <dgm:effectClrLst/>
    <dgm:txLinClrLst/>
    <dgm:txFillClrLst meth="repeat">
      <a:schemeClr val="tx1"/>
    </dgm:txFillClrLst>
    <dgm:txEffectClrLst/>
  </dgm:styleLbl>
  <dgm:styleLbl name="asst0">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dgm:txEffectClrLst/>
  </dgm:styleLbl>
  <dgm:styleLbl name="parChTrans2D2">
    <dgm:fillClrLst meth="repeat">
      <a:schemeClr val="accent3"/>
    </dgm:fillClrLst>
    <dgm:linClrLst meth="repeat">
      <a:schemeClr val="accent3"/>
    </dgm:linClrLst>
    <dgm:effectClrLst/>
    <dgm:txLinClrLst/>
    <dgm:txFillClrLst/>
    <dgm:txEffectClrLst/>
  </dgm:styleLbl>
  <dgm:styleLbl name="parChTrans2D3">
    <dgm:fillClrLst meth="repeat">
      <a:schemeClr val="accent3"/>
    </dgm:fillClrLst>
    <dgm:linClrLst meth="repeat">
      <a:schemeClr val="accent3"/>
    </dgm:linClrLst>
    <dgm:effectClrLst/>
    <dgm:txLinClrLst/>
    <dgm:txFillClrLst/>
    <dgm:txEffectClrLst/>
  </dgm:styleLbl>
  <dgm:styleLbl name="parChTrans2D4">
    <dgm:fillClrLst meth="repeat">
      <a:schemeClr val="accent3"/>
    </dgm:fillClrLst>
    <dgm:linClrLst meth="repeat">
      <a:schemeClr val="accent3"/>
    </dgm:linClrLst>
    <dgm:effectClrLst/>
    <dgm:txLinClrLst/>
    <dgm:txFillClrLst meth="repeat">
      <a:schemeClr val="lt1"/>
    </dgm:txFillClrLst>
    <dgm:txEffectClrLst/>
  </dgm:styleLbl>
  <dgm:styleLbl name="parChTrans1D1">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2">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3">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parChTrans1D4">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fgAcc1">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conFgAcc1">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alignAcc1">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trAlignAcc1">
    <dgm:fillClrLst meth="repeat">
      <a:schemeClr val="accent3">
        <a:alpha val="40000"/>
        <a:tint val="40000"/>
      </a:schemeClr>
    </dgm:fillClrLst>
    <dgm:linClrLst meth="repeat">
      <a:schemeClr val="accent3"/>
    </dgm:linClrLst>
    <dgm:effectClrLst/>
    <dgm:txLinClrLst/>
    <dgm:txFillClrLst meth="repeat">
      <a:schemeClr val="dk1"/>
    </dgm:txFillClrLst>
    <dgm:txEffectClrLst/>
  </dgm:styleLbl>
  <dgm:styleLbl name="bgAcc1">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solidFgAcc1">
    <dgm:fillClrLst meth="repeat">
      <a:schemeClr val="lt1"/>
    </dgm:fillClrLst>
    <dgm:linClrLst meth="repeat">
      <a:schemeClr val="accent3"/>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3">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3">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3">
        <a:alpha val="90000"/>
      </a:schemeClr>
    </dgm:linClrLst>
    <dgm:effectClrLst/>
    <dgm:txLinClrLst/>
    <dgm:txFillClrLst meth="repeat">
      <a:schemeClr val="dk1"/>
    </dgm:txFillClrLst>
    <dgm:txEffectClrLst/>
  </dgm:styleLbl>
  <dgm:styleLbl name="fgAcc0">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fgAcc2">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fgAcc3">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fgAcc4">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accent3"/>
    </dgm:linClrLst>
    <dgm:effectClrLst/>
    <dgm:txLinClrLst/>
    <dgm:txFillClrLst meth="repeat">
      <a:schemeClr val="dk1"/>
    </dgm:txFillClrLst>
    <dgm:txEffectClrLst/>
  </dgm:styleLbl>
  <dgm:styleLbl name="dkBgShp">
    <dgm:fillClrLst meth="repeat">
      <a:schemeClr val="accent3">
        <a:shade val="80000"/>
      </a:schemeClr>
    </dgm:fillClrLst>
    <dgm:linClrLst meth="repeat">
      <a:schemeClr val="accent3"/>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3_1">
  <dgm:title val=""/>
  <dgm:desc val=""/>
  <dgm:catLst>
    <dgm:cat type="accent3" pri="11100"/>
  </dgm:catLst>
  <dgm:styleLbl name="node0">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3">
        <a:shade val="80000"/>
      </a:schemeClr>
    </dgm:linClrLst>
    <dgm:effectClrLst/>
    <dgm:txLinClrLst/>
    <dgm:txFillClrLst/>
    <dgm:txEffectClrLst/>
  </dgm:styleLbl>
  <dgm:styleLbl name="node2">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fgImgPlace1">
    <dgm:fillClrLst meth="repeat">
      <a:schemeClr val="accent3">
        <a:tint val="40000"/>
      </a:schemeClr>
    </dgm:fillClrLst>
    <dgm:linClrLst meth="repeat">
      <a:schemeClr val="accent3">
        <a:shade val="80000"/>
      </a:schemeClr>
    </dgm:linClrLst>
    <dgm:effectClrLst/>
    <dgm:txLinClrLst/>
    <dgm:txFillClrLst meth="repeat">
      <a:schemeClr val="lt1"/>
    </dgm:txFillClrLst>
    <dgm:txEffectClrLst/>
  </dgm:styleLbl>
  <dgm:styleLbl name="alignImgPlace1">
    <dgm:fillClrLst meth="repeat">
      <a:schemeClr val="accent3">
        <a:tint val="40000"/>
      </a:schemeClr>
    </dgm:fillClrLst>
    <dgm:linClrLst meth="repeat">
      <a:schemeClr val="accent3">
        <a:shade val="80000"/>
      </a:schemeClr>
    </dgm:linClrLst>
    <dgm:effectClrLst/>
    <dgm:txLinClrLst/>
    <dgm:txFillClrLst meth="repeat">
      <a:schemeClr val="lt1"/>
    </dgm:txFillClrLst>
    <dgm:txEffectClrLst/>
  </dgm:styleLbl>
  <dgm:styleLbl name="bgImgPlace1">
    <dgm:fillClrLst meth="repeat">
      <a:schemeClr val="accent3">
        <a:tint val="40000"/>
      </a:schemeClr>
    </dgm:fillClrLst>
    <dgm:linClrLst meth="repeat">
      <a:schemeClr val="accent3">
        <a:shade val="80000"/>
      </a:schemeClr>
    </dgm:linClrLst>
    <dgm:effectClrLst/>
    <dgm:txLinClrLst/>
    <dgm:txFillClrLst meth="repeat">
      <a:schemeClr val="lt1"/>
    </dgm:txFillClrLst>
    <dgm:txEffectClrLst/>
  </dgm:styleLbl>
  <dgm:styleLbl name="sibTrans2D1">
    <dgm:fillClrLst meth="repeat">
      <a:schemeClr val="accent3">
        <a:tint val="60000"/>
      </a:schemeClr>
    </dgm:fillClrLst>
    <dgm:linClrLst meth="repeat">
      <a:schemeClr val="accent3">
        <a:tint val="60000"/>
      </a:schemeClr>
    </dgm:linClrLst>
    <dgm:effectClrLst/>
    <dgm:txLinClrLst/>
    <dgm:txFillClrLst meth="repeat">
      <a:schemeClr val="dk1"/>
    </dgm:txFillClrLst>
    <dgm:txEffectClrLst/>
  </dgm:styleLbl>
  <dgm:styleLbl name="fgSibTrans2D1">
    <dgm:fillClrLst meth="repeat">
      <a:schemeClr val="accent3">
        <a:tint val="60000"/>
      </a:schemeClr>
    </dgm:fillClrLst>
    <dgm:linClrLst meth="repeat">
      <a:schemeClr val="accent3">
        <a:tint val="60000"/>
      </a:schemeClr>
    </dgm:linClrLst>
    <dgm:effectClrLst/>
    <dgm:txLinClrLst/>
    <dgm:txFillClrLst meth="repeat">
      <a:schemeClr val="dk1"/>
    </dgm:txFillClrLst>
    <dgm:txEffectClrLst/>
  </dgm:styleLbl>
  <dgm:styleLbl name="bgSibTrans2D1">
    <dgm:fillClrLst meth="repeat">
      <a:schemeClr val="accent3">
        <a:tint val="60000"/>
      </a:schemeClr>
    </dgm:fillClrLst>
    <dgm:linClrLst meth="repeat">
      <a:schemeClr val="accent3">
        <a:tint val="60000"/>
      </a:schemeClr>
    </dgm:linClrLst>
    <dgm:effectClrLst/>
    <dgm:txLinClrLst/>
    <dgm:txFillClrLst meth="repeat">
      <a:schemeClr val="dk1"/>
    </dgm:txFillClrLst>
    <dgm:txEffectClrLst/>
  </dgm:styleLbl>
  <dgm:styleLbl name="sibTrans1D1">
    <dgm:fillClrLst meth="repeat">
      <a:schemeClr val="accent3"/>
    </dgm:fillClrLst>
    <dgm:linClrLst meth="repeat">
      <a:schemeClr val="accent3"/>
    </dgm:linClrLst>
    <dgm:effectClrLst/>
    <dgm:txLinClrLst/>
    <dgm:txFillClrLst meth="repeat">
      <a:schemeClr val="tx1"/>
    </dgm:txFillClrLst>
    <dgm:txEffectClrLst/>
  </dgm:styleLbl>
  <dgm:styleLbl name="callout">
    <dgm:fillClrLst meth="repeat">
      <a:schemeClr val="accent3"/>
    </dgm:fillClrLst>
    <dgm:linClrLst meth="repeat">
      <a:schemeClr val="accent3"/>
    </dgm:linClrLst>
    <dgm:effectClrLst/>
    <dgm:txLinClrLst/>
    <dgm:txFillClrLst meth="repeat">
      <a:schemeClr val="tx1"/>
    </dgm:txFillClrLst>
    <dgm:txEffectClrLst/>
  </dgm:styleLbl>
  <dgm:styleLbl name="asst0">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dgm:txEffectClrLst/>
  </dgm:styleLbl>
  <dgm:styleLbl name="parChTrans2D2">
    <dgm:fillClrLst meth="repeat">
      <a:schemeClr val="accent3"/>
    </dgm:fillClrLst>
    <dgm:linClrLst meth="repeat">
      <a:schemeClr val="accent3"/>
    </dgm:linClrLst>
    <dgm:effectClrLst/>
    <dgm:txLinClrLst/>
    <dgm:txFillClrLst/>
    <dgm:txEffectClrLst/>
  </dgm:styleLbl>
  <dgm:styleLbl name="parChTrans2D3">
    <dgm:fillClrLst meth="repeat">
      <a:schemeClr val="accent3"/>
    </dgm:fillClrLst>
    <dgm:linClrLst meth="repeat">
      <a:schemeClr val="accent3"/>
    </dgm:linClrLst>
    <dgm:effectClrLst/>
    <dgm:txLinClrLst/>
    <dgm:txFillClrLst/>
    <dgm:txEffectClrLst/>
  </dgm:styleLbl>
  <dgm:styleLbl name="parChTrans2D4">
    <dgm:fillClrLst meth="repeat">
      <a:schemeClr val="accent3"/>
    </dgm:fillClrLst>
    <dgm:linClrLst meth="repeat">
      <a:schemeClr val="accent3"/>
    </dgm:linClrLst>
    <dgm:effectClrLst/>
    <dgm:txLinClrLst/>
    <dgm:txFillClrLst meth="repeat">
      <a:schemeClr val="lt1"/>
    </dgm:txFillClrLst>
    <dgm:txEffectClrLst/>
  </dgm:styleLbl>
  <dgm:styleLbl name="parChTrans1D1">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2">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3">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parChTrans1D4">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fgAcc1">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conFgAcc1">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alignAcc1">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trAlignAcc1">
    <dgm:fillClrLst meth="repeat">
      <a:schemeClr val="accent3">
        <a:alpha val="40000"/>
        <a:tint val="40000"/>
      </a:schemeClr>
    </dgm:fillClrLst>
    <dgm:linClrLst meth="repeat">
      <a:schemeClr val="accent3"/>
    </dgm:linClrLst>
    <dgm:effectClrLst/>
    <dgm:txLinClrLst/>
    <dgm:txFillClrLst meth="repeat">
      <a:schemeClr val="dk1"/>
    </dgm:txFillClrLst>
    <dgm:txEffectClrLst/>
  </dgm:styleLbl>
  <dgm:styleLbl name="bgAcc1">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solidFgAcc1">
    <dgm:fillClrLst meth="repeat">
      <a:schemeClr val="lt1"/>
    </dgm:fillClrLst>
    <dgm:linClrLst meth="repeat">
      <a:schemeClr val="accent3"/>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3">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3">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3">
        <a:alpha val="90000"/>
      </a:schemeClr>
    </dgm:linClrLst>
    <dgm:effectClrLst/>
    <dgm:txLinClrLst/>
    <dgm:txFillClrLst meth="repeat">
      <a:schemeClr val="dk1"/>
    </dgm:txFillClrLst>
    <dgm:txEffectClrLst/>
  </dgm:styleLbl>
  <dgm:styleLbl name="fgAcc0">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fgAcc2">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fgAcc3">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fgAcc4">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accent3"/>
    </dgm:linClrLst>
    <dgm:effectClrLst/>
    <dgm:txLinClrLst/>
    <dgm:txFillClrLst meth="repeat">
      <a:schemeClr val="dk1"/>
    </dgm:txFillClrLst>
    <dgm:txEffectClrLst/>
  </dgm:styleLbl>
  <dgm:styleLbl name="dkBgShp">
    <dgm:fillClrLst meth="repeat">
      <a:schemeClr val="accent3">
        <a:shade val="80000"/>
      </a:schemeClr>
    </dgm:fillClrLst>
    <dgm:linClrLst meth="repeat">
      <a:schemeClr val="accent3"/>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3_1">
  <dgm:title val=""/>
  <dgm:desc val=""/>
  <dgm:catLst>
    <dgm:cat type="accent3" pri="11100"/>
  </dgm:catLst>
  <dgm:styleLbl name="node0">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3">
        <a:shade val="80000"/>
      </a:schemeClr>
    </dgm:linClrLst>
    <dgm:effectClrLst/>
    <dgm:txLinClrLst/>
    <dgm:txFillClrLst/>
    <dgm:txEffectClrLst/>
  </dgm:styleLbl>
  <dgm:styleLbl name="node2">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fgImgPlace1">
    <dgm:fillClrLst meth="repeat">
      <a:schemeClr val="accent3">
        <a:tint val="40000"/>
      </a:schemeClr>
    </dgm:fillClrLst>
    <dgm:linClrLst meth="repeat">
      <a:schemeClr val="accent3">
        <a:shade val="80000"/>
      </a:schemeClr>
    </dgm:linClrLst>
    <dgm:effectClrLst/>
    <dgm:txLinClrLst/>
    <dgm:txFillClrLst meth="repeat">
      <a:schemeClr val="lt1"/>
    </dgm:txFillClrLst>
    <dgm:txEffectClrLst/>
  </dgm:styleLbl>
  <dgm:styleLbl name="alignImgPlace1">
    <dgm:fillClrLst meth="repeat">
      <a:schemeClr val="accent3">
        <a:tint val="40000"/>
      </a:schemeClr>
    </dgm:fillClrLst>
    <dgm:linClrLst meth="repeat">
      <a:schemeClr val="accent3">
        <a:shade val="80000"/>
      </a:schemeClr>
    </dgm:linClrLst>
    <dgm:effectClrLst/>
    <dgm:txLinClrLst/>
    <dgm:txFillClrLst meth="repeat">
      <a:schemeClr val="lt1"/>
    </dgm:txFillClrLst>
    <dgm:txEffectClrLst/>
  </dgm:styleLbl>
  <dgm:styleLbl name="bgImgPlace1">
    <dgm:fillClrLst meth="repeat">
      <a:schemeClr val="accent3">
        <a:tint val="40000"/>
      </a:schemeClr>
    </dgm:fillClrLst>
    <dgm:linClrLst meth="repeat">
      <a:schemeClr val="accent3">
        <a:shade val="80000"/>
      </a:schemeClr>
    </dgm:linClrLst>
    <dgm:effectClrLst/>
    <dgm:txLinClrLst/>
    <dgm:txFillClrLst meth="repeat">
      <a:schemeClr val="lt1"/>
    </dgm:txFillClrLst>
    <dgm:txEffectClrLst/>
  </dgm:styleLbl>
  <dgm:styleLbl name="sibTrans2D1">
    <dgm:fillClrLst meth="repeat">
      <a:schemeClr val="accent3">
        <a:tint val="60000"/>
      </a:schemeClr>
    </dgm:fillClrLst>
    <dgm:linClrLst meth="repeat">
      <a:schemeClr val="accent3">
        <a:tint val="60000"/>
      </a:schemeClr>
    </dgm:linClrLst>
    <dgm:effectClrLst/>
    <dgm:txLinClrLst/>
    <dgm:txFillClrLst meth="repeat">
      <a:schemeClr val="dk1"/>
    </dgm:txFillClrLst>
    <dgm:txEffectClrLst/>
  </dgm:styleLbl>
  <dgm:styleLbl name="fgSibTrans2D1">
    <dgm:fillClrLst meth="repeat">
      <a:schemeClr val="accent3">
        <a:tint val="60000"/>
      </a:schemeClr>
    </dgm:fillClrLst>
    <dgm:linClrLst meth="repeat">
      <a:schemeClr val="accent3">
        <a:tint val="60000"/>
      </a:schemeClr>
    </dgm:linClrLst>
    <dgm:effectClrLst/>
    <dgm:txLinClrLst/>
    <dgm:txFillClrLst meth="repeat">
      <a:schemeClr val="dk1"/>
    </dgm:txFillClrLst>
    <dgm:txEffectClrLst/>
  </dgm:styleLbl>
  <dgm:styleLbl name="bgSibTrans2D1">
    <dgm:fillClrLst meth="repeat">
      <a:schemeClr val="accent3">
        <a:tint val="60000"/>
      </a:schemeClr>
    </dgm:fillClrLst>
    <dgm:linClrLst meth="repeat">
      <a:schemeClr val="accent3">
        <a:tint val="60000"/>
      </a:schemeClr>
    </dgm:linClrLst>
    <dgm:effectClrLst/>
    <dgm:txLinClrLst/>
    <dgm:txFillClrLst meth="repeat">
      <a:schemeClr val="dk1"/>
    </dgm:txFillClrLst>
    <dgm:txEffectClrLst/>
  </dgm:styleLbl>
  <dgm:styleLbl name="sibTrans1D1">
    <dgm:fillClrLst meth="repeat">
      <a:schemeClr val="accent3"/>
    </dgm:fillClrLst>
    <dgm:linClrLst meth="repeat">
      <a:schemeClr val="accent3"/>
    </dgm:linClrLst>
    <dgm:effectClrLst/>
    <dgm:txLinClrLst/>
    <dgm:txFillClrLst meth="repeat">
      <a:schemeClr val="tx1"/>
    </dgm:txFillClrLst>
    <dgm:txEffectClrLst/>
  </dgm:styleLbl>
  <dgm:styleLbl name="callout">
    <dgm:fillClrLst meth="repeat">
      <a:schemeClr val="accent3"/>
    </dgm:fillClrLst>
    <dgm:linClrLst meth="repeat">
      <a:schemeClr val="accent3"/>
    </dgm:linClrLst>
    <dgm:effectClrLst/>
    <dgm:txLinClrLst/>
    <dgm:txFillClrLst meth="repeat">
      <a:schemeClr val="tx1"/>
    </dgm:txFillClrLst>
    <dgm:txEffectClrLst/>
  </dgm:styleLbl>
  <dgm:styleLbl name="asst0">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dgm:txEffectClrLst/>
  </dgm:styleLbl>
  <dgm:styleLbl name="parChTrans2D2">
    <dgm:fillClrLst meth="repeat">
      <a:schemeClr val="accent3"/>
    </dgm:fillClrLst>
    <dgm:linClrLst meth="repeat">
      <a:schemeClr val="accent3"/>
    </dgm:linClrLst>
    <dgm:effectClrLst/>
    <dgm:txLinClrLst/>
    <dgm:txFillClrLst/>
    <dgm:txEffectClrLst/>
  </dgm:styleLbl>
  <dgm:styleLbl name="parChTrans2D3">
    <dgm:fillClrLst meth="repeat">
      <a:schemeClr val="accent3"/>
    </dgm:fillClrLst>
    <dgm:linClrLst meth="repeat">
      <a:schemeClr val="accent3"/>
    </dgm:linClrLst>
    <dgm:effectClrLst/>
    <dgm:txLinClrLst/>
    <dgm:txFillClrLst/>
    <dgm:txEffectClrLst/>
  </dgm:styleLbl>
  <dgm:styleLbl name="parChTrans2D4">
    <dgm:fillClrLst meth="repeat">
      <a:schemeClr val="accent3"/>
    </dgm:fillClrLst>
    <dgm:linClrLst meth="repeat">
      <a:schemeClr val="accent3"/>
    </dgm:linClrLst>
    <dgm:effectClrLst/>
    <dgm:txLinClrLst/>
    <dgm:txFillClrLst meth="repeat">
      <a:schemeClr val="lt1"/>
    </dgm:txFillClrLst>
    <dgm:txEffectClrLst/>
  </dgm:styleLbl>
  <dgm:styleLbl name="parChTrans1D1">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2">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3">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parChTrans1D4">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fgAcc1">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conFgAcc1">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alignAcc1">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trAlignAcc1">
    <dgm:fillClrLst meth="repeat">
      <a:schemeClr val="accent3">
        <a:alpha val="40000"/>
        <a:tint val="40000"/>
      </a:schemeClr>
    </dgm:fillClrLst>
    <dgm:linClrLst meth="repeat">
      <a:schemeClr val="accent3"/>
    </dgm:linClrLst>
    <dgm:effectClrLst/>
    <dgm:txLinClrLst/>
    <dgm:txFillClrLst meth="repeat">
      <a:schemeClr val="dk1"/>
    </dgm:txFillClrLst>
    <dgm:txEffectClrLst/>
  </dgm:styleLbl>
  <dgm:styleLbl name="bgAcc1">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solidFgAcc1">
    <dgm:fillClrLst meth="repeat">
      <a:schemeClr val="lt1"/>
    </dgm:fillClrLst>
    <dgm:linClrLst meth="repeat">
      <a:schemeClr val="accent3"/>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3">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3">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3">
        <a:alpha val="90000"/>
      </a:schemeClr>
    </dgm:linClrLst>
    <dgm:effectClrLst/>
    <dgm:txLinClrLst/>
    <dgm:txFillClrLst meth="repeat">
      <a:schemeClr val="dk1"/>
    </dgm:txFillClrLst>
    <dgm:txEffectClrLst/>
  </dgm:styleLbl>
  <dgm:styleLbl name="fgAcc0">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fgAcc2">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fgAcc3">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fgAcc4">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accent3"/>
    </dgm:linClrLst>
    <dgm:effectClrLst/>
    <dgm:txLinClrLst/>
    <dgm:txFillClrLst meth="repeat">
      <a:schemeClr val="dk1"/>
    </dgm:txFillClrLst>
    <dgm:txEffectClrLst/>
  </dgm:styleLbl>
  <dgm:styleLbl name="dkBgShp">
    <dgm:fillClrLst meth="repeat">
      <a:schemeClr val="accent3">
        <a:shade val="80000"/>
      </a:schemeClr>
    </dgm:fillClrLst>
    <dgm:linClrLst meth="repeat">
      <a:schemeClr val="accent3"/>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accent3_1">
  <dgm:title val=""/>
  <dgm:desc val=""/>
  <dgm:catLst>
    <dgm:cat type="accent3" pri="11100"/>
  </dgm:catLst>
  <dgm:styleLbl name="node0">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3">
        <a:shade val="80000"/>
      </a:schemeClr>
    </dgm:linClrLst>
    <dgm:effectClrLst/>
    <dgm:txLinClrLst/>
    <dgm:txFillClrLst/>
    <dgm:txEffectClrLst/>
  </dgm:styleLbl>
  <dgm:styleLbl name="node2">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fgImgPlace1">
    <dgm:fillClrLst meth="repeat">
      <a:schemeClr val="accent3">
        <a:tint val="40000"/>
      </a:schemeClr>
    </dgm:fillClrLst>
    <dgm:linClrLst meth="repeat">
      <a:schemeClr val="accent3">
        <a:shade val="80000"/>
      </a:schemeClr>
    </dgm:linClrLst>
    <dgm:effectClrLst/>
    <dgm:txLinClrLst/>
    <dgm:txFillClrLst meth="repeat">
      <a:schemeClr val="lt1"/>
    </dgm:txFillClrLst>
    <dgm:txEffectClrLst/>
  </dgm:styleLbl>
  <dgm:styleLbl name="alignImgPlace1">
    <dgm:fillClrLst meth="repeat">
      <a:schemeClr val="accent3">
        <a:tint val="40000"/>
      </a:schemeClr>
    </dgm:fillClrLst>
    <dgm:linClrLst meth="repeat">
      <a:schemeClr val="accent3">
        <a:shade val="80000"/>
      </a:schemeClr>
    </dgm:linClrLst>
    <dgm:effectClrLst/>
    <dgm:txLinClrLst/>
    <dgm:txFillClrLst meth="repeat">
      <a:schemeClr val="lt1"/>
    </dgm:txFillClrLst>
    <dgm:txEffectClrLst/>
  </dgm:styleLbl>
  <dgm:styleLbl name="bgImgPlace1">
    <dgm:fillClrLst meth="repeat">
      <a:schemeClr val="accent3">
        <a:tint val="40000"/>
      </a:schemeClr>
    </dgm:fillClrLst>
    <dgm:linClrLst meth="repeat">
      <a:schemeClr val="accent3">
        <a:shade val="80000"/>
      </a:schemeClr>
    </dgm:linClrLst>
    <dgm:effectClrLst/>
    <dgm:txLinClrLst/>
    <dgm:txFillClrLst meth="repeat">
      <a:schemeClr val="lt1"/>
    </dgm:txFillClrLst>
    <dgm:txEffectClrLst/>
  </dgm:styleLbl>
  <dgm:styleLbl name="sibTrans2D1">
    <dgm:fillClrLst meth="repeat">
      <a:schemeClr val="accent3">
        <a:tint val="60000"/>
      </a:schemeClr>
    </dgm:fillClrLst>
    <dgm:linClrLst meth="repeat">
      <a:schemeClr val="accent3">
        <a:tint val="60000"/>
      </a:schemeClr>
    </dgm:linClrLst>
    <dgm:effectClrLst/>
    <dgm:txLinClrLst/>
    <dgm:txFillClrLst meth="repeat">
      <a:schemeClr val="dk1"/>
    </dgm:txFillClrLst>
    <dgm:txEffectClrLst/>
  </dgm:styleLbl>
  <dgm:styleLbl name="fgSibTrans2D1">
    <dgm:fillClrLst meth="repeat">
      <a:schemeClr val="accent3">
        <a:tint val="60000"/>
      </a:schemeClr>
    </dgm:fillClrLst>
    <dgm:linClrLst meth="repeat">
      <a:schemeClr val="accent3">
        <a:tint val="60000"/>
      </a:schemeClr>
    </dgm:linClrLst>
    <dgm:effectClrLst/>
    <dgm:txLinClrLst/>
    <dgm:txFillClrLst meth="repeat">
      <a:schemeClr val="dk1"/>
    </dgm:txFillClrLst>
    <dgm:txEffectClrLst/>
  </dgm:styleLbl>
  <dgm:styleLbl name="bgSibTrans2D1">
    <dgm:fillClrLst meth="repeat">
      <a:schemeClr val="accent3">
        <a:tint val="60000"/>
      </a:schemeClr>
    </dgm:fillClrLst>
    <dgm:linClrLst meth="repeat">
      <a:schemeClr val="accent3">
        <a:tint val="60000"/>
      </a:schemeClr>
    </dgm:linClrLst>
    <dgm:effectClrLst/>
    <dgm:txLinClrLst/>
    <dgm:txFillClrLst meth="repeat">
      <a:schemeClr val="dk1"/>
    </dgm:txFillClrLst>
    <dgm:txEffectClrLst/>
  </dgm:styleLbl>
  <dgm:styleLbl name="sibTrans1D1">
    <dgm:fillClrLst meth="repeat">
      <a:schemeClr val="accent3"/>
    </dgm:fillClrLst>
    <dgm:linClrLst meth="repeat">
      <a:schemeClr val="accent3"/>
    </dgm:linClrLst>
    <dgm:effectClrLst/>
    <dgm:txLinClrLst/>
    <dgm:txFillClrLst meth="repeat">
      <a:schemeClr val="tx1"/>
    </dgm:txFillClrLst>
    <dgm:txEffectClrLst/>
  </dgm:styleLbl>
  <dgm:styleLbl name="callout">
    <dgm:fillClrLst meth="repeat">
      <a:schemeClr val="accent3"/>
    </dgm:fillClrLst>
    <dgm:linClrLst meth="repeat">
      <a:schemeClr val="accent3"/>
    </dgm:linClrLst>
    <dgm:effectClrLst/>
    <dgm:txLinClrLst/>
    <dgm:txFillClrLst meth="repeat">
      <a:schemeClr val="tx1"/>
    </dgm:txFillClrLst>
    <dgm:txEffectClrLst/>
  </dgm:styleLbl>
  <dgm:styleLbl name="asst0">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dgm:txEffectClrLst/>
  </dgm:styleLbl>
  <dgm:styleLbl name="parChTrans2D2">
    <dgm:fillClrLst meth="repeat">
      <a:schemeClr val="accent3"/>
    </dgm:fillClrLst>
    <dgm:linClrLst meth="repeat">
      <a:schemeClr val="accent3"/>
    </dgm:linClrLst>
    <dgm:effectClrLst/>
    <dgm:txLinClrLst/>
    <dgm:txFillClrLst/>
    <dgm:txEffectClrLst/>
  </dgm:styleLbl>
  <dgm:styleLbl name="parChTrans2D3">
    <dgm:fillClrLst meth="repeat">
      <a:schemeClr val="accent3"/>
    </dgm:fillClrLst>
    <dgm:linClrLst meth="repeat">
      <a:schemeClr val="accent3"/>
    </dgm:linClrLst>
    <dgm:effectClrLst/>
    <dgm:txLinClrLst/>
    <dgm:txFillClrLst/>
    <dgm:txEffectClrLst/>
  </dgm:styleLbl>
  <dgm:styleLbl name="parChTrans2D4">
    <dgm:fillClrLst meth="repeat">
      <a:schemeClr val="accent3"/>
    </dgm:fillClrLst>
    <dgm:linClrLst meth="repeat">
      <a:schemeClr val="accent3"/>
    </dgm:linClrLst>
    <dgm:effectClrLst/>
    <dgm:txLinClrLst/>
    <dgm:txFillClrLst meth="repeat">
      <a:schemeClr val="lt1"/>
    </dgm:txFillClrLst>
    <dgm:txEffectClrLst/>
  </dgm:styleLbl>
  <dgm:styleLbl name="parChTrans1D1">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2">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3">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parChTrans1D4">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fgAcc1">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conFgAcc1">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alignAcc1">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trAlignAcc1">
    <dgm:fillClrLst meth="repeat">
      <a:schemeClr val="accent3">
        <a:alpha val="40000"/>
        <a:tint val="40000"/>
      </a:schemeClr>
    </dgm:fillClrLst>
    <dgm:linClrLst meth="repeat">
      <a:schemeClr val="accent3"/>
    </dgm:linClrLst>
    <dgm:effectClrLst/>
    <dgm:txLinClrLst/>
    <dgm:txFillClrLst meth="repeat">
      <a:schemeClr val="dk1"/>
    </dgm:txFillClrLst>
    <dgm:txEffectClrLst/>
  </dgm:styleLbl>
  <dgm:styleLbl name="bgAcc1">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solidFgAcc1">
    <dgm:fillClrLst meth="repeat">
      <a:schemeClr val="lt1"/>
    </dgm:fillClrLst>
    <dgm:linClrLst meth="repeat">
      <a:schemeClr val="accent3"/>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3">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3">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3">
        <a:alpha val="90000"/>
      </a:schemeClr>
    </dgm:linClrLst>
    <dgm:effectClrLst/>
    <dgm:txLinClrLst/>
    <dgm:txFillClrLst meth="repeat">
      <a:schemeClr val="dk1"/>
    </dgm:txFillClrLst>
    <dgm:txEffectClrLst/>
  </dgm:styleLbl>
  <dgm:styleLbl name="fgAcc0">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fgAcc2">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fgAcc3">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fgAcc4">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accent3"/>
    </dgm:linClrLst>
    <dgm:effectClrLst/>
    <dgm:txLinClrLst/>
    <dgm:txFillClrLst meth="repeat">
      <a:schemeClr val="dk1"/>
    </dgm:txFillClrLst>
    <dgm:txEffectClrLst/>
  </dgm:styleLbl>
  <dgm:styleLbl name="dkBgShp">
    <dgm:fillClrLst meth="repeat">
      <a:schemeClr val="accent3">
        <a:shade val="80000"/>
      </a:schemeClr>
    </dgm:fillClrLst>
    <dgm:linClrLst meth="repeat">
      <a:schemeClr val="accent3"/>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accent3_1">
  <dgm:title val=""/>
  <dgm:desc val=""/>
  <dgm:catLst>
    <dgm:cat type="accent3" pri="11100"/>
  </dgm:catLst>
  <dgm:styleLbl name="node0">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3">
        <a:shade val="80000"/>
      </a:schemeClr>
    </dgm:linClrLst>
    <dgm:effectClrLst/>
    <dgm:txLinClrLst/>
    <dgm:txFillClrLst/>
    <dgm:txEffectClrLst/>
  </dgm:styleLbl>
  <dgm:styleLbl name="node2">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fgImgPlace1">
    <dgm:fillClrLst meth="repeat">
      <a:schemeClr val="accent3">
        <a:tint val="40000"/>
      </a:schemeClr>
    </dgm:fillClrLst>
    <dgm:linClrLst meth="repeat">
      <a:schemeClr val="accent3">
        <a:shade val="80000"/>
      </a:schemeClr>
    </dgm:linClrLst>
    <dgm:effectClrLst/>
    <dgm:txLinClrLst/>
    <dgm:txFillClrLst meth="repeat">
      <a:schemeClr val="lt1"/>
    </dgm:txFillClrLst>
    <dgm:txEffectClrLst/>
  </dgm:styleLbl>
  <dgm:styleLbl name="alignImgPlace1">
    <dgm:fillClrLst meth="repeat">
      <a:schemeClr val="accent3">
        <a:tint val="40000"/>
      </a:schemeClr>
    </dgm:fillClrLst>
    <dgm:linClrLst meth="repeat">
      <a:schemeClr val="accent3">
        <a:shade val="80000"/>
      </a:schemeClr>
    </dgm:linClrLst>
    <dgm:effectClrLst/>
    <dgm:txLinClrLst/>
    <dgm:txFillClrLst meth="repeat">
      <a:schemeClr val="lt1"/>
    </dgm:txFillClrLst>
    <dgm:txEffectClrLst/>
  </dgm:styleLbl>
  <dgm:styleLbl name="bgImgPlace1">
    <dgm:fillClrLst meth="repeat">
      <a:schemeClr val="accent3">
        <a:tint val="40000"/>
      </a:schemeClr>
    </dgm:fillClrLst>
    <dgm:linClrLst meth="repeat">
      <a:schemeClr val="accent3">
        <a:shade val="80000"/>
      </a:schemeClr>
    </dgm:linClrLst>
    <dgm:effectClrLst/>
    <dgm:txLinClrLst/>
    <dgm:txFillClrLst meth="repeat">
      <a:schemeClr val="lt1"/>
    </dgm:txFillClrLst>
    <dgm:txEffectClrLst/>
  </dgm:styleLbl>
  <dgm:styleLbl name="sibTrans2D1">
    <dgm:fillClrLst meth="repeat">
      <a:schemeClr val="accent3">
        <a:tint val="60000"/>
      </a:schemeClr>
    </dgm:fillClrLst>
    <dgm:linClrLst meth="repeat">
      <a:schemeClr val="accent3">
        <a:tint val="60000"/>
      </a:schemeClr>
    </dgm:linClrLst>
    <dgm:effectClrLst/>
    <dgm:txLinClrLst/>
    <dgm:txFillClrLst meth="repeat">
      <a:schemeClr val="dk1"/>
    </dgm:txFillClrLst>
    <dgm:txEffectClrLst/>
  </dgm:styleLbl>
  <dgm:styleLbl name="fgSibTrans2D1">
    <dgm:fillClrLst meth="repeat">
      <a:schemeClr val="accent3">
        <a:tint val="60000"/>
      </a:schemeClr>
    </dgm:fillClrLst>
    <dgm:linClrLst meth="repeat">
      <a:schemeClr val="accent3">
        <a:tint val="60000"/>
      </a:schemeClr>
    </dgm:linClrLst>
    <dgm:effectClrLst/>
    <dgm:txLinClrLst/>
    <dgm:txFillClrLst meth="repeat">
      <a:schemeClr val="dk1"/>
    </dgm:txFillClrLst>
    <dgm:txEffectClrLst/>
  </dgm:styleLbl>
  <dgm:styleLbl name="bgSibTrans2D1">
    <dgm:fillClrLst meth="repeat">
      <a:schemeClr val="accent3">
        <a:tint val="60000"/>
      </a:schemeClr>
    </dgm:fillClrLst>
    <dgm:linClrLst meth="repeat">
      <a:schemeClr val="accent3">
        <a:tint val="60000"/>
      </a:schemeClr>
    </dgm:linClrLst>
    <dgm:effectClrLst/>
    <dgm:txLinClrLst/>
    <dgm:txFillClrLst meth="repeat">
      <a:schemeClr val="dk1"/>
    </dgm:txFillClrLst>
    <dgm:txEffectClrLst/>
  </dgm:styleLbl>
  <dgm:styleLbl name="sibTrans1D1">
    <dgm:fillClrLst meth="repeat">
      <a:schemeClr val="accent3"/>
    </dgm:fillClrLst>
    <dgm:linClrLst meth="repeat">
      <a:schemeClr val="accent3"/>
    </dgm:linClrLst>
    <dgm:effectClrLst/>
    <dgm:txLinClrLst/>
    <dgm:txFillClrLst meth="repeat">
      <a:schemeClr val="tx1"/>
    </dgm:txFillClrLst>
    <dgm:txEffectClrLst/>
  </dgm:styleLbl>
  <dgm:styleLbl name="callout">
    <dgm:fillClrLst meth="repeat">
      <a:schemeClr val="accent3"/>
    </dgm:fillClrLst>
    <dgm:linClrLst meth="repeat">
      <a:schemeClr val="accent3"/>
    </dgm:linClrLst>
    <dgm:effectClrLst/>
    <dgm:txLinClrLst/>
    <dgm:txFillClrLst meth="repeat">
      <a:schemeClr val="tx1"/>
    </dgm:txFillClrLst>
    <dgm:txEffectClrLst/>
  </dgm:styleLbl>
  <dgm:styleLbl name="asst0">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dgm:txEffectClrLst/>
  </dgm:styleLbl>
  <dgm:styleLbl name="parChTrans2D2">
    <dgm:fillClrLst meth="repeat">
      <a:schemeClr val="accent3"/>
    </dgm:fillClrLst>
    <dgm:linClrLst meth="repeat">
      <a:schemeClr val="accent3"/>
    </dgm:linClrLst>
    <dgm:effectClrLst/>
    <dgm:txLinClrLst/>
    <dgm:txFillClrLst/>
    <dgm:txEffectClrLst/>
  </dgm:styleLbl>
  <dgm:styleLbl name="parChTrans2D3">
    <dgm:fillClrLst meth="repeat">
      <a:schemeClr val="accent3"/>
    </dgm:fillClrLst>
    <dgm:linClrLst meth="repeat">
      <a:schemeClr val="accent3"/>
    </dgm:linClrLst>
    <dgm:effectClrLst/>
    <dgm:txLinClrLst/>
    <dgm:txFillClrLst/>
    <dgm:txEffectClrLst/>
  </dgm:styleLbl>
  <dgm:styleLbl name="parChTrans2D4">
    <dgm:fillClrLst meth="repeat">
      <a:schemeClr val="accent3"/>
    </dgm:fillClrLst>
    <dgm:linClrLst meth="repeat">
      <a:schemeClr val="accent3"/>
    </dgm:linClrLst>
    <dgm:effectClrLst/>
    <dgm:txLinClrLst/>
    <dgm:txFillClrLst meth="repeat">
      <a:schemeClr val="lt1"/>
    </dgm:txFillClrLst>
    <dgm:txEffectClrLst/>
  </dgm:styleLbl>
  <dgm:styleLbl name="parChTrans1D1">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2">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3">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parChTrans1D4">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fgAcc1">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conFgAcc1">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alignAcc1">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trAlignAcc1">
    <dgm:fillClrLst meth="repeat">
      <a:schemeClr val="accent3">
        <a:alpha val="40000"/>
        <a:tint val="40000"/>
      </a:schemeClr>
    </dgm:fillClrLst>
    <dgm:linClrLst meth="repeat">
      <a:schemeClr val="accent3"/>
    </dgm:linClrLst>
    <dgm:effectClrLst/>
    <dgm:txLinClrLst/>
    <dgm:txFillClrLst meth="repeat">
      <a:schemeClr val="dk1"/>
    </dgm:txFillClrLst>
    <dgm:txEffectClrLst/>
  </dgm:styleLbl>
  <dgm:styleLbl name="bgAcc1">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solidFgAcc1">
    <dgm:fillClrLst meth="repeat">
      <a:schemeClr val="lt1"/>
    </dgm:fillClrLst>
    <dgm:linClrLst meth="repeat">
      <a:schemeClr val="accent3"/>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3">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3">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3">
        <a:alpha val="90000"/>
      </a:schemeClr>
    </dgm:linClrLst>
    <dgm:effectClrLst/>
    <dgm:txLinClrLst/>
    <dgm:txFillClrLst meth="repeat">
      <a:schemeClr val="dk1"/>
    </dgm:txFillClrLst>
    <dgm:txEffectClrLst/>
  </dgm:styleLbl>
  <dgm:styleLbl name="fgAcc0">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fgAcc2">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fgAcc3">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fgAcc4">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accent3"/>
    </dgm:linClrLst>
    <dgm:effectClrLst/>
    <dgm:txLinClrLst/>
    <dgm:txFillClrLst meth="repeat">
      <a:schemeClr val="dk1"/>
    </dgm:txFillClrLst>
    <dgm:txEffectClrLst/>
  </dgm:styleLbl>
  <dgm:styleLbl name="dkBgShp">
    <dgm:fillClrLst meth="repeat">
      <a:schemeClr val="accent3">
        <a:shade val="80000"/>
      </a:schemeClr>
    </dgm:fillClrLst>
    <dgm:linClrLst meth="repeat">
      <a:schemeClr val="accent3"/>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0.xml><?xml version="1.0" encoding="utf-8"?>
<dgm:colorsDef xmlns:dgm="http://schemas.openxmlformats.org/drawingml/2006/diagram" xmlns:a="http://schemas.openxmlformats.org/drawingml/2006/main" uniqueId="urn:microsoft.com/office/officeart/2005/8/colors/accent3_1">
  <dgm:title val=""/>
  <dgm:desc val=""/>
  <dgm:catLst>
    <dgm:cat type="accent3" pri="11100"/>
  </dgm:catLst>
  <dgm:styleLbl name="node0">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3">
        <a:shade val="80000"/>
      </a:schemeClr>
    </dgm:linClrLst>
    <dgm:effectClrLst/>
    <dgm:txLinClrLst/>
    <dgm:txFillClrLst/>
    <dgm:txEffectClrLst/>
  </dgm:styleLbl>
  <dgm:styleLbl name="node2">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fgImgPlace1">
    <dgm:fillClrLst meth="repeat">
      <a:schemeClr val="accent3">
        <a:tint val="40000"/>
      </a:schemeClr>
    </dgm:fillClrLst>
    <dgm:linClrLst meth="repeat">
      <a:schemeClr val="accent3">
        <a:shade val="80000"/>
      </a:schemeClr>
    </dgm:linClrLst>
    <dgm:effectClrLst/>
    <dgm:txLinClrLst/>
    <dgm:txFillClrLst meth="repeat">
      <a:schemeClr val="lt1"/>
    </dgm:txFillClrLst>
    <dgm:txEffectClrLst/>
  </dgm:styleLbl>
  <dgm:styleLbl name="alignImgPlace1">
    <dgm:fillClrLst meth="repeat">
      <a:schemeClr val="accent3">
        <a:tint val="40000"/>
      </a:schemeClr>
    </dgm:fillClrLst>
    <dgm:linClrLst meth="repeat">
      <a:schemeClr val="accent3">
        <a:shade val="80000"/>
      </a:schemeClr>
    </dgm:linClrLst>
    <dgm:effectClrLst/>
    <dgm:txLinClrLst/>
    <dgm:txFillClrLst meth="repeat">
      <a:schemeClr val="lt1"/>
    </dgm:txFillClrLst>
    <dgm:txEffectClrLst/>
  </dgm:styleLbl>
  <dgm:styleLbl name="bgImgPlace1">
    <dgm:fillClrLst meth="repeat">
      <a:schemeClr val="accent3">
        <a:tint val="40000"/>
      </a:schemeClr>
    </dgm:fillClrLst>
    <dgm:linClrLst meth="repeat">
      <a:schemeClr val="accent3">
        <a:shade val="80000"/>
      </a:schemeClr>
    </dgm:linClrLst>
    <dgm:effectClrLst/>
    <dgm:txLinClrLst/>
    <dgm:txFillClrLst meth="repeat">
      <a:schemeClr val="lt1"/>
    </dgm:txFillClrLst>
    <dgm:txEffectClrLst/>
  </dgm:styleLbl>
  <dgm:styleLbl name="sibTrans2D1">
    <dgm:fillClrLst meth="repeat">
      <a:schemeClr val="accent3">
        <a:tint val="60000"/>
      </a:schemeClr>
    </dgm:fillClrLst>
    <dgm:linClrLst meth="repeat">
      <a:schemeClr val="accent3">
        <a:tint val="60000"/>
      </a:schemeClr>
    </dgm:linClrLst>
    <dgm:effectClrLst/>
    <dgm:txLinClrLst/>
    <dgm:txFillClrLst meth="repeat">
      <a:schemeClr val="dk1"/>
    </dgm:txFillClrLst>
    <dgm:txEffectClrLst/>
  </dgm:styleLbl>
  <dgm:styleLbl name="fgSibTrans2D1">
    <dgm:fillClrLst meth="repeat">
      <a:schemeClr val="accent3">
        <a:tint val="60000"/>
      </a:schemeClr>
    </dgm:fillClrLst>
    <dgm:linClrLst meth="repeat">
      <a:schemeClr val="accent3">
        <a:tint val="60000"/>
      </a:schemeClr>
    </dgm:linClrLst>
    <dgm:effectClrLst/>
    <dgm:txLinClrLst/>
    <dgm:txFillClrLst meth="repeat">
      <a:schemeClr val="dk1"/>
    </dgm:txFillClrLst>
    <dgm:txEffectClrLst/>
  </dgm:styleLbl>
  <dgm:styleLbl name="bgSibTrans2D1">
    <dgm:fillClrLst meth="repeat">
      <a:schemeClr val="accent3">
        <a:tint val="60000"/>
      </a:schemeClr>
    </dgm:fillClrLst>
    <dgm:linClrLst meth="repeat">
      <a:schemeClr val="accent3">
        <a:tint val="60000"/>
      </a:schemeClr>
    </dgm:linClrLst>
    <dgm:effectClrLst/>
    <dgm:txLinClrLst/>
    <dgm:txFillClrLst meth="repeat">
      <a:schemeClr val="dk1"/>
    </dgm:txFillClrLst>
    <dgm:txEffectClrLst/>
  </dgm:styleLbl>
  <dgm:styleLbl name="sibTrans1D1">
    <dgm:fillClrLst meth="repeat">
      <a:schemeClr val="accent3"/>
    </dgm:fillClrLst>
    <dgm:linClrLst meth="repeat">
      <a:schemeClr val="accent3"/>
    </dgm:linClrLst>
    <dgm:effectClrLst/>
    <dgm:txLinClrLst/>
    <dgm:txFillClrLst meth="repeat">
      <a:schemeClr val="tx1"/>
    </dgm:txFillClrLst>
    <dgm:txEffectClrLst/>
  </dgm:styleLbl>
  <dgm:styleLbl name="callout">
    <dgm:fillClrLst meth="repeat">
      <a:schemeClr val="accent3"/>
    </dgm:fillClrLst>
    <dgm:linClrLst meth="repeat">
      <a:schemeClr val="accent3"/>
    </dgm:linClrLst>
    <dgm:effectClrLst/>
    <dgm:txLinClrLst/>
    <dgm:txFillClrLst meth="repeat">
      <a:schemeClr val="tx1"/>
    </dgm:txFillClrLst>
    <dgm:txEffectClrLst/>
  </dgm:styleLbl>
  <dgm:styleLbl name="asst0">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dgm:txEffectClrLst/>
  </dgm:styleLbl>
  <dgm:styleLbl name="parChTrans2D2">
    <dgm:fillClrLst meth="repeat">
      <a:schemeClr val="accent3"/>
    </dgm:fillClrLst>
    <dgm:linClrLst meth="repeat">
      <a:schemeClr val="accent3"/>
    </dgm:linClrLst>
    <dgm:effectClrLst/>
    <dgm:txLinClrLst/>
    <dgm:txFillClrLst/>
    <dgm:txEffectClrLst/>
  </dgm:styleLbl>
  <dgm:styleLbl name="parChTrans2D3">
    <dgm:fillClrLst meth="repeat">
      <a:schemeClr val="accent3"/>
    </dgm:fillClrLst>
    <dgm:linClrLst meth="repeat">
      <a:schemeClr val="accent3"/>
    </dgm:linClrLst>
    <dgm:effectClrLst/>
    <dgm:txLinClrLst/>
    <dgm:txFillClrLst/>
    <dgm:txEffectClrLst/>
  </dgm:styleLbl>
  <dgm:styleLbl name="parChTrans2D4">
    <dgm:fillClrLst meth="repeat">
      <a:schemeClr val="accent3"/>
    </dgm:fillClrLst>
    <dgm:linClrLst meth="repeat">
      <a:schemeClr val="accent3"/>
    </dgm:linClrLst>
    <dgm:effectClrLst/>
    <dgm:txLinClrLst/>
    <dgm:txFillClrLst meth="repeat">
      <a:schemeClr val="lt1"/>
    </dgm:txFillClrLst>
    <dgm:txEffectClrLst/>
  </dgm:styleLbl>
  <dgm:styleLbl name="parChTrans1D1">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2">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3">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parChTrans1D4">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fgAcc1">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conFgAcc1">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alignAcc1">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trAlignAcc1">
    <dgm:fillClrLst meth="repeat">
      <a:schemeClr val="accent3">
        <a:alpha val="40000"/>
        <a:tint val="40000"/>
      </a:schemeClr>
    </dgm:fillClrLst>
    <dgm:linClrLst meth="repeat">
      <a:schemeClr val="accent3"/>
    </dgm:linClrLst>
    <dgm:effectClrLst/>
    <dgm:txLinClrLst/>
    <dgm:txFillClrLst meth="repeat">
      <a:schemeClr val="dk1"/>
    </dgm:txFillClrLst>
    <dgm:txEffectClrLst/>
  </dgm:styleLbl>
  <dgm:styleLbl name="bgAcc1">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solidFgAcc1">
    <dgm:fillClrLst meth="repeat">
      <a:schemeClr val="lt1"/>
    </dgm:fillClrLst>
    <dgm:linClrLst meth="repeat">
      <a:schemeClr val="accent3"/>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3">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3">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3">
        <a:alpha val="90000"/>
      </a:schemeClr>
    </dgm:linClrLst>
    <dgm:effectClrLst/>
    <dgm:txLinClrLst/>
    <dgm:txFillClrLst meth="repeat">
      <a:schemeClr val="dk1"/>
    </dgm:txFillClrLst>
    <dgm:txEffectClrLst/>
  </dgm:styleLbl>
  <dgm:styleLbl name="fgAcc0">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fgAcc2">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fgAcc3">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fgAcc4">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accent3"/>
    </dgm:linClrLst>
    <dgm:effectClrLst/>
    <dgm:txLinClrLst/>
    <dgm:txFillClrLst meth="repeat">
      <a:schemeClr val="dk1"/>
    </dgm:txFillClrLst>
    <dgm:txEffectClrLst/>
  </dgm:styleLbl>
  <dgm:styleLbl name="dkBgShp">
    <dgm:fillClrLst meth="repeat">
      <a:schemeClr val="accent3">
        <a:shade val="80000"/>
      </a:schemeClr>
    </dgm:fillClrLst>
    <dgm:linClrLst meth="repeat">
      <a:schemeClr val="accent3"/>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1.xml><?xml version="1.0" encoding="utf-8"?>
<dgm:colorsDef xmlns:dgm="http://schemas.openxmlformats.org/drawingml/2006/diagram" xmlns:a="http://schemas.openxmlformats.org/drawingml/2006/main" uniqueId="urn:microsoft.com/office/officeart/2005/8/colors/accent3_1">
  <dgm:title val=""/>
  <dgm:desc val=""/>
  <dgm:catLst>
    <dgm:cat type="accent3" pri="11100"/>
  </dgm:catLst>
  <dgm:styleLbl name="node0">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3">
        <a:shade val="80000"/>
      </a:schemeClr>
    </dgm:linClrLst>
    <dgm:effectClrLst/>
    <dgm:txLinClrLst/>
    <dgm:txFillClrLst/>
    <dgm:txEffectClrLst/>
  </dgm:styleLbl>
  <dgm:styleLbl name="node2">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fgImgPlace1">
    <dgm:fillClrLst meth="repeat">
      <a:schemeClr val="accent3">
        <a:tint val="40000"/>
      </a:schemeClr>
    </dgm:fillClrLst>
    <dgm:linClrLst meth="repeat">
      <a:schemeClr val="accent3">
        <a:shade val="80000"/>
      </a:schemeClr>
    </dgm:linClrLst>
    <dgm:effectClrLst/>
    <dgm:txLinClrLst/>
    <dgm:txFillClrLst meth="repeat">
      <a:schemeClr val="lt1"/>
    </dgm:txFillClrLst>
    <dgm:txEffectClrLst/>
  </dgm:styleLbl>
  <dgm:styleLbl name="alignImgPlace1">
    <dgm:fillClrLst meth="repeat">
      <a:schemeClr val="accent3">
        <a:tint val="40000"/>
      </a:schemeClr>
    </dgm:fillClrLst>
    <dgm:linClrLst meth="repeat">
      <a:schemeClr val="accent3">
        <a:shade val="80000"/>
      </a:schemeClr>
    </dgm:linClrLst>
    <dgm:effectClrLst/>
    <dgm:txLinClrLst/>
    <dgm:txFillClrLst meth="repeat">
      <a:schemeClr val="lt1"/>
    </dgm:txFillClrLst>
    <dgm:txEffectClrLst/>
  </dgm:styleLbl>
  <dgm:styleLbl name="bgImgPlace1">
    <dgm:fillClrLst meth="repeat">
      <a:schemeClr val="accent3">
        <a:tint val="40000"/>
      </a:schemeClr>
    </dgm:fillClrLst>
    <dgm:linClrLst meth="repeat">
      <a:schemeClr val="accent3">
        <a:shade val="80000"/>
      </a:schemeClr>
    </dgm:linClrLst>
    <dgm:effectClrLst/>
    <dgm:txLinClrLst/>
    <dgm:txFillClrLst meth="repeat">
      <a:schemeClr val="lt1"/>
    </dgm:txFillClrLst>
    <dgm:txEffectClrLst/>
  </dgm:styleLbl>
  <dgm:styleLbl name="sibTrans2D1">
    <dgm:fillClrLst meth="repeat">
      <a:schemeClr val="accent3">
        <a:tint val="60000"/>
      </a:schemeClr>
    </dgm:fillClrLst>
    <dgm:linClrLst meth="repeat">
      <a:schemeClr val="accent3">
        <a:tint val="60000"/>
      </a:schemeClr>
    </dgm:linClrLst>
    <dgm:effectClrLst/>
    <dgm:txLinClrLst/>
    <dgm:txFillClrLst meth="repeat">
      <a:schemeClr val="dk1"/>
    </dgm:txFillClrLst>
    <dgm:txEffectClrLst/>
  </dgm:styleLbl>
  <dgm:styleLbl name="fgSibTrans2D1">
    <dgm:fillClrLst meth="repeat">
      <a:schemeClr val="accent3">
        <a:tint val="60000"/>
      </a:schemeClr>
    </dgm:fillClrLst>
    <dgm:linClrLst meth="repeat">
      <a:schemeClr val="accent3">
        <a:tint val="60000"/>
      </a:schemeClr>
    </dgm:linClrLst>
    <dgm:effectClrLst/>
    <dgm:txLinClrLst/>
    <dgm:txFillClrLst meth="repeat">
      <a:schemeClr val="dk1"/>
    </dgm:txFillClrLst>
    <dgm:txEffectClrLst/>
  </dgm:styleLbl>
  <dgm:styleLbl name="bgSibTrans2D1">
    <dgm:fillClrLst meth="repeat">
      <a:schemeClr val="accent3">
        <a:tint val="60000"/>
      </a:schemeClr>
    </dgm:fillClrLst>
    <dgm:linClrLst meth="repeat">
      <a:schemeClr val="accent3">
        <a:tint val="60000"/>
      </a:schemeClr>
    </dgm:linClrLst>
    <dgm:effectClrLst/>
    <dgm:txLinClrLst/>
    <dgm:txFillClrLst meth="repeat">
      <a:schemeClr val="dk1"/>
    </dgm:txFillClrLst>
    <dgm:txEffectClrLst/>
  </dgm:styleLbl>
  <dgm:styleLbl name="sibTrans1D1">
    <dgm:fillClrLst meth="repeat">
      <a:schemeClr val="accent3"/>
    </dgm:fillClrLst>
    <dgm:linClrLst meth="repeat">
      <a:schemeClr val="accent3"/>
    </dgm:linClrLst>
    <dgm:effectClrLst/>
    <dgm:txLinClrLst/>
    <dgm:txFillClrLst meth="repeat">
      <a:schemeClr val="tx1"/>
    </dgm:txFillClrLst>
    <dgm:txEffectClrLst/>
  </dgm:styleLbl>
  <dgm:styleLbl name="callout">
    <dgm:fillClrLst meth="repeat">
      <a:schemeClr val="accent3"/>
    </dgm:fillClrLst>
    <dgm:linClrLst meth="repeat">
      <a:schemeClr val="accent3"/>
    </dgm:linClrLst>
    <dgm:effectClrLst/>
    <dgm:txLinClrLst/>
    <dgm:txFillClrLst meth="repeat">
      <a:schemeClr val="tx1"/>
    </dgm:txFillClrLst>
    <dgm:txEffectClrLst/>
  </dgm:styleLbl>
  <dgm:styleLbl name="asst0">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dgm:txEffectClrLst/>
  </dgm:styleLbl>
  <dgm:styleLbl name="parChTrans2D2">
    <dgm:fillClrLst meth="repeat">
      <a:schemeClr val="accent3"/>
    </dgm:fillClrLst>
    <dgm:linClrLst meth="repeat">
      <a:schemeClr val="accent3"/>
    </dgm:linClrLst>
    <dgm:effectClrLst/>
    <dgm:txLinClrLst/>
    <dgm:txFillClrLst/>
    <dgm:txEffectClrLst/>
  </dgm:styleLbl>
  <dgm:styleLbl name="parChTrans2D3">
    <dgm:fillClrLst meth="repeat">
      <a:schemeClr val="accent3"/>
    </dgm:fillClrLst>
    <dgm:linClrLst meth="repeat">
      <a:schemeClr val="accent3"/>
    </dgm:linClrLst>
    <dgm:effectClrLst/>
    <dgm:txLinClrLst/>
    <dgm:txFillClrLst/>
    <dgm:txEffectClrLst/>
  </dgm:styleLbl>
  <dgm:styleLbl name="parChTrans2D4">
    <dgm:fillClrLst meth="repeat">
      <a:schemeClr val="accent3"/>
    </dgm:fillClrLst>
    <dgm:linClrLst meth="repeat">
      <a:schemeClr val="accent3"/>
    </dgm:linClrLst>
    <dgm:effectClrLst/>
    <dgm:txLinClrLst/>
    <dgm:txFillClrLst meth="repeat">
      <a:schemeClr val="lt1"/>
    </dgm:txFillClrLst>
    <dgm:txEffectClrLst/>
  </dgm:styleLbl>
  <dgm:styleLbl name="parChTrans1D1">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2">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3">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parChTrans1D4">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fgAcc1">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conFgAcc1">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alignAcc1">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trAlignAcc1">
    <dgm:fillClrLst meth="repeat">
      <a:schemeClr val="accent3">
        <a:alpha val="40000"/>
        <a:tint val="40000"/>
      </a:schemeClr>
    </dgm:fillClrLst>
    <dgm:linClrLst meth="repeat">
      <a:schemeClr val="accent3"/>
    </dgm:linClrLst>
    <dgm:effectClrLst/>
    <dgm:txLinClrLst/>
    <dgm:txFillClrLst meth="repeat">
      <a:schemeClr val="dk1"/>
    </dgm:txFillClrLst>
    <dgm:txEffectClrLst/>
  </dgm:styleLbl>
  <dgm:styleLbl name="bgAcc1">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solidFgAcc1">
    <dgm:fillClrLst meth="repeat">
      <a:schemeClr val="lt1"/>
    </dgm:fillClrLst>
    <dgm:linClrLst meth="repeat">
      <a:schemeClr val="accent3"/>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3">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3">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3">
        <a:alpha val="90000"/>
      </a:schemeClr>
    </dgm:linClrLst>
    <dgm:effectClrLst/>
    <dgm:txLinClrLst/>
    <dgm:txFillClrLst meth="repeat">
      <a:schemeClr val="dk1"/>
    </dgm:txFillClrLst>
    <dgm:txEffectClrLst/>
  </dgm:styleLbl>
  <dgm:styleLbl name="fgAcc0">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fgAcc2">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fgAcc3">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fgAcc4">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accent3"/>
    </dgm:linClrLst>
    <dgm:effectClrLst/>
    <dgm:txLinClrLst/>
    <dgm:txFillClrLst meth="repeat">
      <a:schemeClr val="dk1"/>
    </dgm:txFillClrLst>
    <dgm:txEffectClrLst/>
  </dgm:styleLbl>
  <dgm:styleLbl name="dkBgShp">
    <dgm:fillClrLst meth="repeat">
      <a:schemeClr val="accent3">
        <a:shade val="80000"/>
      </a:schemeClr>
    </dgm:fillClrLst>
    <dgm:linClrLst meth="repeat">
      <a:schemeClr val="accent3"/>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2.xml><?xml version="1.0" encoding="utf-8"?>
<dgm:colorsDef xmlns:dgm="http://schemas.openxmlformats.org/drawingml/2006/diagram" xmlns:a="http://schemas.openxmlformats.org/drawingml/2006/main" uniqueId="urn:microsoft.com/office/officeart/2005/8/colors/accent3_1">
  <dgm:title val=""/>
  <dgm:desc val=""/>
  <dgm:catLst>
    <dgm:cat type="accent3" pri="11100"/>
  </dgm:catLst>
  <dgm:styleLbl name="node0">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3">
        <a:shade val="80000"/>
      </a:schemeClr>
    </dgm:linClrLst>
    <dgm:effectClrLst/>
    <dgm:txLinClrLst/>
    <dgm:txFillClrLst/>
    <dgm:txEffectClrLst/>
  </dgm:styleLbl>
  <dgm:styleLbl name="node2">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fgImgPlace1">
    <dgm:fillClrLst meth="repeat">
      <a:schemeClr val="accent3">
        <a:tint val="40000"/>
      </a:schemeClr>
    </dgm:fillClrLst>
    <dgm:linClrLst meth="repeat">
      <a:schemeClr val="accent3">
        <a:shade val="80000"/>
      </a:schemeClr>
    </dgm:linClrLst>
    <dgm:effectClrLst/>
    <dgm:txLinClrLst/>
    <dgm:txFillClrLst meth="repeat">
      <a:schemeClr val="lt1"/>
    </dgm:txFillClrLst>
    <dgm:txEffectClrLst/>
  </dgm:styleLbl>
  <dgm:styleLbl name="alignImgPlace1">
    <dgm:fillClrLst meth="repeat">
      <a:schemeClr val="accent3">
        <a:tint val="40000"/>
      </a:schemeClr>
    </dgm:fillClrLst>
    <dgm:linClrLst meth="repeat">
      <a:schemeClr val="accent3">
        <a:shade val="80000"/>
      </a:schemeClr>
    </dgm:linClrLst>
    <dgm:effectClrLst/>
    <dgm:txLinClrLst/>
    <dgm:txFillClrLst meth="repeat">
      <a:schemeClr val="lt1"/>
    </dgm:txFillClrLst>
    <dgm:txEffectClrLst/>
  </dgm:styleLbl>
  <dgm:styleLbl name="bgImgPlace1">
    <dgm:fillClrLst meth="repeat">
      <a:schemeClr val="accent3">
        <a:tint val="40000"/>
      </a:schemeClr>
    </dgm:fillClrLst>
    <dgm:linClrLst meth="repeat">
      <a:schemeClr val="accent3">
        <a:shade val="80000"/>
      </a:schemeClr>
    </dgm:linClrLst>
    <dgm:effectClrLst/>
    <dgm:txLinClrLst/>
    <dgm:txFillClrLst meth="repeat">
      <a:schemeClr val="lt1"/>
    </dgm:txFillClrLst>
    <dgm:txEffectClrLst/>
  </dgm:styleLbl>
  <dgm:styleLbl name="sibTrans2D1">
    <dgm:fillClrLst meth="repeat">
      <a:schemeClr val="accent3">
        <a:tint val="60000"/>
      </a:schemeClr>
    </dgm:fillClrLst>
    <dgm:linClrLst meth="repeat">
      <a:schemeClr val="accent3">
        <a:tint val="60000"/>
      </a:schemeClr>
    </dgm:linClrLst>
    <dgm:effectClrLst/>
    <dgm:txLinClrLst/>
    <dgm:txFillClrLst meth="repeat">
      <a:schemeClr val="dk1"/>
    </dgm:txFillClrLst>
    <dgm:txEffectClrLst/>
  </dgm:styleLbl>
  <dgm:styleLbl name="fgSibTrans2D1">
    <dgm:fillClrLst meth="repeat">
      <a:schemeClr val="accent3">
        <a:tint val="60000"/>
      </a:schemeClr>
    </dgm:fillClrLst>
    <dgm:linClrLst meth="repeat">
      <a:schemeClr val="accent3">
        <a:tint val="60000"/>
      </a:schemeClr>
    </dgm:linClrLst>
    <dgm:effectClrLst/>
    <dgm:txLinClrLst/>
    <dgm:txFillClrLst meth="repeat">
      <a:schemeClr val="dk1"/>
    </dgm:txFillClrLst>
    <dgm:txEffectClrLst/>
  </dgm:styleLbl>
  <dgm:styleLbl name="bgSibTrans2D1">
    <dgm:fillClrLst meth="repeat">
      <a:schemeClr val="accent3">
        <a:tint val="60000"/>
      </a:schemeClr>
    </dgm:fillClrLst>
    <dgm:linClrLst meth="repeat">
      <a:schemeClr val="accent3">
        <a:tint val="60000"/>
      </a:schemeClr>
    </dgm:linClrLst>
    <dgm:effectClrLst/>
    <dgm:txLinClrLst/>
    <dgm:txFillClrLst meth="repeat">
      <a:schemeClr val="dk1"/>
    </dgm:txFillClrLst>
    <dgm:txEffectClrLst/>
  </dgm:styleLbl>
  <dgm:styleLbl name="sibTrans1D1">
    <dgm:fillClrLst meth="repeat">
      <a:schemeClr val="accent3"/>
    </dgm:fillClrLst>
    <dgm:linClrLst meth="repeat">
      <a:schemeClr val="accent3"/>
    </dgm:linClrLst>
    <dgm:effectClrLst/>
    <dgm:txLinClrLst/>
    <dgm:txFillClrLst meth="repeat">
      <a:schemeClr val="tx1"/>
    </dgm:txFillClrLst>
    <dgm:txEffectClrLst/>
  </dgm:styleLbl>
  <dgm:styleLbl name="callout">
    <dgm:fillClrLst meth="repeat">
      <a:schemeClr val="accent3"/>
    </dgm:fillClrLst>
    <dgm:linClrLst meth="repeat">
      <a:schemeClr val="accent3"/>
    </dgm:linClrLst>
    <dgm:effectClrLst/>
    <dgm:txLinClrLst/>
    <dgm:txFillClrLst meth="repeat">
      <a:schemeClr val="tx1"/>
    </dgm:txFillClrLst>
    <dgm:txEffectClrLst/>
  </dgm:styleLbl>
  <dgm:styleLbl name="asst0">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dgm:txEffectClrLst/>
  </dgm:styleLbl>
  <dgm:styleLbl name="parChTrans2D2">
    <dgm:fillClrLst meth="repeat">
      <a:schemeClr val="accent3"/>
    </dgm:fillClrLst>
    <dgm:linClrLst meth="repeat">
      <a:schemeClr val="accent3"/>
    </dgm:linClrLst>
    <dgm:effectClrLst/>
    <dgm:txLinClrLst/>
    <dgm:txFillClrLst/>
    <dgm:txEffectClrLst/>
  </dgm:styleLbl>
  <dgm:styleLbl name="parChTrans2D3">
    <dgm:fillClrLst meth="repeat">
      <a:schemeClr val="accent3"/>
    </dgm:fillClrLst>
    <dgm:linClrLst meth="repeat">
      <a:schemeClr val="accent3"/>
    </dgm:linClrLst>
    <dgm:effectClrLst/>
    <dgm:txLinClrLst/>
    <dgm:txFillClrLst/>
    <dgm:txEffectClrLst/>
  </dgm:styleLbl>
  <dgm:styleLbl name="parChTrans2D4">
    <dgm:fillClrLst meth="repeat">
      <a:schemeClr val="accent3"/>
    </dgm:fillClrLst>
    <dgm:linClrLst meth="repeat">
      <a:schemeClr val="accent3"/>
    </dgm:linClrLst>
    <dgm:effectClrLst/>
    <dgm:txLinClrLst/>
    <dgm:txFillClrLst meth="repeat">
      <a:schemeClr val="lt1"/>
    </dgm:txFillClrLst>
    <dgm:txEffectClrLst/>
  </dgm:styleLbl>
  <dgm:styleLbl name="parChTrans1D1">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2">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3">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parChTrans1D4">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fgAcc1">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conFgAcc1">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alignAcc1">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trAlignAcc1">
    <dgm:fillClrLst meth="repeat">
      <a:schemeClr val="accent3">
        <a:alpha val="40000"/>
        <a:tint val="40000"/>
      </a:schemeClr>
    </dgm:fillClrLst>
    <dgm:linClrLst meth="repeat">
      <a:schemeClr val="accent3"/>
    </dgm:linClrLst>
    <dgm:effectClrLst/>
    <dgm:txLinClrLst/>
    <dgm:txFillClrLst meth="repeat">
      <a:schemeClr val="dk1"/>
    </dgm:txFillClrLst>
    <dgm:txEffectClrLst/>
  </dgm:styleLbl>
  <dgm:styleLbl name="bgAcc1">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solidFgAcc1">
    <dgm:fillClrLst meth="repeat">
      <a:schemeClr val="lt1"/>
    </dgm:fillClrLst>
    <dgm:linClrLst meth="repeat">
      <a:schemeClr val="accent3"/>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3">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3">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3">
        <a:alpha val="90000"/>
      </a:schemeClr>
    </dgm:linClrLst>
    <dgm:effectClrLst/>
    <dgm:txLinClrLst/>
    <dgm:txFillClrLst meth="repeat">
      <a:schemeClr val="dk1"/>
    </dgm:txFillClrLst>
    <dgm:txEffectClrLst/>
  </dgm:styleLbl>
  <dgm:styleLbl name="fgAcc0">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fgAcc2">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fgAcc3">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fgAcc4">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accent3"/>
    </dgm:linClrLst>
    <dgm:effectClrLst/>
    <dgm:txLinClrLst/>
    <dgm:txFillClrLst meth="repeat">
      <a:schemeClr val="dk1"/>
    </dgm:txFillClrLst>
    <dgm:txEffectClrLst/>
  </dgm:styleLbl>
  <dgm:styleLbl name="dkBgShp">
    <dgm:fillClrLst meth="repeat">
      <a:schemeClr val="accent3">
        <a:shade val="80000"/>
      </a:schemeClr>
    </dgm:fillClrLst>
    <dgm:linClrLst meth="repeat">
      <a:schemeClr val="accent3"/>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3.xml><?xml version="1.0" encoding="utf-8"?>
<dgm:colorsDef xmlns:dgm="http://schemas.openxmlformats.org/drawingml/2006/diagram" xmlns:a="http://schemas.openxmlformats.org/drawingml/2006/main" uniqueId="urn:microsoft.com/office/officeart/2005/8/colors/accent3_1">
  <dgm:title val=""/>
  <dgm:desc val=""/>
  <dgm:catLst>
    <dgm:cat type="accent3" pri="11100"/>
  </dgm:catLst>
  <dgm:styleLbl name="node0">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3">
        <a:shade val="80000"/>
      </a:schemeClr>
    </dgm:linClrLst>
    <dgm:effectClrLst/>
    <dgm:txLinClrLst/>
    <dgm:txFillClrLst/>
    <dgm:txEffectClrLst/>
  </dgm:styleLbl>
  <dgm:styleLbl name="node2">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fgImgPlace1">
    <dgm:fillClrLst meth="repeat">
      <a:schemeClr val="accent3">
        <a:tint val="40000"/>
      </a:schemeClr>
    </dgm:fillClrLst>
    <dgm:linClrLst meth="repeat">
      <a:schemeClr val="accent3">
        <a:shade val="80000"/>
      </a:schemeClr>
    </dgm:linClrLst>
    <dgm:effectClrLst/>
    <dgm:txLinClrLst/>
    <dgm:txFillClrLst meth="repeat">
      <a:schemeClr val="lt1"/>
    </dgm:txFillClrLst>
    <dgm:txEffectClrLst/>
  </dgm:styleLbl>
  <dgm:styleLbl name="alignImgPlace1">
    <dgm:fillClrLst meth="repeat">
      <a:schemeClr val="accent3">
        <a:tint val="40000"/>
      </a:schemeClr>
    </dgm:fillClrLst>
    <dgm:linClrLst meth="repeat">
      <a:schemeClr val="accent3">
        <a:shade val="80000"/>
      </a:schemeClr>
    </dgm:linClrLst>
    <dgm:effectClrLst/>
    <dgm:txLinClrLst/>
    <dgm:txFillClrLst meth="repeat">
      <a:schemeClr val="lt1"/>
    </dgm:txFillClrLst>
    <dgm:txEffectClrLst/>
  </dgm:styleLbl>
  <dgm:styleLbl name="bgImgPlace1">
    <dgm:fillClrLst meth="repeat">
      <a:schemeClr val="accent3">
        <a:tint val="40000"/>
      </a:schemeClr>
    </dgm:fillClrLst>
    <dgm:linClrLst meth="repeat">
      <a:schemeClr val="accent3">
        <a:shade val="80000"/>
      </a:schemeClr>
    </dgm:linClrLst>
    <dgm:effectClrLst/>
    <dgm:txLinClrLst/>
    <dgm:txFillClrLst meth="repeat">
      <a:schemeClr val="lt1"/>
    </dgm:txFillClrLst>
    <dgm:txEffectClrLst/>
  </dgm:styleLbl>
  <dgm:styleLbl name="sibTrans2D1">
    <dgm:fillClrLst meth="repeat">
      <a:schemeClr val="accent3">
        <a:tint val="60000"/>
      </a:schemeClr>
    </dgm:fillClrLst>
    <dgm:linClrLst meth="repeat">
      <a:schemeClr val="accent3">
        <a:tint val="60000"/>
      </a:schemeClr>
    </dgm:linClrLst>
    <dgm:effectClrLst/>
    <dgm:txLinClrLst/>
    <dgm:txFillClrLst meth="repeat">
      <a:schemeClr val="dk1"/>
    </dgm:txFillClrLst>
    <dgm:txEffectClrLst/>
  </dgm:styleLbl>
  <dgm:styleLbl name="fgSibTrans2D1">
    <dgm:fillClrLst meth="repeat">
      <a:schemeClr val="accent3">
        <a:tint val="60000"/>
      </a:schemeClr>
    </dgm:fillClrLst>
    <dgm:linClrLst meth="repeat">
      <a:schemeClr val="accent3">
        <a:tint val="60000"/>
      </a:schemeClr>
    </dgm:linClrLst>
    <dgm:effectClrLst/>
    <dgm:txLinClrLst/>
    <dgm:txFillClrLst meth="repeat">
      <a:schemeClr val="dk1"/>
    </dgm:txFillClrLst>
    <dgm:txEffectClrLst/>
  </dgm:styleLbl>
  <dgm:styleLbl name="bgSibTrans2D1">
    <dgm:fillClrLst meth="repeat">
      <a:schemeClr val="accent3">
        <a:tint val="60000"/>
      </a:schemeClr>
    </dgm:fillClrLst>
    <dgm:linClrLst meth="repeat">
      <a:schemeClr val="accent3">
        <a:tint val="60000"/>
      </a:schemeClr>
    </dgm:linClrLst>
    <dgm:effectClrLst/>
    <dgm:txLinClrLst/>
    <dgm:txFillClrLst meth="repeat">
      <a:schemeClr val="dk1"/>
    </dgm:txFillClrLst>
    <dgm:txEffectClrLst/>
  </dgm:styleLbl>
  <dgm:styleLbl name="sibTrans1D1">
    <dgm:fillClrLst meth="repeat">
      <a:schemeClr val="accent3"/>
    </dgm:fillClrLst>
    <dgm:linClrLst meth="repeat">
      <a:schemeClr val="accent3"/>
    </dgm:linClrLst>
    <dgm:effectClrLst/>
    <dgm:txLinClrLst/>
    <dgm:txFillClrLst meth="repeat">
      <a:schemeClr val="tx1"/>
    </dgm:txFillClrLst>
    <dgm:txEffectClrLst/>
  </dgm:styleLbl>
  <dgm:styleLbl name="callout">
    <dgm:fillClrLst meth="repeat">
      <a:schemeClr val="accent3"/>
    </dgm:fillClrLst>
    <dgm:linClrLst meth="repeat">
      <a:schemeClr val="accent3"/>
    </dgm:linClrLst>
    <dgm:effectClrLst/>
    <dgm:txLinClrLst/>
    <dgm:txFillClrLst meth="repeat">
      <a:schemeClr val="tx1"/>
    </dgm:txFillClrLst>
    <dgm:txEffectClrLst/>
  </dgm:styleLbl>
  <dgm:styleLbl name="asst0">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dgm:txEffectClrLst/>
  </dgm:styleLbl>
  <dgm:styleLbl name="parChTrans2D2">
    <dgm:fillClrLst meth="repeat">
      <a:schemeClr val="accent3"/>
    </dgm:fillClrLst>
    <dgm:linClrLst meth="repeat">
      <a:schemeClr val="accent3"/>
    </dgm:linClrLst>
    <dgm:effectClrLst/>
    <dgm:txLinClrLst/>
    <dgm:txFillClrLst/>
    <dgm:txEffectClrLst/>
  </dgm:styleLbl>
  <dgm:styleLbl name="parChTrans2D3">
    <dgm:fillClrLst meth="repeat">
      <a:schemeClr val="accent3"/>
    </dgm:fillClrLst>
    <dgm:linClrLst meth="repeat">
      <a:schemeClr val="accent3"/>
    </dgm:linClrLst>
    <dgm:effectClrLst/>
    <dgm:txLinClrLst/>
    <dgm:txFillClrLst/>
    <dgm:txEffectClrLst/>
  </dgm:styleLbl>
  <dgm:styleLbl name="parChTrans2D4">
    <dgm:fillClrLst meth="repeat">
      <a:schemeClr val="accent3"/>
    </dgm:fillClrLst>
    <dgm:linClrLst meth="repeat">
      <a:schemeClr val="accent3"/>
    </dgm:linClrLst>
    <dgm:effectClrLst/>
    <dgm:txLinClrLst/>
    <dgm:txFillClrLst meth="repeat">
      <a:schemeClr val="lt1"/>
    </dgm:txFillClrLst>
    <dgm:txEffectClrLst/>
  </dgm:styleLbl>
  <dgm:styleLbl name="parChTrans1D1">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2">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3">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parChTrans1D4">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fgAcc1">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conFgAcc1">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alignAcc1">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trAlignAcc1">
    <dgm:fillClrLst meth="repeat">
      <a:schemeClr val="accent3">
        <a:alpha val="40000"/>
        <a:tint val="40000"/>
      </a:schemeClr>
    </dgm:fillClrLst>
    <dgm:linClrLst meth="repeat">
      <a:schemeClr val="accent3"/>
    </dgm:linClrLst>
    <dgm:effectClrLst/>
    <dgm:txLinClrLst/>
    <dgm:txFillClrLst meth="repeat">
      <a:schemeClr val="dk1"/>
    </dgm:txFillClrLst>
    <dgm:txEffectClrLst/>
  </dgm:styleLbl>
  <dgm:styleLbl name="bgAcc1">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solidFgAcc1">
    <dgm:fillClrLst meth="repeat">
      <a:schemeClr val="lt1"/>
    </dgm:fillClrLst>
    <dgm:linClrLst meth="repeat">
      <a:schemeClr val="accent3"/>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3">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3">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3">
        <a:alpha val="90000"/>
      </a:schemeClr>
    </dgm:linClrLst>
    <dgm:effectClrLst/>
    <dgm:txLinClrLst/>
    <dgm:txFillClrLst meth="repeat">
      <a:schemeClr val="dk1"/>
    </dgm:txFillClrLst>
    <dgm:txEffectClrLst/>
  </dgm:styleLbl>
  <dgm:styleLbl name="fgAcc0">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fgAcc2">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fgAcc3">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fgAcc4">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accent3"/>
    </dgm:linClrLst>
    <dgm:effectClrLst/>
    <dgm:txLinClrLst/>
    <dgm:txFillClrLst meth="repeat">
      <a:schemeClr val="dk1"/>
    </dgm:txFillClrLst>
    <dgm:txEffectClrLst/>
  </dgm:styleLbl>
  <dgm:styleLbl name="dkBgShp">
    <dgm:fillClrLst meth="repeat">
      <a:schemeClr val="accent3">
        <a:shade val="80000"/>
      </a:schemeClr>
    </dgm:fillClrLst>
    <dgm:linClrLst meth="repeat">
      <a:schemeClr val="accent3"/>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4.xml><?xml version="1.0" encoding="utf-8"?>
<dgm:colorsDef xmlns:dgm="http://schemas.openxmlformats.org/drawingml/2006/diagram" xmlns:a="http://schemas.openxmlformats.org/drawingml/2006/main" uniqueId="urn:microsoft.com/office/officeart/2005/8/colors/accent3_1">
  <dgm:title val=""/>
  <dgm:desc val=""/>
  <dgm:catLst>
    <dgm:cat type="accent3" pri="11100"/>
  </dgm:catLst>
  <dgm:styleLbl name="node0">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3">
        <a:shade val="80000"/>
      </a:schemeClr>
    </dgm:linClrLst>
    <dgm:effectClrLst/>
    <dgm:txLinClrLst/>
    <dgm:txFillClrLst/>
    <dgm:txEffectClrLst/>
  </dgm:styleLbl>
  <dgm:styleLbl name="node2">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fgImgPlace1">
    <dgm:fillClrLst meth="repeat">
      <a:schemeClr val="accent3">
        <a:tint val="40000"/>
      </a:schemeClr>
    </dgm:fillClrLst>
    <dgm:linClrLst meth="repeat">
      <a:schemeClr val="accent3">
        <a:shade val="80000"/>
      </a:schemeClr>
    </dgm:linClrLst>
    <dgm:effectClrLst/>
    <dgm:txLinClrLst/>
    <dgm:txFillClrLst meth="repeat">
      <a:schemeClr val="lt1"/>
    </dgm:txFillClrLst>
    <dgm:txEffectClrLst/>
  </dgm:styleLbl>
  <dgm:styleLbl name="alignImgPlace1">
    <dgm:fillClrLst meth="repeat">
      <a:schemeClr val="accent3">
        <a:tint val="40000"/>
      </a:schemeClr>
    </dgm:fillClrLst>
    <dgm:linClrLst meth="repeat">
      <a:schemeClr val="accent3">
        <a:shade val="80000"/>
      </a:schemeClr>
    </dgm:linClrLst>
    <dgm:effectClrLst/>
    <dgm:txLinClrLst/>
    <dgm:txFillClrLst meth="repeat">
      <a:schemeClr val="lt1"/>
    </dgm:txFillClrLst>
    <dgm:txEffectClrLst/>
  </dgm:styleLbl>
  <dgm:styleLbl name="bgImgPlace1">
    <dgm:fillClrLst meth="repeat">
      <a:schemeClr val="accent3">
        <a:tint val="40000"/>
      </a:schemeClr>
    </dgm:fillClrLst>
    <dgm:linClrLst meth="repeat">
      <a:schemeClr val="accent3">
        <a:shade val="80000"/>
      </a:schemeClr>
    </dgm:linClrLst>
    <dgm:effectClrLst/>
    <dgm:txLinClrLst/>
    <dgm:txFillClrLst meth="repeat">
      <a:schemeClr val="lt1"/>
    </dgm:txFillClrLst>
    <dgm:txEffectClrLst/>
  </dgm:styleLbl>
  <dgm:styleLbl name="sibTrans2D1">
    <dgm:fillClrLst meth="repeat">
      <a:schemeClr val="accent3">
        <a:tint val="60000"/>
      </a:schemeClr>
    </dgm:fillClrLst>
    <dgm:linClrLst meth="repeat">
      <a:schemeClr val="accent3">
        <a:tint val="60000"/>
      </a:schemeClr>
    </dgm:linClrLst>
    <dgm:effectClrLst/>
    <dgm:txLinClrLst/>
    <dgm:txFillClrLst meth="repeat">
      <a:schemeClr val="dk1"/>
    </dgm:txFillClrLst>
    <dgm:txEffectClrLst/>
  </dgm:styleLbl>
  <dgm:styleLbl name="fgSibTrans2D1">
    <dgm:fillClrLst meth="repeat">
      <a:schemeClr val="accent3">
        <a:tint val="60000"/>
      </a:schemeClr>
    </dgm:fillClrLst>
    <dgm:linClrLst meth="repeat">
      <a:schemeClr val="accent3">
        <a:tint val="60000"/>
      </a:schemeClr>
    </dgm:linClrLst>
    <dgm:effectClrLst/>
    <dgm:txLinClrLst/>
    <dgm:txFillClrLst meth="repeat">
      <a:schemeClr val="dk1"/>
    </dgm:txFillClrLst>
    <dgm:txEffectClrLst/>
  </dgm:styleLbl>
  <dgm:styleLbl name="bgSibTrans2D1">
    <dgm:fillClrLst meth="repeat">
      <a:schemeClr val="accent3">
        <a:tint val="60000"/>
      </a:schemeClr>
    </dgm:fillClrLst>
    <dgm:linClrLst meth="repeat">
      <a:schemeClr val="accent3">
        <a:tint val="60000"/>
      </a:schemeClr>
    </dgm:linClrLst>
    <dgm:effectClrLst/>
    <dgm:txLinClrLst/>
    <dgm:txFillClrLst meth="repeat">
      <a:schemeClr val="dk1"/>
    </dgm:txFillClrLst>
    <dgm:txEffectClrLst/>
  </dgm:styleLbl>
  <dgm:styleLbl name="sibTrans1D1">
    <dgm:fillClrLst meth="repeat">
      <a:schemeClr val="accent3"/>
    </dgm:fillClrLst>
    <dgm:linClrLst meth="repeat">
      <a:schemeClr val="accent3"/>
    </dgm:linClrLst>
    <dgm:effectClrLst/>
    <dgm:txLinClrLst/>
    <dgm:txFillClrLst meth="repeat">
      <a:schemeClr val="tx1"/>
    </dgm:txFillClrLst>
    <dgm:txEffectClrLst/>
  </dgm:styleLbl>
  <dgm:styleLbl name="callout">
    <dgm:fillClrLst meth="repeat">
      <a:schemeClr val="accent3"/>
    </dgm:fillClrLst>
    <dgm:linClrLst meth="repeat">
      <a:schemeClr val="accent3"/>
    </dgm:linClrLst>
    <dgm:effectClrLst/>
    <dgm:txLinClrLst/>
    <dgm:txFillClrLst meth="repeat">
      <a:schemeClr val="tx1"/>
    </dgm:txFillClrLst>
    <dgm:txEffectClrLst/>
  </dgm:styleLbl>
  <dgm:styleLbl name="asst0">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dgm:txEffectClrLst/>
  </dgm:styleLbl>
  <dgm:styleLbl name="parChTrans2D2">
    <dgm:fillClrLst meth="repeat">
      <a:schemeClr val="accent3"/>
    </dgm:fillClrLst>
    <dgm:linClrLst meth="repeat">
      <a:schemeClr val="accent3"/>
    </dgm:linClrLst>
    <dgm:effectClrLst/>
    <dgm:txLinClrLst/>
    <dgm:txFillClrLst/>
    <dgm:txEffectClrLst/>
  </dgm:styleLbl>
  <dgm:styleLbl name="parChTrans2D3">
    <dgm:fillClrLst meth="repeat">
      <a:schemeClr val="accent3"/>
    </dgm:fillClrLst>
    <dgm:linClrLst meth="repeat">
      <a:schemeClr val="accent3"/>
    </dgm:linClrLst>
    <dgm:effectClrLst/>
    <dgm:txLinClrLst/>
    <dgm:txFillClrLst/>
    <dgm:txEffectClrLst/>
  </dgm:styleLbl>
  <dgm:styleLbl name="parChTrans2D4">
    <dgm:fillClrLst meth="repeat">
      <a:schemeClr val="accent3"/>
    </dgm:fillClrLst>
    <dgm:linClrLst meth="repeat">
      <a:schemeClr val="accent3"/>
    </dgm:linClrLst>
    <dgm:effectClrLst/>
    <dgm:txLinClrLst/>
    <dgm:txFillClrLst meth="repeat">
      <a:schemeClr val="lt1"/>
    </dgm:txFillClrLst>
    <dgm:txEffectClrLst/>
  </dgm:styleLbl>
  <dgm:styleLbl name="parChTrans1D1">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2">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3">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parChTrans1D4">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fgAcc1">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conFgAcc1">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alignAcc1">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trAlignAcc1">
    <dgm:fillClrLst meth="repeat">
      <a:schemeClr val="accent3">
        <a:alpha val="40000"/>
        <a:tint val="40000"/>
      </a:schemeClr>
    </dgm:fillClrLst>
    <dgm:linClrLst meth="repeat">
      <a:schemeClr val="accent3"/>
    </dgm:linClrLst>
    <dgm:effectClrLst/>
    <dgm:txLinClrLst/>
    <dgm:txFillClrLst meth="repeat">
      <a:schemeClr val="dk1"/>
    </dgm:txFillClrLst>
    <dgm:txEffectClrLst/>
  </dgm:styleLbl>
  <dgm:styleLbl name="bgAcc1">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solidFgAcc1">
    <dgm:fillClrLst meth="repeat">
      <a:schemeClr val="lt1"/>
    </dgm:fillClrLst>
    <dgm:linClrLst meth="repeat">
      <a:schemeClr val="accent3"/>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3">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3">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3">
        <a:alpha val="90000"/>
      </a:schemeClr>
    </dgm:linClrLst>
    <dgm:effectClrLst/>
    <dgm:txLinClrLst/>
    <dgm:txFillClrLst meth="repeat">
      <a:schemeClr val="dk1"/>
    </dgm:txFillClrLst>
    <dgm:txEffectClrLst/>
  </dgm:styleLbl>
  <dgm:styleLbl name="fgAcc0">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fgAcc2">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fgAcc3">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fgAcc4">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accent3"/>
    </dgm:linClrLst>
    <dgm:effectClrLst/>
    <dgm:txLinClrLst/>
    <dgm:txFillClrLst meth="repeat">
      <a:schemeClr val="dk1"/>
    </dgm:txFillClrLst>
    <dgm:txEffectClrLst/>
  </dgm:styleLbl>
  <dgm:styleLbl name="dkBgShp">
    <dgm:fillClrLst meth="repeat">
      <a:schemeClr val="accent3">
        <a:shade val="80000"/>
      </a:schemeClr>
    </dgm:fillClrLst>
    <dgm:linClrLst meth="repeat">
      <a:schemeClr val="accent3"/>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5.xml><?xml version="1.0" encoding="utf-8"?>
<dgm:colorsDef xmlns:dgm="http://schemas.openxmlformats.org/drawingml/2006/diagram" xmlns:a="http://schemas.openxmlformats.org/drawingml/2006/main" uniqueId="urn:microsoft.com/office/officeart/2005/8/colors/accent3_1">
  <dgm:title val=""/>
  <dgm:desc val=""/>
  <dgm:catLst>
    <dgm:cat type="accent3" pri="11100"/>
  </dgm:catLst>
  <dgm:styleLbl name="node0">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3">
        <a:shade val="80000"/>
      </a:schemeClr>
    </dgm:linClrLst>
    <dgm:effectClrLst/>
    <dgm:txLinClrLst/>
    <dgm:txFillClrLst/>
    <dgm:txEffectClrLst/>
  </dgm:styleLbl>
  <dgm:styleLbl name="node2">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fgImgPlace1">
    <dgm:fillClrLst meth="repeat">
      <a:schemeClr val="accent3">
        <a:tint val="40000"/>
      </a:schemeClr>
    </dgm:fillClrLst>
    <dgm:linClrLst meth="repeat">
      <a:schemeClr val="accent3">
        <a:shade val="80000"/>
      </a:schemeClr>
    </dgm:linClrLst>
    <dgm:effectClrLst/>
    <dgm:txLinClrLst/>
    <dgm:txFillClrLst meth="repeat">
      <a:schemeClr val="lt1"/>
    </dgm:txFillClrLst>
    <dgm:txEffectClrLst/>
  </dgm:styleLbl>
  <dgm:styleLbl name="alignImgPlace1">
    <dgm:fillClrLst meth="repeat">
      <a:schemeClr val="accent3">
        <a:tint val="40000"/>
      </a:schemeClr>
    </dgm:fillClrLst>
    <dgm:linClrLst meth="repeat">
      <a:schemeClr val="accent3">
        <a:shade val="80000"/>
      </a:schemeClr>
    </dgm:linClrLst>
    <dgm:effectClrLst/>
    <dgm:txLinClrLst/>
    <dgm:txFillClrLst meth="repeat">
      <a:schemeClr val="lt1"/>
    </dgm:txFillClrLst>
    <dgm:txEffectClrLst/>
  </dgm:styleLbl>
  <dgm:styleLbl name="bgImgPlace1">
    <dgm:fillClrLst meth="repeat">
      <a:schemeClr val="accent3">
        <a:tint val="40000"/>
      </a:schemeClr>
    </dgm:fillClrLst>
    <dgm:linClrLst meth="repeat">
      <a:schemeClr val="accent3">
        <a:shade val="80000"/>
      </a:schemeClr>
    </dgm:linClrLst>
    <dgm:effectClrLst/>
    <dgm:txLinClrLst/>
    <dgm:txFillClrLst meth="repeat">
      <a:schemeClr val="lt1"/>
    </dgm:txFillClrLst>
    <dgm:txEffectClrLst/>
  </dgm:styleLbl>
  <dgm:styleLbl name="sibTrans2D1">
    <dgm:fillClrLst meth="repeat">
      <a:schemeClr val="accent3">
        <a:tint val="60000"/>
      </a:schemeClr>
    </dgm:fillClrLst>
    <dgm:linClrLst meth="repeat">
      <a:schemeClr val="accent3">
        <a:tint val="60000"/>
      </a:schemeClr>
    </dgm:linClrLst>
    <dgm:effectClrLst/>
    <dgm:txLinClrLst/>
    <dgm:txFillClrLst meth="repeat">
      <a:schemeClr val="dk1"/>
    </dgm:txFillClrLst>
    <dgm:txEffectClrLst/>
  </dgm:styleLbl>
  <dgm:styleLbl name="fgSibTrans2D1">
    <dgm:fillClrLst meth="repeat">
      <a:schemeClr val="accent3">
        <a:tint val="60000"/>
      </a:schemeClr>
    </dgm:fillClrLst>
    <dgm:linClrLst meth="repeat">
      <a:schemeClr val="accent3">
        <a:tint val="60000"/>
      </a:schemeClr>
    </dgm:linClrLst>
    <dgm:effectClrLst/>
    <dgm:txLinClrLst/>
    <dgm:txFillClrLst meth="repeat">
      <a:schemeClr val="dk1"/>
    </dgm:txFillClrLst>
    <dgm:txEffectClrLst/>
  </dgm:styleLbl>
  <dgm:styleLbl name="bgSibTrans2D1">
    <dgm:fillClrLst meth="repeat">
      <a:schemeClr val="accent3">
        <a:tint val="60000"/>
      </a:schemeClr>
    </dgm:fillClrLst>
    <dgm:linClrLst meth="repeat">
      <a:schemeClr val="accent3">
        <a:tint val="60000"/>
      </a:schemeClr>
    </dgm:linClrLst>
    <dgm:effectClrLst/>
    <dgm:txLinClrLst/>
    <dgm:txFillClrLst meth="repeat">
      <a:schemeClr val="dk1"/>
    </dgm:txFillClrLst>
    <dgm:txEffectClrLst/>
  </dgm:styleLbl>
  <dgm:styleLbl name="sibTrans1D1">
    <dgm:fillClrLst meth="repeat">
      <a:schemeClr val="accent3"/>
    </dgm:fillClrLst>
    <dgm:linClrLst meth="repeat">
      <a:schemeClr val="accent3"/>
    </dgm:linClrLst>
    <dgm:effectClrLst/>
    <dgm:txLinClrLst/>
    <dgm:txFillClrLst meth="repeat">
      <a:schemeClr val="tx1"/>
    </dgm:txFillClrLst>
    <dgm:txEffectClrLst/>
  </dgm:styleLbl>
  <dgm:styleLbl name="callout">
    <dgm:fillClrLst meth="repeat">
      <a:schemeClr val="accent3"/>
    </dgm:fillClrLst>
    <dgm:linClrLst meth="repeat">
      <a:schemeClr val="accent3"/>
    </dgm:linClrLst>
    <dgm:effectClrLst/>
    <dgm:txLinClrLst/>
    <dgm:txFillClrLst meth="repeat">
      <a:schemeClr val="tx1"/>
    </dgm:txFillClrLst>
    <dgm:txEffectClrLst/>
  </dgm:styleLbl>
  <dgm:styleLbl name="asst0">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dgm:txEffectClrLst/>
  </dgm:styleLbl>
  <dgm:styleLbl name="parChTrans2D2">
    <dgm:fillClrLst meth="repeat">
      <a:schemeClr val="accent3"/>
    </dgm:fillClrLst>
    <dgm:linClrLst meth="repeat">
      <a:schemeClr val="accent3"/>
    </dgm:linClrLst>
    <dgm:effectClrLst/>
    <dgm:txLinClrLst/>
    <dgm:txFillClrLst/>
    <dgm:txEffectClrLst/>
  </dgm:styleLbl>
  <dgm:styleLbl name="parChTrans2D3">
    <dgm:fillClrLst meth="repeat">
      <a:schemeClr val="accent3"/>
    </dgm:fillClrLst>
    <dgm:linClrLst meth="repeat">
      <a:schemeClr val="accent3"/>
    </dgm:linClrLst>
    <dgm:effectClrLst/>
    <dgm:txLinClrLst/>
    <dgm:txFillClrLst/>
    <dgm:txEffectClrLst/>
  </dgm:styleLbl>
  <dgm:styleLbl name="parChTrans2D4">
    <dgm:fillClrLst meth="repeat">
      <a:schemeClr val="accent3"/>
    </dgm:fillClrLst>
    <dgm:linClrLst meth="repeat">
      <a:schemeClr val="accent3"/>
    </dgm:linClrLst>
    <dgm:effectClrLst/>
    <dgm:txLinClrLst/>
    <dgm:txFillClrLst meth="repeat">
      <a:schemeClr val="lt1"/>
    </dgm:txFillClrLst>
    <dgm:txEffectClrLst/>
  </dgm:styleLbl>
  <dgm:styleLbl name="parChTrans1D1">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2">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3">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parChTrans1D4">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fgAcc1">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conFgAcc1">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alignAcc1">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trAlignAcc1">
    <dgm:fillClrLst meth="repeat">
      <a:schemeClr val="accent3">
        <a:alpha val="40000"/>
        <a:tint val="40000"/>
      </a:schemeClr>
    </dgm:fillClrLst>
    <dgm:linClrLst meth="repeat">
      <a:schemeClr val="accent3"/>
    </dgm:linClrLst>
    <dgm:effectClrLst/>
    <dgm:txLinClrLst/>
    <dgm:txFillClrLst meth="repeat">
      <a:schemeClr val="dk1"/>
    </dgm:txFillClrLst>
    <dgm:txEffectClrLst/>
  </dgm:styleLbl>
  <dgm:styleLbl name="bgAcc1">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solidFgAcc1">
    <dgm:fillClrLst meth="repeat">
      <a:schemeClr val="lt1"/>
    </dgm:fillClrLst>
    <dgm:linClrLst meth="repeat">
      <a:schemeClr val="accent3"/>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3">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3">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3">
        <a:alpha val="90000"/>
      </a:schemeClr>
    </dgm:linClrLst>
    <dgm:effectClrLst/>
    <dgm:txLinClrLst/>
    <dgm:txFillClrLst meth="repeat">
      <a:schemeClr val="dk1"/>
    </dgm:txFillClrLst>
    <dgm:txEffectClrLst/>
  </dgm:styleLbl>
  <dgm:styleLbl name="fgAcc0">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fgAcc2">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fgAcc3">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fgAcc4">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accent3"/>
    </dgm:linClrLst>
    <dgm:effectClrLst/>
    <dgm:txLinClrLst/>
    <dgm:txFillClrLst meth="repeat">
      <a:schemeClr val="dk1"/>
    </dgm:txFillClrLst>
    <dgm:txEffectClrLst/>
  </dgm:styleLbl>
  <dgm:styleLbl name="dkBgShp">
    <dgm:fillClrLst meth="repeat">
      <a:schemeClr val="accent3">
        <a:shade val="80000"/>
      </a:schemeClr>
    </dgm:fillClrLst>
    <dgm:linClrLst meth="repeat">
      <a:schemeClr val="accent3"/>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6.xml><?xml version="1.0" encoding="utf-8"?>
<dgm:colorsDef xmlns:dgm="http://schemas.openxmlformats.org/drawingml/2006/diagram" xmlns:a="http://schemas.openxmlformats.org/drawingml/2006/main" uniqueId="urn:microsoft.com/office/officeart/2005/8/colors/accent3_1">
  <dgm:title val=""/>
  <dgm:desc val=""/>
  <dgm:catLst>
    <dgm:cat type="accent3" pri="11100"/>
  </dgm:catLst>
  <dgm:styleLbl name="node0">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3">
        <a:shade val="80000"/>
      </a:schemeClr>
    </dgm:linClrLst>
    <dgm:effectClrLst/>
    <dgm:txLinClrLst/>
    <dgm:txFillClrLst/>
    <dgm:txEffectClrLst/>
  </dgm:styleLbl>
  <dgm:styleLbl name="node2">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fgImgPlace1">
    <dgm:fillClrLst meth="repeat">
      <a:schemeClr val="accent3">
        <a:tint val="40000"/>
      </a:schemeClr>
    </dgm:fillClrLst>
    <dgm:linClrLst meth="repeat">
      <a:schemeClr val="accent3">
        <a:shade val="80000"/>
      </a:schemeClr>
    </dgm:linClrLst>
    <dgm:effectClrLst/>
    <dgm:txLinClrLst/>
    <dgm:txFillClrLst meth="repeat">
      <a:schemeClr val="lt1"/>
    </dgm:txFillClrLst>
    <dgm:txEffectClrLst/>
  </dgm:styleLbl>
  <dgm:styleLbl name="alignImgPlace1">
    <dgm:fillClrLst meth="repeat">
      <a:schemeClr val="accent3">
        <a:tint val="40000"/>
      </a:schemeClr>
    </dgm:fillClrLst>
    <dgm:linClrLst meth="repeat">
      <a:schemeClr val="accent3">
        <a:shade val="80000"/>
      </a:schemeClr>
    </dgm:linClrLst>
    <dgm:effectClrLst/>
    <dgm:txLinClrLst/>
    <dgm:txFillClrLst meth="repeat">
      <a:schemeClr val="lt1"/>
    </dgm:txFillClrLst>
    <dgm:txEffectClrLst/>
  </dgm:styleLbl>
  <dgm:styleLbl name="bgImgPlace1">
    <dgm:fillClrLst meth="repeat">
      <a:schemeClr val="accent3">
        <a:tint val="40000"/>
      </a:schemeClr>
    </dgm:fillClrLst>
    <dgm:linClrLst meth="repeat">
      <a:schemeClr val="accent3">
        <a:shade val="80000"/>
      </a:schemeClr>
    </dgm:linClrLst>
    <dgm:effectClrLst/>
    <dgm:txLinClrLst/>
    <dgm:txFillClrLst meth="repeat">
      <a:schemeClr val="lt1"/>
    </dgm:txFillClrLst>
    <dgm:txEffectClrLst/>
  </dgm:styleLbl>
  <dgm:styleLbl name="sibTrans2D1">
    <dgm:fillClrLst meth="repeat">
      <a:schemeClr val="accent3">
        <a:tint val="60000"/>
      </a:schemeClr>
    </dgm:fillClrLst>
    <dgm:linClrLst meth="repeat">
      <a:schemeClr val="accent3">
        <a:tint val="60000"/>
      </a:schemeClr>
    </dgm:linClrLst>
    <dgm:effectClrLst/>
    <dgm:txLinClrLst/>
    <dgm:txFillClrLst meth="repeat">
      <a:schemeClr val="dk1"/>
    </dgm:txFillClrLst>
    <dgm:txEffectClrLst/>
  </dgm:styleLbl>
  <dgm:styleLbl name="fgSibTrans2D1">
    <dgm:fillClrLst meth="repeat">
      <a:schemeClr val="accent3">
        <a:tint val="60000"/>
      </a:schemeClr>
    </dgm:fillClrLst>
    <dgm:linClrLst meth="repeat">
      <a:schemeClr val="accent3">
        <a:tint val="60000"/>
      </a:schemeClr>
    </dgm:linClrLst>
    <dgm:effectClrLst/>
    <dgm:txLinClrLst/>
    <dgm:txFillClrLst meth="repeat">
      <a:schemeClr val="dk1"/>
    </dgm:txFillClrLst>
    <dgm:txEffectClrLst/>
  </dgm:styleLbl>
  <dgm:styleLbl name="bgSibTrans2D1">
    <dgm:fillClrLst meth="repeat">
      <a:schemeClr val="accent3">
        <a:tint val="60000"/>
      </a:schemeClr>
    </dgm:fillClrLst>
    <dgm:linClrLst meth="repeat">
      <a:schemeClr val="accent3">
        <a:tint val="60000"/>
      </a:schemeClr>
    </dgm:linClrLst>
    <dgm:effectClrLst/>
    <dgm:txLinClrLst/>
    <dgm:txFillClrLst meth="repeat">
      <a:schemeClr val="dk1"/>
    </dgm:txFillClrLst>
    <dgm:txEffectClrLst/>
  </dgm:styleLbl>
  <dgm:styleLbl name="sibTrans1D1">
    <dgm:fillClrLst meth="repeat">
      <a:schemeClr val="accent3"/>
    </dgm:fillClrLst>
    <dgm:linClrLst meth="repeat">
      <a:schemeClr val="accent3"/>
    </dgm:linClrLst>
    <dgm:effectClrLst/>
    <dgm:txLinClrLst/>
    <dgm:txFillClrLst meth="repeat">
      <a:schemeClr val="tx1"/>
    </dgm:txFillClrLst>
    <dgm:txEffectClrLst/>
  </dgm:styleLbl>
  <dgm:styleLbl name="callout">
    <dgm:fillClrLst meth="repeat">
      <a:schemeClr val="accent3"/>
    </dgm:fillClrLst>
    <dgm:linClrLst meth="repeat">
      <a:schemeClr val="accent3"/>
    </dgm:linClrLst>
    <dgm:effectClrLst/>
    <dgm:txLinClrLst/>
    <dgm:txFillClrLst meth="repeat">
      <a:schemeClr val="tx1"/>
    </dgm:txFillClrLst>
    <dgm:txEffectClrLst/>
  </dgm:styleLbl>
  <dgm:styleLbl name="asst0">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dgm:txEffectClrLst/>
  </dgm:styleLbl>
  <dgm:styleLbl name="parChTrans2D2">
    <dgm:fillClrLst meth="repeat">
      <a:schemeClr val="accent3"/>
    </dgm:fillClrLst>
    <dgm:linClrLst meth="repeat">
      <a:schemeClr val="accent3"/>
    </dgm:linClrLst>
    <dgm:effectClrLst/>
    <dgm:txLinClrLst/>
    <dgm:txFillClrLst/>
    <dgm:txEffectClrLst/>
  </dgm:styleLbl>
  <dgm:styleLbl name="parChTrans2D3">
    <dgm:fillClrLst meth="repeat">
      <a:schemeClr val="accent3"/>
    </dgm:fillClrLst>
    <dgm:linClrLst meth="repeat">
      <a:schemeClr val="accent3"/>
    </dgm:linClrLst>
    <dgm:effectClrLst/>
    <dgm:txLinClrLst/>
    <dgm:txFillClrLst/>
    <dgm:txEffectClrLst/>
  </dgm:styleLbl>
  <dgm:styleLbl name="parChTrans2D4">
    <dgm:fillClrLst meth="repeat">
      <a:schemeClr val="accent3"/>
    </dgm:fillClrLst>
    <dgm:linClrLst meth="repeat">
      <a:schemeClr val="accent3"/>
    </dgm:linClrLst>
    <dgm:effectClrLst/>
    <dgm:txLinClrLst/>
    <dgm:txFillClrLst meth="repeat">
      <a:schemeClr val="lt1"/>
    </dgm:txFillClrLst>
    <dgm:txEffectClrLst/>
  </dgm:styleLbl>
  <dgm:styleLbl name="parChTrans1D1">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2">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3">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parChTrans1D4">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fgAcc1">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conFgAcc1">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alignAcc1">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trAlignAcc1">
    <dgm:fillClrLst meth="repeat">
      <a:schemeClr val="accent3">
        <a:alpha val="40000"/>
        <a:tint val="40000"/>
      </a:schemeClr>
    </dgm:fillClrLst>
    <dgm:linClrLst meth="repeat">
      <a:schemeClr val="accent3"/>
    </dgm:linClrLst>
    <dgm:effectClrLst/>
    <dgm:txLinClrLst/>
    <dgm:txFillClrLst meth="repeat">
      <a:schemeClr val="dk1"/>
    </dgm:txFillClrLst>
    <dgm:txEffectClrLst/>
  </dgm:styleLbl>
  <dgm:styleLbl name="bgAcc1">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solidFgAcc1">
    <dgm:fillClrLst meth="repeat">
      <a:schemeClr val="lt1"/>
    </dgm:fillClrLst>
    <dgm:linClrLst meth="repeat">
      <a:schemeClr val="accent3"/>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3">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3">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3">
        <a:alpha val="90000"/>
      </a:schemeClr>
    </dgm:linClrLst>
    <dgm:effectClrLst/>
    <dgm:txLinClrLst/>
    <dgm:txFillClrLst meth="repeat">
      <a:schemeClr val="dk1"/>
    </dgm:txFillClrLst>
    <dgm:txEffectClrLst/>
  </dgm:styleLbl>
  <dgm:styleLbl name="fgAcc0">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fgAcc2">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fgAcc3">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fgAcc4">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accent3"/>
    </dgm:linClrLst>
    <dgm:effectClrLst/>
    <dgm:txLinClrLst/>
    <dgm:txFillClrLst meth="repeat">
      <a:schemeClr val="dk1"/>
    </dgm:txFillClrLst>
    <dgm:txEffectClrLst/>
  </dgm:styleLbl>
  <dgm:styleLbl name="dkBgShp">
    <dgm:fillClrLst meth="repeat">
      <a:schemeClr val="accent3">
        <a:shade val="80000"/>
      </a:schemeClr>
    </dgm:fillClrLst>
    <dgm:linClrLst meth="repeat">
      <a:schemeClr val="accent3"/>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7.xml><?xml version="1.0" encoding="utf-8"?>
<dgm:colorsDef xmlns:dgm="http://schemas.openxmlformats.org/drawingml/2006/diagram" xmlns:a="http://schemas.openxmlformats.org/drawingml/2006/main" uniqueId="urn:microsoft.com/office/officeart/2005/8/colors/accent3_1">
  <dgm:title val=""/>
  <dgm:desc val=""/>
  <dgm:catLst>
    <dgm:cat type="accent3" pri="11100"/>
  </dgm:catLst>
  <dgm:styleLbl name="node0">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3">
        <a:shade val="80000"/>
      </a:schemeClr>
    </dgm:linClrLst>
    <dgm:effectClrLst/>
    <dgm:txLinClrLst/>
    <dgm:txFillClrLst/>
    <dgm:txEffectClrLst/>
  </dgm:styleLbl>
  <dgm:styleLbl name="node2">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fgImgPlace1">
    <dgm:fillClrLst meth="repeat">
      <a:schemeClr val="accent3">
        <a:tint val="40000"/>
      </a:schemeClr>
    </dgm:fillClrLst>
    <dgm:linClrLst meth="repeat">
      <a:schemeClr val="accent3">
        <a:shade val="80000"/>
      </a:schemeClr>
    </dgm:linClrLst>
    <dgm:effectClrLst/>
    <dgm:txLinClrLst/>
    <dgm:txFillClrLst meth="repeat">
      <a:schemeClr val="lt1"/>
    </dgm:txFillClrLst>
    <dgm:txEffectClrLst/>
  </dgm:styleLbl>
  <dgm:styleLbl name="alignImgPlace1">
    <dgm:fillClrLst meth="repeat">
      <a:schemeClr val="accent3">
        <a:tint val="40000"/>
      </a:schemeClr>
    </dgm:fillClrLst>
    <dgm:linClrLst meth="repeat">
      <a:schemeClr val="accent3">
        <a:shade val="80000"/>
      </a:schemeClr>
    </dgm:linClrLst>
    <dgm:effectClrLst/>
    <dgm:txLinClrLst/>
    <dgm:txFillClrLst meth="repeat">
      <a:schemeClr val="lt1"/>
    </dgm:txFillClrLst>
    <dgm:txEffectClrLst/>
  </dgm:styleLbl>
  <dgm:styleLbl name="bgImgPlace1">
    <dgm:fillClrLst meth="repeat">
      <a:schemeClr val="accent3">
        <a:tint val="40000"/>
      </a:schemeClr>
    </dgm:fillClrLst>
    <dgm:linClrLst meth="repeat">
      <a:schemeClr val="accent3">
        <a:shade val="80000"/>
      </a:schemeClr>
    </dgm:linClrLst>
    <dgm:effectClrLst/>
    <dgm:txLinClrLst/>
    <dgm:txFillClrLst meth="repeat">
      <a:schemeClr val="lt1"/>
    </dgm:txFillClrLst>
    <dgm:txEffectClrLst/>
  </dgm:styleLbl>
  <dgm:styleLbl name="sibTrans2D1">
    <dgm:fillClrLst meth="repeat">
      <a:schemeClr val="accent3">
        <a:tint val="60000"/>
      </a:schemeClr>
    </dgm:fillClrLst>
    <dgm:linClrLst meth="repeat">
      <a:schemeClr val="accent3">
        <a:tint val="60000"/>
      </a:schemeClr>
    </dgm:linClrLst>
    <dgm:effectClrLst/>
    <dgm:txLinClrLst/>
    <dgm:txFillClrLst meth="repeat">
      <a:schemeClr val="dk1"/>
    </dgm:txFillClrLst>
    <dgm:txEffectClrLst/>
  </dgm:styleLbl>
  <dgm:styleLbl name="fgSibTrans2D1">
    <dgm:fillClrLst meth="repeat">
      <a:schemeClr val="accent3">
        <a:tint val="60000"/>
      </a:schemeClr>
    </dgm:fillClrLst>
    <dgm:linClrLst meth="repeat">
      <a:schemeClr val="accent3">
        <a:tint val="60000"/>
      </a:schemeClr>
    </dgm:linClrLst>
    <dgm:effectClrLst/>
    <dgm:txLinClrLst/>
    <dgm:txFillClrLst meth="repeat">
      <a:schemeClr val="dk1"/>
    </dgm:txFillClrLst>
    <dgm:txEffectClrLst/>
  </dgm:styleLbl>
  <dgm:styleLbl name="bgSibTrans2D1">
    <dgm:fillClrLst meth="repeat">
      <a:schemeClr val="accent3">
        <a:tint val="60000"/>
      </a:schemeClr>
    </dgm:fillClrLst>
    <dgm:linClrLst meth="repeat">
      <a:schemeClr val="accent3">
        <a:tint val="60000"/>
      </a:schemeClr>
    </dgm:linClrLst>
    <dgm:effectClrLst/>
    <dgm:txLinClrLst/>
    <dgm:txFillClrLst meth="repeat">
      <a:schemeClr val="dk1"/>
    </dgm:txFillClrLst>
    <dgm:txEffectClrLst/>
  </dgm:styleLbl>
  <dgm:styleLbl name="sibTrans1D1">
    <dgm:fillClrLst meth="repeat">
      <a:schemeClr val="accent3"/>
    </dgm:fillClrLst>
    <dgm:linClrLst meth="repeat">
      <a:schemeClr val="accent3"/>
    </dgm:linClrLst>
    <dgm:effectClrLst/>
    <dgm:txLinClrLst/>
    <dgm:txFillClrLst meth="repeat">
      <a:schemeClr val="tx1"/>
    </dgm:txFillClrLst>
    <dgm:txEffectClrLst/>
  </dgm:styleLbl>
  <dgm:styleLbl name="callout">
    <dgm:fillClrLst meth="repeat">
      <a:schemeClr val="accent3"/>
    </dgm:fillClrLst>
    <dgm:linClrLst meth="repeat">
      <a:schemeClr val="accent3"/>
    </dgm:linClrLst>
    <dgm:effectClrLst/>
    <dgm:txLinClrLst/>
    <dgm:txFillClrLst meth="repeat">
      <a:schemeClr val="tx1"/>
    </dgm:txFillClrLst>
    <dgm:txEffectClrLst/>
  </dgm:styleLbl>
  <dgm:styleLbl name="asst0">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dgm:txEffectClrLst/>
  </dgm:styleLbl>
  <dgm:styleLbl name="parChTrans2D2">
    <dgm:fillClrLst meth="repeat">
      <a:schemeClr val="accent3"/>
    </dgm:fillClrLst>
    <dgm:linClrLst meth="repeat">
      <a:schemeClr val="accent3"/>
    </dgm:linClrLst>
    <dgm:effectClrLst/>
    <dgm:txLinClrLst/>
    <dgm:txFillClrLst/>
    <dgm:txEffectClrLst/>
  </dgm:styleLbl>
  <dgm:styleLbl name="parChTrans2D3">
    <dgm:fillClrLst meth="repeat">
      <a:schemeClr val="accent3"/>
    </dgm:fillClrLst>
    <dgm:linClrLst meth="repeat">
      <a:schemeClr val="accent3"/>
    </dgm:linClrLst>
    <dgm:effectClrLst/>
    <dgm:txLinClrLst/>
    <dgm:txFillClrLst/>
    <dgm:txEffectClrLst/>
  </dgm:styleLbl>
  <dgm:styleLbl name="parChTrans2D4">
    <dgm:fillClrLst meth="repeat">
      <a:schemeClr val="accent3"/>
    </dgm:fillClrLst>
    <dgm:linClrLst meth="repeat">
      <a:schemeClr val="accent3"/>
    </dgm:linClrLst>
    <dgm:effectClrLst/>
    <dgm:txLinClrLst/>
    <dgm:txFillClrLst meth="repeat">
      <a:schemeClr val="lt1"/>
    </dgm:txFillClrLst>
    <dgm:txEffectClrLst/>
  </dgm:styleLbl>
  <dgm:styleLbl name="parChTrans1D1">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2">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3">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parChTrans1D4">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fgAcc1">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conFgAcc1">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alignAcc1">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trAlignAcc1">
    <dgm:fillClrLst meth="repeat">
      <a:schemeClr val="accent3">
        <a:alpha val="40000"/>
        <a:tint val="40000"/>
      </a:schemeClr>
    </dgm:fillClrLst>
    <dgm:linClrLst meth="repeat">
      <a:schemeClr val="accent3"/>
    </dgm:linClrLst>
    <dgm:effectClrLst/>
    <dgm:txLinClrLst/>
    <dgm:txFillClrLst meth="repeat">
      <a:schemeClr val="dk1"/>
    </dgm:txFillClrLst>
    <dgm:txEffectClrLst/>
  </dgm:styleLbl>
  <dgm:styleLbl name="bgAcc1">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solidFgAcc1">
    <dgm:fillClrLst meth="repeat">
      <a:schemeClr val="lt1"/>
    </dgm:fillClrLst>
    <dgm:linClrLst meth="repeat">
      <a:schemeClr val="accent3"/>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3">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3">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3">
        <a:alpha val="90000"/>
      </a:schemeClr>
    </dgm:linClrLst>
    <dgm:effectClrLst/>
    <dgm:txLinClrLst/>
    <dgm:txFillClrLst meth="repeat">
      <a:schemeClr val="dk1"/>
    </dgm:txFillClrLst>
    <dgm:txEffectClrLst/>
  </dgm:styleLbl>
  <dgm:styleLbl name="fgAcc0">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fgAcc2">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fgAcc3">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fgAcc4">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accent3"/>
    </dgm:linClrLst>
    <dgm:effectClrLst/>
    <dgm:txLinClrLst/>
    <dgm:txFillClrLst meth="repeat">
      <a:schemeClr val="dk1"/>
    </dgm:txFillClrLst>
    <dgm:txEffectClrLst/>
  </dgm:styleLbl>
  <dgm:styleLbl name="dkBgShp">
    <dgm:fillClrLst meth="repeat">
      <a:schemeClr val="accent3">
        <a:shade val="80000"/>
      </a:schemeClr>
    </dgm:fillClrLst>
    <dgm:linClrLst meth="repeat">
      <a:schemeClr val="accent3"/>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8.xml><?xml version="1.0" encoding="utf-8"?>
<dgm:colorsDef xmlns:dgm="http://schemas.openxmlformats.org/drawingml/2006/diagram" xmlns:a="http://schemas.openxmlformats.org/drawingml/2006/main" uniqueId="urn:microsoft.com/office/officeart/2005/8/colors/accent3_1">
  <dgm:title val=""/>
  <dgm:desc val=""/>
  <dgm:catLst>
    <dgm:cat type="accent3" pri="11100"/>
  </dgm:catLst>
  <dgm:styleLbl name="node0">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3">
        <a:shade val="80000"/>
      </a:schemeClr>
    </dgm:linClrLst>
    <dgm:effectClrLst/>
    <dgm:txLinClrLst/>
    <dgm:txFillClrLst/>
    <dgm:txEffectClrLst/>
  </dgm:styleLbl>
  <dgm:styleLbl name="node2">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fgImgPlace1">
    <dgm:fillClrLst meth="repeat">
      <a:schemeClr val="accent3">
        <a:tint val="40000"/>
      </a:schemeClr>
    </dgm:fillClrLst>
    <dgm:linClrLst meth="repeat">
      <a:schemeClr val="accent3">
        <a:shade val="80000"/>
      </a:schemeClr>
    </dgm:linClrLst>
    <dgm:effectClrLst/>
    <dgm:txLinClrLst/>
    <dgm:txFillClrLst meth="repeat">
      <a:schemeClr val="lt1"/>
    </dgm:txFillClrLst>
    <dgm:txEffectClrLst/>
  </dgm:styleLbl>
  <dgm:styleLbl name="alignImgPlace1">
    <dgm:fillClrLst meth="repeat">
      <a:schemeClr val="accent3">
        <a:tint val="40000"/>
      </a:schemeClr>
    </dgm:fillClrLst>
    <dgm:linClrLst meth="repeat">
      <a:schemeClr val="accent3">
        <a:shade val="80000"/>
      </a:schemeClr>
    </dgm:linClrLst>
    <dgm:effectClrLst/>
    <dgm:txLinClrLst/>
    <dgm:txFillClrLst meth="repeat">
      <a:schemeClr val="lt1"/>
    </dgm:txFillClrLst>
    <dgm:txEffectClrLst/>
  </dgm:styleLbl>
  <dgm:styleLbl name="bgImgPlace1">
    <dgm:fillClrLst meth="repeat">
      <a:schemeClr val="accent3">
        <a:tint val="40000"/>
      </a:schemeClr>
    </dgm:fillClrLst>
    <dgm:linClrLst meth="repeat">
      <a:schemeClr val="accent3">
        <a:shade val="80000"/>
      </a:schemeClr>
    </dgm:linClrLst>
    <dgm:effectClrLst/>
    <dgm:txLinClrLst/>
    <dgm:txFillClrLst meth="repeat">
      <a:schemeClr val="lt1"/>
    </dgm:txFillClrLst>
    <dgm:txEffectClrLst/>
  </dgm:styleLbl>
  <dgm:styleLbl name="sibTrans2D1">
    <dgm:fillClrLst meth="repeat">
      <a:schemeClr val="accent3">
        <a:tint val="60000"/>
      </a:schemeClr>
    </dgm:fillClrLst>
    <dgm:linClrLst meth="repeat">
      <a:schemeClr val="accent3">
        <a:tint val="60000"/>
      </a:schemeClr>
    </dgm:linClrLst>
    <dgm:effectClrLst/>
    <dgm:txLinClrLst/>
    <dgm:txFillClrLst meth="repeat">
      <a:schemeClr val="dk1"/>
    </dgm:txFillClrLst>
    <dgm:txEffectClrLst/>
  </dgm:styleLbl>
  <dgm:styleLbl name="fgSibTrans2D1">
    <dgm:fillClrLst meth="repeat">
      <a:schemeClr val="accent3">
        <a:tint val="60000"/>
      </a:schemeClr>
    </dgm:fillClrLst>
    <dgm:linClrLst meth="repeat">
      <a:schemeClr val="accent3">
        <a:tint val="60000"/>
      </a:schemeClr>
    </dgm:linClrLst>
    <dgm:effectClrLst/>
    <dgm:txLinClrLst/>
    <dgm:txFillClrLst meth="repeat">
      <a:schemeClr val="dk1"/>
    </dgm:txFillClrLst>
    <dgm:txEffectClrLst/>
  </dgm:styleLbl>
  <dgm:styleLbl name="bgSibTrans2D1">
    <dgm:fillClrLst meth="repeat">
      <a:schemeClr val="accent3">
        <a:tint val="60000"/>
      </a:schemeClr>
    </dgm:fillClrLst>
    <dgm:linClrLst meth="repeat">
      <a:schemeClr val="accent3">
        <a:tint val="60000"/>
      </a:schemeClr>
    </dgm:linClrLst>
    <dgm:effectClrLst/>
    <dgm:txLinClrLst/>
    <dgm:txFillClrLst meth="repeat">
      <a:schemeClr val="dk1"/>
    </dgm:txFillClrLst>
    <dgm:txEffectClrLst/>
  </dgm:styleLbl>
  <dgm:styleLbl name="sibTrans1D1">
    <dgm:fillClrLst meth="repeat">
      <a:schemeClr val="accent3"/>
    </dgm:fillClrLst>
    <dgm:linClrLst meth="repeat">
      <a:schemeClr val="accent3"/>
    </dgm:linClrLst>
    <dgm:effectClrLst/>
    <dgm:txLinClrLst/>
    <dgm:txFillClrLst meth="repeat">
      <a:schemeClr val="tx1"/>
    </dgm:txFillClrLst>
    <dgm:txEffectClrLst/>
  </dgm:styleLbl>
  <dgm:styleLbl name="callout">
    <dgm:fillClrLst meth="repeat">
      <a:schemeClr val="accent3"/>
    </dgm:fillClrLst>
    <dgm:linClrLst meth="repeat">
      <a:schemeClr val="accent3"/>
    </dgm:linClrLst>
    <dgm:effectClrLst/>
    <dgm:txLinClrLst/>
    <dgm:txFillClrLst meth="repeat">
      <a:schemeClr val="tx1"/>
    </dgm:txFillClrLst>
    <dgm:txEffectClrLst/>
  </dgm:styleLbl>
  <dgm:styleLbl name="asst0">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dgm:txEffectClrLst/>
  </dgm:styleLbl>
  <dgm:styleLbl name="parChTrans2D2">
    <dgm:fillClrLst meth="repeat">
      <a:schemeClr val="accent3"/>
    </dgm:fillClrLst>
    <dgm:linClrLst meth="repeat">
      <a:schemeClr val="accent3"/>
    </dgm:linClrLst>
    <dgm:effectClrLst/>
    <dgm:txLinClrLst/>
    <dgm:txFillClrLst/>
    <dgm:txEffectClrLst/>
  </dgm:styleLbl>
  <dgm:styleLbl name="parChTrans2D3">
    <dgm:fillClrLst meth="repeat">
      <a:schemeClr val="accent3"/>
    </dgm:fillClrLst>
    <dgm:linClrLst meth="repeat">
      <a:schemeClr val="accent3"/>
    </dgm:linClrLst>
    <dgm:effectClrLst/>
    <dgm:txLinClrLst/>
    <dgm:txFillClrLst/>
    <dgm:txEffectClrLst/>
  </dgm:styleLbl>
  <dgm:styleLbl name="parChTrans2D4">
    <dgm:fillClrLst meth="repeat">
      <a:schemeClr val="accent3"/>
    </dgm:fillClrLst>
    <dgm:linClrLst meth="repeat">
      <a:schemeClr val="accent3"/>
    </dgm:linClrLst>
    <dgm:effectClrLst/>
    <dgm:txLinClrLst/>
    <dgm:txFillClrLst meth="repeat">
      <a:schemeClr val="lt1"/>
    </dgm:txFillClrLst>
    <dgm:txEffectClrLst/>
  </dgm:styleLbl>
  <dgm:styleLbl name="parChTrans1D1">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2">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3">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parChTrans1D4">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fgAcc1">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conFgAcc1">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alignAcc1">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trAlignAcc1">
    <dgm:fillClrLst meth="repeat">
      <a:schemeClr val="accent3">
        <a:alpha val="40000"/>
        <a:tint val="40000"/>
      </a:schemeClr>
    </dgm:fillClrLst>
    <dgm:linClrLst meth="repeat">
      <a:schemeClr val="accent3"/>
    </dgm:linClrLst>
    <dgm:effectClrLst/>
    <dgm:txLinClrLst/>
    <dgm:txFillClrLst meth="repeat">
      <a:schemeClr val="dk1"/>
    </dgm:txFillClrLst>
    <dgm:txEffectClrLst/>
  </dgm:styleLbl>
  <dgm:styleLbl name="bgAcc1">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solidFgAcc1">
    <dgm:fillClrLst meth="repeat">
      <a:schemeClr val="lt1"/>
    </dgm:fillClrLst>
    <dgm:linClrLst meth="repeat">
      <a:schemeClr val="accent3"/>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3">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3">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3">
        <a:alpha val="90000"/>
      </a:schemeClr>
    </dgm:linClrLst>
    <dgm:effectClrLst/>
    <dgm:txLinClrLst/>
    <dgm:txFillClrLst meth="repeat">
      <a:schemeClr val="dk1"/>
    </dgm:txFillClrLst>
    <dgm:txEffectClrLst/>
  </dgm:styleLbl>
  <dgm:styleLbl name="fgAcc0">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fgAcc2">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fgAcc3">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fgAcc4">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accent3"/>
    </dgm:linClrLst>
    <dgm:effectClrLst/>
    <dgm:txLinClrLst/>
    <dgm:txFillClrLst meth="repeat">
      <a:schemeClr val="dk1"/>
    </dgm:txFillClrLst>
    <dgm:txEffectClrLst/>
  </dgm:styleLbl>
  <dgm:styleLbl name="dkBgShp">
    <dgm:fillClrLst meth="repeat">
      <a:schemeClr val="accent3">
        <a:shade val="80000"/>
      </a:schemeClr>
    </dgm:fillClrLst>
    <dgm:linClrLst meth="repeat">
      <a:schemeClr val="accent3"/>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9.xml><?xml version="1.0" encoding="utf-8"?>
<dgm:colorsDef xmlns:dgm="http://schemas.openxmlformats.org/drawingml/2006/diagram" xmlns:a="http://schemas.openxmlformats.org/drawingml/2006/main" uniqueId="urn:microsoft.com/office/officeart/2005/8/colors/accent3_1">
  <dgm:title val=""/>
  <dgm:desc val=""/>
  <dgm:catLst>
    <dgm:cat type="accent3" pri="11100"/>
  </dgm:catLst>
  <dgm:styleLbl name="node0">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3">
        <a:shade val="80000"/>
      </a:schemeClr>
    </dgm:linClrLst>
    <dgm:effectClrLst/>
    <dgm:txLinClrLst/>
    <dgm:txFillClrLst/>
    <dgm:txEffectClrLst/>
  </dgm:styleLbl>
  <dgm:styleLbl name="node2">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fgImgPlace1">
    <dgm:fillClrLst meth="repeat">
      <a:schemeClr val="accent3">
        <a:tint val="40000"/>
      </a:schemeClr>
    </dgm:fillClrLst>
    <dgm:linClrLst meth="repeat">
      <a:schemeClr val="accent3">
        <a:shade val="80000"/>
      </a:schemeClr>
    </dgm:linClrLst>
    <dgm:effectClrLst/>
    <dgm:txLinClrLst/>
    <dgm:txFillClrLst meth="repeat">
      <a:schemeClr val="lt1"/>
    </dgm:txFillClrLst>
    <dgm:txEffectClrLst/>
  </dgm:styleLbl>
  <dgm:styleLbl name="alignImgPlace1">
    <dgm:fillClrLst meth="repeat">
      <a:schemeClr val="accent3">
        <a:tint val="40000"/>
      </a:schemeClr>
    </dgm:fillClrLst>
    <dgm:linClrLst meth="repeat">
      <a:schemeClr val="accent3">
        <a:shade val="80000"/>
      </a:schemeClr>
    </dgm:linClrLst>
    <dgm:effectClrLst/>
    <dgm:txLinClrLst/>
    <dgm:txFillClrLst meth="repeat">
      <a:schemeClr val="lt1"/>
    </dgm:txFillClrLst>
    <dgm:txEffectClrLst/>
  </dgm:styleLbl>
  <dgm:styleLbl name="bgImgPlace1">
    <dgm:fillClrLst meth="repeat">
      <a:schemeClr val="accent3">
        <a:tint val="40000"/>
      </a:schemeClr>
    </dgm:fillClrLst>
    <dgm:linClrLst meth="repeat">
      <a:schemeClr val="accent3">
        <a:shade val="80000"/>
      </a:schemeClr>
    </dgm:linClrLst>
    <dgm:effectClrLst/>
    <dgm:txLinClrLst/>
    <dgm:txFillClrLst meth="repeat">
      <a:schemeClr val="lt1"/>
    </dgm:txFillClrLst>
    <dgm:txEffectClrLst/>
  </dgm:styleLbl>
  <dgm:styleLbl name="sibTrans2D1">
    <dgm:fillClrLst meth="repeat">
      <a:schemeClr val="accent3">
        <a:tint val="60000"/>
      </a:schemeClr>
    </dgm:fillClrLst>
    <dgm:linClrLst meth="repeat">
      <a:schemeClr val="accent3">
        <a:tint val="60000"/>
      </a:schemeClr>
    </dgm:linClrLst>
    <dgm:effectClrLst/>
    <dgm:txLinClrLst/>
    <dgm:txFillClrLst meth="repeat">
      <a:schemeClr val="dk1"/>
    </dgm:txFillClrLst>
    <dgm:txEffectClrLst/>
  </dgm:styleLbl>
  <dgm:styleLbl name="fgSibTrans2D1">
    <dgm:fillClrLst meth="repeat">
      <a:schemeClr val="accent3">
        <a:tint val="60000"/>
      </a:schemeClr>
    </dgm:fillClrLst>
    <dgm:linClrLst meth="repeat">
      <a:schemeClr val="accent3">
        <a:tint val="60000"/>
      </a:schemeClr>
    </dgm:linClrLst>
    <dgm:effectClrLst/>
    <dgm:txLinClrLst/>
    <dgm:txFillClrLst meth="repeat">
      <a:schemeClr val="dk1"/>
    </dgm:txFillClrLst>
    <dgm:txEffectClrLst/>
  </dgm:styleLbl>
  <dgm:styleLbl name="bgSibTrans2D1">
    <dgm:fillClrLst meth="repeat">
      <a:schemeClr val="accent3">
        <a:tint val="60000"/>
      </a:schemeClr>
    </dgm:fillClrLst>
    <dgm:linClrLst meth="repeat">
      <a:schemeClr val="accent3">
        <a:tint val="60000"/>
      </a:schemeClr>
    </dgm:linClrLst>
    <dgm:effectClrLst/>
    <dgm:txLinClrLst/>
    <dgm:txFillClrLst meth="repeat">
      <a:schemeClr val="dk1"/>
    </dgm:txFillClrLst>
    <dgm:txEffectClrLst/>
  </dgm:styleLbl>
  <dgm:styleLbl name="sibTrans1D1">
    <dgm:fillClrLst meth="repeat">
      <a:schemeClr val="accent3"/>
    </dgm:fillClrLst>
    <dgm:linClrLst meth="repeat">
      <a:schemeClr val="accent3"/>
    </dgm:linClrLst>
    <dgm:effectClrLst/>
    <dgm:txLinClrLst/>
    <dgm:txFillClrLst meth="repeat">
      <a:schemeClr val="tx1"/>
    </dgm:txFillClrLst>
    <dgm:txEffectClrLst/>
  </dgm:styleLbl>
  <dgm:styleLbl name="callout">
    <dgm:fillClrLst meth="repeat">
      <a:schemeClr val="accent3"/>
    </dgm:fillClrLst>
    <dgm:linClrLst meth="repeat">
      <a:schemeClr val="accent3"/>
    </dgm:linClrLst>
    <dgm:effectClrLst/>
    <dgm:txLinClrLst/>
    <dgm:txFillClrLst meth="repeat">
      <a:schemeClr val="tx1"/>
    </dgm:txFillClrLst>
    <dgm:txEffectClrLst/>
  </dgm:styleLbl>
  <dgm:styleLbl name="asst0">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dgm:txEffectClrLst/>
  </dgm:styleLbl>
  <dgm:styleLbl name="parChTrans2D2">
    <dgm:fillClrLst meth="repeat">
      <a:schemeClr val="accent3"/>
    </dgm:fillClrLst>
    <dgm:linClrLst meth="repeat">
      <a:schemeClr val="accent3"/>
    </dgm:linClrLst>
    <dgm:effectClrLst/>
    <dgm:txLinClrLst/>
    <dgm:txFillClrLst/>
    <dgm:txEffectClrLst/>
  </dgm:styleLbl>
  <dgm:styleLbl name="parChTrans2D3">
    <dgm:fillClrLst meth="repeat">
      <a:schemeClr val="accent3"/>
    </dgm:fillClrLst>
    <dgm:linClrLst meth="repeat">
      <a:schemeClr val="accent3"/>
    </dgm:linClrLst>
    <dgm:effectClrLst/>
    <dgm:txLinClrLst/>
    <dgm:txFillClrLst/>
    <dgm:txEffectClrLst/>
  </dgm:styleLbl>
  <dgm:styleLbl name="parChTrans2D4">
    <dgm:fillClrLst meth="repeat">
      <a:schemeClr val="accent3"/>
    </dgm:fillClrLst>
    <dgm:linClrLst meth="repeat">
      <a:schemeClr val="accent3"/>
    </dgm:linClrLst>
    <dgm:effectClrLst/>
    <dgm:txLinClrLst/>
    <dgm:txFillClrLst meth="repeat">
      <a:schemeClr val="lt1"/>
    </dgm:txFillClrLst>
    <dgm:txEffectClrLst/>
  </dgm:styleLbl>
  <dgm:styleLbl name="parChTrans1D1">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2">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3">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parChTrans1D4">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fgAcc1">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conFgAcc1">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alignAcc1">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trAlignAcc1">
    <dgm:fillClrLst meth="repeat">
      <a:schemeClr val="accent3">
        <a:alpha val="40000"/>
        <a:tint val="40000"/>
      </a:schemeClr>
    </dgm:fillClrLst>
    <dgm:linClrLst meth="repeat">
      <a:schemeClr val="accent3"/>
    </dgm:linClrLst>
    <dgm:effectClrLst/>
    <dgm:txLinClrLst/>
    <dgm:txFillClrLst meth="repeat">
      <a:schemeClr val="dk1"/>
    </dgm:txFillClrLst>
    <dgm:txEffectClrLst/>
  </dgm:styleLbl>
  <dgm:styleLbl name="bgAcc1">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solidFgAcc1">
    <dgm:fillClrLst meth="repeat">
      <a:schemeClr val="lt1"/>
    </dgm:fillClrLst>
    <dgm:linClrLst meth="repeat">
      <a:schemeClr val="accent3"/>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3">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3">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3">
        <a:alpha val="90000"/>
      </a:schemeClr>
    </dgm:linClrLst>
    <dgm:effectClrLst/>
    <dgm:txLinClrLst/>
    <dgm:txFillClrLst meth="repeat">
      <a:schemeClr val="dk1"/>
    </dgm:txFillClrLst>
    <dgm:txEffectClrLst/>
  </dgm:styleLbl>
  <dgm:styleLbl name="fgAcc0">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fgAcc2">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fgAcc3">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fgAcc4">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accent3"/>
    </dgm:linClrLst>
    <dgm:effectClrLst/>
    <dgm:txLinClrLst/>
    <dgm:txFillClrLst meth="repeat">
      <a:schemeClr val="dk1"/>
    </dgm:txFillClrLst>
    <dgm:txEffectClrLst/>
  </dgm:styleLbl>
  <dgm:styleLbl name="dkBgShp">
    <dgm:fillClrLst meth="repeat">
      <a:schemeClr val="accent3">
        <a:shade val="80000"/>
      </a:schemeClr>
    </dgm:fillClrLst>
    <dgm:linClrLst meth="repeat">
      <a:schemeClr val="accent3"/>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0.xml><?xml version="1.0" encoding="utf-8"?>
<dgm:colorsDef xmlns:dgm="http://schemas.openxmlformats.org/drawingml/2006/diagram" xmlns:a="http://schemas.openxmlformats.org/drawingml/2006/main" uniqueId="urn:microsoft.com/office/officeart/2005/8/colors/accent3_1">
  <dgm:title val=""/>
  <dgm:desc val=""/>
  <dgm:catLst>
    <dgm:cat type="accent3" pri="11100"/>
  </dgm:catLst>
  <dgm:styleLbl name="node0">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3">
        <a:shade val="80000"/>
      </a:schemeClr>
    </dgm:linClrLst>
    <dgm:effectClrLst/>
    <dgm:txLinClrLst/>
    <dgm:txFillClrLst/>
    <dgm:txEffectClrLst/>
  </dgm:styleLbl>
  <dgm:styleLbl name="node2">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fgImgPlace1">
    <dgm:fillClrLst meth="repeat">
      <a:schemeClr val="accent3">
        <a:tint val="40000"/>
      </a:schemeClr>
    </dgm:fillClrLst>
    <dgm:linClrLst meth="repeat">
      <a:schemeClr val="accent3">
        <a:shade val="80000"/>
      </a:schemeClr>
    </dgm:linClrLst>
    <dgm:effectClrLst/>
    <dgm:txLinClrLst/>
    <dgm:txFillClrLst meth="repeat">
      <a:schemeClr val="lt1"/>
    </dgm:txFillClrLst>
    <dgm:txEffectClrLst/>
  </dgm:styleLbl>
  <dgm:styleLbl name="alignImgPlace1">
    <dgm:fillClrLst meth="repeat">
      <a:schemeClr val="accent3">
        <a:tint val="40000"/>
      </a:schemeClr>
    </dgm:fillClrLst>
    <dgm:linClrLst meth="repeat">
      <a:schemeClr val="accent3">
        <a:shade val="80000"/>
      </a:schemeClr>
    </dgm:linClrLst>
    <dgm:effectClrLst/>
    <dgm:txLinClrLst/>
    <dgm:txFillClrLst meth="repeat">
      <a:schemeClr val="lt1"/>
    </dgm:txFillClrLst>
    <dgm:txEffectClrLst/>
  </dgm:styleLbl>
  <dgm:styleLbl name="bgImgPlace1">
    <dgm:fillClrLst meth="repeat">
      <a:schemeClr val="accent3">
        <a:tint val="40000"/>
      </a:schemeClr>
    </dgm:fillClrLst>
    <dgm:linClrLst meth="repeat">
      <a:schemeClr val="accent3">
        <a:shade val="80000"/>
      </a:schemeClr>
    </dgm:linClrLst>
    <dgm:effectClrLst/>
    <dgm:txLinClrLst/>
    <dgm:txFillClrLst meth="repeat">
      <a:schemeClr val="lt1"/>
    </dgm:txFillClrLst>
    <dgm:txEffectClrLst/>
  </dgm:styleLbl>
  <dgm:styleLbl name="sibTrans2D1">
    <dgm:fillClrLst meth="repeat">
      <a:schemeClr val="accent3">
        <a:tint val="60000"/>
      </a:schemeClr>
    </dgm:fillClrLst>
    <dgm:linClrLst meth="repeat">
      <a:schemeClr val="accent3">
        <a:tint val="60000"/>
      </a:schemeClr>
    </dgm:linClrLst>
    <dgm:effectClrLst/>
    <dgm:txLinClrLst/>
    <dgm:txFillClrLst meth="repeat">
      <a:schemeClr val="dk1"/>
    </dgm:txFillClrLst>
    <dgm:txEffectClrLst/>
  </dgm:styleLbl>
  <dgm:styleLbl name="fgSibTrans2D1">
    <dgm:fillClrLst meth="repeat">
      <a:schemeClr val="accent3">
        <a:tint val="60000"/>
      </a:schemeClr>
    </dgm:fillClrLst>
    <dgm:linClrLst meth="repeat">
      <a:schemeClr val="accent3">
        <a:tint val="60000"/>
      </a:schemeClr>
    </dgm:linClrLst>
    <dgm:effectClrLst/>
    <dgm:txLinClrLst/>
    <dgm:txFillClrLst meth="repeat">
      <a:schemeClr val="dk1"/>
    </dgm:txFillClrLst>
    <dgm:txEffectClrLst/>
  </dgm:styleLbl>
  <dgm:styleLbl name="bgSibTrans2D1">
    <dgm:fillClrLst meth="repeat">
      <a:schemeClr val="accent3">
        <a:tint val="60000"/>
      </a:schemeClr>
    </dgm:fillClrLst>
    <dgm:linClrLst meth="repeat">
      <a:schemeClr val="accent3">
        <a:tint val="60000"/>
      </a:schemeClr>
    </dgm:linClrLst>
    <dgm:effectClrLst/>
    <dgm:txLinClrLst/>
    <dgm:txFillClrLst meth="repeat">
      <a:schemeClr val="dk1"/>
    </dgm:txFillClrLst>
    <dgm:txEffectClrLst/>
  </dgm:styleLbl>
  <dgm:styleLbl name="sibTrans1D1">
    <dgm:fillClrLst meth="repeat">
      <a:schemeClr val="accent3"/>
    </dgm:fillClrLst>
    <dgm:linClrLst meth="repeat">
      <a:schemeClr val="accent3"/>
    </dgm:linClrLst>
    <dgm:effectClrLst/>
    <dgm:txLinClrLst/>
    <dgm:txFillClrLst meth="repeat">
      <a:schemeClr val="tx1"/>
    </dgm:txFillClrLst>
    <dgm:txEffectClrLst/>
  </dgm:styleLbl>
  <dgm:styleLbl name="callout">
    <dgm:fillClrLst meth="repeat">
      <a:schemeClr val="accent3"/>
    </dgm:fillClrLst>
    <dgm:linClrLst meth="repeat">
      <a:schemeClr val="accent3"/>
    </dgm:linClrLst>
    <dgm:effectClrLst/>
    <dgm:txLinClrLst/>
    <dgm:txFillClrLst meth="repeat">
      <a:schemeClr val="tx1"/>
    </dgm:txFillClrLst>
    <dgm:txEffectClrLst/>
  </dgm:styleLbl>
  <dgm:styleLbl name="asst0">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dgm:txEffectClrLst/>
  </dgm:styleLbl>
  <dgm:styleLbl name="parChTrans2D2">
    <dgm:fillClrLst meth="repeat">
      <a:schemeClr val="accent3"/>
    </dgm:fillClrLst>
    <dgm:linClrLst meth="repeat">
      <a:schemeClr val="accent3"/>
    </dgm:linClrLst>
    <dgm:effectClrLst/>
    <dgm:txLinClrLst/>
    <dgm:txFillClrLst/>
    <dgm:txEffectClrLst/>
  </dgm:styleLbl>
  <dgm:styleLbl name="parChTrans2D3">
    <dgm:fillClrLst meth="repeat">
      <a:schemeClr val="accent3"/>
    </dgm:fillClrLst>
    <dgm:linClrLst meth="repeat">
      <a:schemeClr val="accent3"/>
    </dgm:linClrLst>
    <dgm:effectClrLst/>
    <dgm:txLinClrLst/>
    <dgm:txFillClrLst/>
    <dgm:txEffectClrLst/>
  </dgm:styleLbl>
  <dgm:styleLbl name="parChTrans2D4">
    <dgm:fillClrLst meth="repeat">
      <a:schemeClr val="accent3"/>
    </dgm:fillClrLst>
    <dgm:linClrLst meth="repeat">
      <a:schemeClr val="accent3"/>
    </dgm:linClrLst>
    <dgm:effectClrLst/>
    <dgm:txLinClrLst/>
    <dgm:txFillClrLst meth="repeat">
      <a:schemeClr val="lt1"/>
    </dgm:txFillClrLst>
    <dgm:txEffectClrLst/>
  </dgm:styleLbl>
  <dgm:styleLbl name="parChTrans1D1">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2">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3">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parChTrans1D4">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fgAcc1">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conFgAcc1">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alignAcc1">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trAlignAcc1">
    <dgm:fillClrLst meth="repeat">
      <a:schemeClr val="accent3">
        <a:alpha val="40000"/>
        <a:tint val="40000"/>
      </a:schemeClr>
    </dgm:fillClrLst>
    <dgm:linClrLst meth="repeat">
      <a:schemeClr val="accent3"/>
    </dgm:linClrLst>
    <dgm:effectClrLst/>
    <dgm:txLinClrLst/>
    <dgm:txFillClrLst meth="repeat">
      <a:schemeClr val="dk1"/>
    </dgm:txFillClrLst>
    <dgm:txEffectClrLst/>
  </dgm:styleLbl>
  <dgm:styleLbl name="bgAcc1">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solidFgAcc1">
    <dgm:fillClrLst meth="repeat">
      <a:schemeClr val="lt1"/>
    </dgm:fillClrLst>
    <dgm:linClrLst meth="repeat">
      <a:schemeClr val="accent3"/>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3">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3">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3">
        <a:alpha val="90000"/>
      </a:schemeClr>
    </dgm:linClrLst>
    <dgm:effectClrLst/>
    <dgm:txLinClrLst/>
    <dgm:txFillClrLst meth="repeat">
      <a:schemeClr val="dk1"/>
    </dgm:txFillClrLst>
    <dgm:txEffectClrLst/>
  </dgm:styleLbl>
  <dgm:styleLbl name="fgAcc0">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fgAcc2">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fgAcc3">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fgAcc4">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accent3"/>
    </dgm:linClrLst>
    <dgm:effectClrLst/>
    <dgm:txLinClrLst/>
    <dgm:txFillClrLst meth="repeat">
      <a:schemeClr val="dk1"/>
    </dgm:txFillClrLst>
    <dgm:txEffectClrLst/>
  </dgm:styleLbl>
  <dgm:styleLbl name="dkBgShp">
    <dgm:fillClrLst meth="repeat">
      <a:schemeClr val="accent3">
        <a:shade val="80000"/>
      </a:schemeClr>
    </dgm:fillClrLst>
    <dgm:linClrLst meth="repeat">
      <a:schemeClr val="accent3"/>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1.xml><?xml version="1.0" encoding="utf-8"?>
<dgm:colorsDef xmlns:dgm="http://schemas.openxmlformats.org/drawingml/2006/diagram" xmlns:a="http://schemas.openxmlformats.org/drawingml/2006/main" uniqueId="urn:microsoft.com/office/officeart/2005/8/colors/accent3_1">
  <dgm:title val=""/>
  <dgm:desc val=""/>
  <dgm:catLst>
    <dgm:cat type="accent3" pri="11100"/>
  </dgm:catLst>
  <dgm:styleLbl name="node0">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3">
        <a:shade val="80000"/>
      </a:schemeClr>
    </dgm:linClrLst>
    <dgm:effectClrLst/>
    <dgm:txLinClrLst/>
    <dgm:txFillClrLst/>
    <dgm:txEffectClrLst/>
  </dgm:styleLbl>
  <dgm:styleLbl name="node2">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fgImgPlace1">
    <dgm:fillClrLst meth="repeat">
      <a:schemeClr val="accent3">
        <a:tint val="40000"/>
      </a:schemeClr>
    </dgm:fillClrLst>
    <dgm:linClrLst meth="repeat">
      <a:schemeClr val="accent3">
        <a:shade val="80000"/>
      </a:schemeClr>
    </dgm:linClrLst>
    <dgm:effectClrLst/>
    <dgm:txLinClrLst/>
    <dgm:txFillClrLst meth="repeat">
      <a:schemeClr val="lt1"/>
    </dgm:txFillClrLst>
    <dgm:txEffectClrLst/>
  </dgm:styleLbl>
  <dgm:styleLbl name="alignImgPlace1">
    <dgm:fillClrLst meth="repeat">
      <a:schemeClr val="accent3">
        <a:tint val="40000"/>
      </a:schemeClr>
    </dgm:fillClrLst>
    <dgm:linClrLst meth="repeat">
      <a:schemeClr val="accent3">
        <a:shade val="80000"/>
      </a:schemeClr>
    </dgm:linClrLst>
    <dgm:effectClrLst/>
    <dgm:txLinClrLst/>
    <dgm:txFillClrLst meth="repeat">
      <a:schemeClr val="lt1"/>
    </dgm:txFillClrLst>
    <dgm:txEffectClrLst/>
  </dgm:styleLbl>
  <dgm:styleLbl name="bgImgPlace1">
    <dgm:fillClrLst meth="repeat">
      <a:schemeClr val="accent3">
        <a:tint val="40000"/>
      </a:schemeClr>
    </dgm:fillClrLst>
    <dgm:linClrLst meth="repeat">
      <a:schemeClr val="accent3">
        <a:shade val="80000"/>
      </a:schemeClr>
    </dgm:linClrLst>
    <dgm:effectClrLst/>
    <dgm:txLinClrLst/>
    <dgm:txFillClrLst meth="repeat">
      <a:schemeClr val="lt1"/>
    </dgm:txFillClrLst>
    <dgm:txEffectClrLst/>
  </dgm:styleLbl>
  <dgm:styleLbl name="sibTrans2D1">
    <dgm:fillClrLst meth="repeat">
      <a:schemeClr val="accent3">
        <a:tint val="60000"/>
      </a:schemeClr>
    </dgm:fillClrLst>
    <dgm:linClrLst meth="repeat">
      <a:schemeClr val="accent3">
        <a:tint val="60000"/>
      </a:schemeClr>
    </dgm:linClrLst>
    <dgm:effectClrLst/>
    <dgm:txLinClrLst/>
    <dgm:txFillClrLst meth="repeat">
      <a:schemeClr val="dk1"/>
    </dgm:txFillClrLst>
    <dgm:txEffectClrLst/>
  </dgm:styleLbl>
  <dgm:styleLbl name="fgSibTrans2D1">
    <dgm:fillClrLst meth="repeat">
      <a:schemeClr val="accent3">
        <a:tint val="60000"/>
      </a:schemeClr>
    </dgm:fillClrLst>
    <dgm:linClrLst meth="repeat">
      <a:schemeClr val="accent3">
        <a:tint val="60000"/>
      </a:schemeClr>
    </dgm:linClrLst>
    <dgm:effectClrLst/>
    <dgm:txLinClrLst/>
    <dgm:txFillClrLst meth="repeat">
      <a:schemeClr val="dk1"/>
    </dgm:txFillClrLst>
    <dgm:txEffectClrLst/>
  </dgm:styleLbl>
  <dgm:styleLbl name="bgSibTrans2D1">
    <dgm:fillClrLst meth="repeat">
      <a:schemeClr val="accent3">
        <a:tint val="60000"/>
      </a:schemeClr>
    </dgm:fillClrLst>
    <dgm:linClrLst meth="repeat">
      <a:schemeClr val="accent3">
        <a:tint val="60000"/>
      </a:schemeClr>
    </dgm:linClrLst>
    <dgm:effectClrLst/>
    <dgm:txLinClrLst/>
    <dgm:txFillClrLst meth="repeat">
      <a:schemeClr val="dk1"/>
    </dgm:txFillClrLst>
    <dgm:txEffectClrLst/>
  </dgm:styleLbl>
  <dgm:styleLbl name="sibTrans1D1">
    <dgm:fillClrLst meth="repeat">
      <a:schemeClr val="accent3"/>
    </dgm:fillClrLst>
    <dgm:linClrLst meth="repeat">
      <a:schemeClr val="accent3"/>
    </dgm:linClrLst>
    <dgm:effectClrLst/>
    <dgm:txLinClrLst/>
    <dgm:txFillClrLst meth="repeat">
      <a:schemeClr val="tx1"/>
    </dgm:txFillClrLst>
    <dgm:txEffectClrLst/>
  </dgm:styleLbl>
  <dgm:styleLbl name="callout">
    <dgm:fillClrLst meth="repeat">
      <a:schemeClr val="accent3"/>
    </dgm:fillClrLst>
    <dgm:linClrLst meth="repeat">
      <a:schemeClr val="accent3"/>
    </dgm:linClrLst>
    <dgm:effectClrLst/>
    <dgm:txLinClrLst/>
    <dgm:txFillClrLst meth="repeat">
      <a:schemeClr val="tx1"/>
    </dgm:txFillClrLst>
    <dgm:txEffectClrLst/>
  </dgm:styleLbl>
  <dgm:styleLbl name="asst0">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dgm:txEffectClrLst/>
  </dgm:styleLbl>
  <dgm:styleLbl name="parChTrans2D2">
    <dgm:fillClrLst meth="repeat">
      <a:schemeClr val="accent3"/>
    </dgm:fillClrLst>
    <dgm:linClrLst meth="repeat">
      <a:schemeClr val="accent3"/>
    </dgm:linClrLst>
    <dgm:effectClrLst/>
    <dgm:txLinClrLst/>
    <dgm:txFillClrLst/>
    <dgm:txEffectClrLst/>
  </dgm:styleLbl>
  <dgm:styleLbl name="parChTrans2D3">
    <dgm:fillClrLst meth="repeat">
      <a:schemeClr val="accent3"/>
    </dgm:fillClrLst>
    <dgm:linClrLst meth="repeat">
      <a:schemeClr val="accent3"/>
    </dgm:linClrLst>
    <dgm:effectClrLst/>
    <dgm:txLinClrLst/>
    <dgm:txFillClrLst/>
    <dgm:txEffectClrLst/>
  </dgm:styleLbl>
  <dgm:styleLbl name="parChTrans2D4">
    <dgm:fillClrLst meth="repeat">
      <a:schemeClr val="accent3"/>
    </dgm:fillClrLst>
    <dgm:linClrLst meth="repeat">
      <a:schemeClr val="accent3"/>
    </dgm:linClrLst>
    <dgm:effectClrLst/>
    <dgm:txLinClrLst/>
    <dgm:txFillClrLst meth="repeat">
      <a:schemeClr val="lt1"/>
    </dgm:txFillClrLst>
    <dgm:txEffectClrLst/>
  </dgm:styleLbl>
  <dgm:styleLbl name="parChTrans1D1">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2">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3">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parChTrans1D4">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fgAcc1">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conFgAcc1">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alignAcc1">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trAlignAcc1">
    <dgm:fillClrLst meth="repeat">
      <a:schemeClr val="accent3">
        <a:alpha val="40000"/>
        <a:tint val="40000"/>
      </a:schemeClr>
    </dgm:fillClrLst>
    <dgm:linClrLst meth="repeat">
      <a:schemeClr val="accent3"/>
    </dgm:linClrLst>
    <dgm:effectClrLst/>
    <dgm:txLinClrLst/>
    <dgm:txFillClrLst meth="repeat">
      <a:schemeClr val="dk1"/>
    </dgm:txFillClrLst>
    <dgm:txEffectClrLst/>
  </dgm:styleLbl>
  <dgm:styleLbl name="bgAcc1">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solidFgAcc1">
    <dgm:fillClrLst meth="repeat">
      <a:schemeClr val="lt1"/>
    </dgm:fillClrLst>
    <dgm:linClrLst meth="repeat">
      <a:schemeClr val="accent3"/>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3">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3">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3">
        <a:alpha val="90000"/>
      </a:schemeClr>
    </dgm:linClrLst>
    <dgm:effectClrLst/>
    <dgm:txLinClrLst/>
    <dgm:txFillClrLst meth="repeat">
      <a:schemeClr val="dk1"/>
    </dgm:txFillClrLst>
    <dgm:txEffectClrLst/>
  </dgm:styleLbl>
  <dgm:styleLbl name="fgAcc0">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fgAcc2">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fgAcc3">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fgAcc4">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accent3"/>
    </dgm:linClrLst>
    <dgm:effectClrLst/>
    <dgm:txLinClrLst/>
    <dgm:txFillClrLst meth="repeat">
      <a:schemeClr val="dk1"/>
    </dgm:txFillClrLst>
    <dgm:txEffectClrLst/>
  </dgm:styleLbl>
  <dgm:styleLbl name="dkBgShp">
    <dgm:fillClrLst meth="repeat">
      <a:schemeClr val="accent3">
        <a:shade val="80000"/>
      </a:schemeClr>
    </dgm:fillClrLst>
    <dgm:linClrLst meth="repeat">
      <a:schemeClr val="accent3"/>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2.xml><?xml version="1.0" encoding="utf-8"?>
<dgm:colorsDef xmlns:dgm="http://schemas.openxmlformats.org/drawingml/2006/diagram" xmlns:a="http://schemas.openxmlformats.org/drawingml/2006/main" uniqueId="urn:microsoft.com/office/officeart/2005/8/colors/accent3_1">
  <dgm:title val=""/>
  <dgm:desc val=""/>
  <dgm:catLst>
    <dgm:cat type="accent3" pri="11100"/>
  </dgm:catLst>
  <dgm:styleLbl name="node0">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3">
        <a:shade val="80000"/>
      </a:schemeClr>
    </dgm:linClrLst>
    <dgm:effectClrLst/>
    <dgm:txLinClrLst/>
    <dgm:txFillClrLst/>
    <dgm:txEffectClrLst/>
  </dgm:styleLbl>
  <dgm:styleLbl name="node2">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fgImgPlace1">
    <dgm:fillClrLst meth="repeat">
      <a:schemeClr val="accent3">
        <a:tint val="40000"/>
      </a:schemeClr>
    </dgm:fillClrLst>
    <dgm:linClrLst meth="repeat">
      <a:schemeClr val="accent3">
        <a:shade val="80000"/>
      </a:schemeClr>
    </dgm:linClrLst>
    <dgm:effectClrLst/>
    <dgm:txLinClrLst/>
    <dgm:txFillClrLst meth="repeat">
      <a:schemeClr val="lt1"/>
    </dgm:txFillClrLst>
    <dgm:txEffectClrLst/>
  </dgm:styleLbl>
  <dgm:styleLbl name="alignImgPlace1">
    <dgm:fillClrLst meth="repeat">
      <a:schemeClr val="accent3">
        <a:tint val="40000"/>
      </a:schemeClr>
    </dgm:fillClrLst>
    <dgm:linClrLst meth="repeat">
      <a:schemeClr val="accent3">
        <a:shade val="80000"/>
      </a:schemeClr>
    </dgm:linClrLst>
    <dgm:effectClrLst/>
    <dgm:txLinClrLst/>
    <dgm:txFillClrLst meth="repeat">
      <a:schemeClr val="lt1"/>
    </dgm:txFillClrLst>
    <dgm:txEffectClrLst/>
  </dgm:styleLbl>
  <dgm:styleLbl name="bgImgPlace1">
    <dgm:fillClrLst meth="repeat">
      <a:schemeClr val="accent3">
        <a:tint val="40000"/>
      </a:schemeClr>
    </dgm:fillClrLst>
    <dgm:linClrLst meth="repeat">
      <a:schemeClr val="accent3">
        <a:shade val="80000"/>
      </a:schemeClr>
    </dgm:linClrLst>
    <dgm:effectClrLst/>
    <dgm:txLinClrLst/>
    <dgm:txFillClrLst meth="repeat">
      <a:schemeClr val="lt1"/>
    </dgm:txFillClrLst>
    <dgm:txEffectClrLst/>
  </dgm:styleLbl>
  <dgm:styleLbl name="sibTrans2D1">
    <dgm:fillClrLst meth="repeat">
      <a:schemeClr val="accent3">
        <a:tint val="60000"/>
      </a:schemeClr>
    </dgm:fillClrLst>
    <dgm:linClrLst meth="repeat">
      <a:schemeClr val="accent3">
        <a:tint val="60000"/>
      </a:schemeClr>
    </dgm:linClrLst>
    <dgm:effectClrLst/>
    <dgm:txLinClrLst/>
    <dgm:txFillClrLst meth="repeat">
      <a:schemeClr val="dk1"/>
    </dgm:txFillClrLst>
    <dgm:txEffectClrLst/>
  </dgm:styleLbl>
  <dgm:styleLbl name="fgSibTrans2D1">
    <dgm:fillClrLst meth="repeat">
      <a:schemeClr val="accent3">
        <a:tint val="60000"/>
      </a:schemeClr>
    </dgm:fillClrLst>
    <dgm:linClrLst meth="repeat">
      <a:schemeClr val="accent3">
        <a:tint val="60000"/>
      </a:schemeClr>
    </dgm:linClrLst>
    <dgm:effectClrLst/>
    <dgm:txLinClrLst/>
    <dgm:txFillClrLst meth="repeat">
      <a:schemeClr val="dk1"/>
    </dgm:txFillClrLst>
    <dgm:txEffectClrLst/>
  </dgm:styleLbl>
  <dgm:styleLbl name="bgSibTrans2D1">
    <dgm:fillClrLst meth="repeat">
      <a:schemeClr val="accent3">
        <a:tint val="60000"/>
      </a:schemeClr>
    </dgm:fillClrLst>
    <dgm:linClrLst meth="repeat">
      <a:schemeClr val="accent3">
        <a:tint val="60000"/>
      </a:schemeClr>
    </dgm:linClrLst>
    <dgm:effectClrLst/>
    <dgm:txLinClrLst/>
    <dgm:txFillClrLst meth="repeat">
      <a:schemeClr val="dk1"/>
    </dgm:txFillClrLst>
    <dgm:txEffectClrLst/>
  </dgm:styleLbl>
  <dgm:styleLbl name="sibTrans1D1">
    <dgm:fillClrLst meth="repeat">
      <a:schemeClr val="accent3"/>
    </dgm:fillClrLst>
    <dgm:linClrLst meth="repeat">
      <a:schemeClr val="accent3"/>
    </dgm:linClrLst>
    <dgm:effectClrLst/>
    <dgm:txLinClrLst/>
    <dgm:txFillClrLst meth="repeat">
      <a:schemeClr val="tx1"/>
    </dgm:txFillClrLst>
    <dgm:txEffectClrLst/>
  </dgm:styleLbl>
  <dgm:styleLbl name="callout">
    <dgm:fillClrLst meth="repeat">
      <a:schemeClr val="accent3"/>
    </dgm:fillClrLst>
    <dgm:linClrLst meth="repeat">
      <a:schemeClr val="accent3"/>
    </dgm:linClrLst>
    <dgm:effectClrLst/>
    <dgm:txLinClrLst/>
    <dgm:txFillClrLst meth="repeat">
      <a:schemeClr val="tx1"/>
    </dgm:txFillClrLst>
    <dgm:txEffectClrLst/>
  </dgm:styleLbl>
  <dgm:styleLbl name="asst0">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dgm:txEffectClrLst/>
  </dgm:styleLbl>
  <dgm:styleLbl name="parChTrans2D2">
    <dgm:fillClrLst meth="repeat">
      <a:schemeClr val="accent3"/>
    </dgm:fillClrLst>
    <dgm:linClrLst meth="repeat">
      <a:schemeClr val="accent3"/>
    </dgm:linClrLst>
    <dgm:effectClrLst/>
    <dgm:txLinClrLst/>
    <dgm:txFillClrLst/>
    <dgm:txEffectClrLst/>
  </dgm:styleLbl>
  <dgm:styleLbl name="parChTrans2D3">
    <dgm:fillClrLst meth="repeat">
      <a:schemeClr val="accent3"/>
    </dgm:fillClrLst>
    <dgm:linClrLst meth="repeat">
      <a:schemeClr val="accent3"/>
    </dgm:linClrLst>
    <dgm:effectClrLst/>
    <dgm:txLinClrLst/>
    <dgm:txFillClrLst/>
    <dgm:txEffectClrLst/>
  </dgm:styleLbl>
  <dgm:styleLbl name="parChTrans2D4">
    <dgm:fillClrLst meth="repeat">
      <a:schemeClr val="accent3"/>
    </dgm:fillClrLst>
    <dgm:linClrLst meth="repeat">
      <a:schemeClr val="accent3"/>
    </dgm:linClrLst>
    <dgm:effectClrLst/>
    <dgm:txLinClrLst/>
    <dgm:txFillClrLst meth="repeat">
      <a:schemeClr val="lt1"/>
    </dgm:txFillClrLst>
    <dgm:txEffectClrLst/>
  </dgm:styleLbl>
  <dgm:styleLbl name="parChTrans1D1">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2">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3">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parChTrans1D4">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fgAcc1">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conFgAcc1">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alignAcc1">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trAlignAcc1">
    <dgm:fillClrLst meth="repeat">
      <a:schemeClr val="accent3">
        <a:alpha val="40000"/>
        <a:tint val="40000"/>
      </a:schemeClr>
    </dgm:fillClrLst>
    <dgm:linClrLst meth="repeat">
      <a:schemeClr val="accent3"/>
    </dgm:linClrLst>
    <dgm:effectClrLst/>
    <dgm:txLinClrLst/>
    <dgm:txFillClrLst meth="repeat">
      <a:schemeClr val="dk1"/>
    </dgm:txFillClrLst>
    <dgm:txEffectClrLst/>
  </dgm:styleLbl>
  <dgm:styleLbl name="bgAcc1">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solidFgAcc1">
    <dgm:fillClrLst meth="repeat">
      <a:schemeClr val="lt1"/>
    </dgm:fillClrLst>
    <dgm:linClrLst meth="repeat">
      <a:schemeClr val="accent3"/>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3">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3">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3">
        <a:alpha val="90000"/>
      </a:schemeClr>
    </dgm:linClrLst>
    <dgm:effectClrLst/>
    <dgm:txLinClrLst/>
    <dgm:txFillClrLst meth="repeat">
      <a:schemeClr val="dk1"/>
    </dgm:txFillClrLst>
    <dgm:txEffectClrLst/>
  </dgm:styleLbl>
  <dgm:styleLbl name="fgAcc0">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fgAcc2">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fgAcc3">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fgAcc4">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accent3"/>
    </dgm:linClrLst>
    <dgm:effectClrLst/>
    <dgm:txLinClrLst/>
    <dgm:txFillClrLst meth="repeat">
      <a:schemeClr val="dk1"/>
    </dgm:txFillClrLst>
    <dgm:txEffectClrLst/>
  </dgm:styleLbl>
  <dgm:styleLbl name="dkBgShp">
    <dgm:fillClrLst meth="repeat">
      <a:schemeClr val="accent3">
        <a:shade val="80000"/>
      </a:schemeClr>
    </dgm:fillClrLst>
    <dgm:linClrLst meth="repeat">
      <a:schemeClr val="accent3"/>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3.xml><?xml version="1.0" encoding="utf-8"?>
<dgm:colorsDef xmlns:dgm="http://schemas.openxmlformats.org/drawingml/2006/diagram" xmlns:a="http://schemas.openxmlformats.org/drawingml/2006/main" uniqueId="urn:microsoft.com/office/officeart/2005/8/colors/accent3_1">
  <dgm:title val=""/>
  <dgm:desc val=""/>
  <dgm:catLst>
    <dgm:cat type="accent3" pri="11100"/>
  </dgm:catLst>
  <dgm:styleLbl name="node0">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3">
        <a:shade val="80000"/>
      </a:schemeClr>
    </dgm:linClrLst>
    <dgm:effectClrLst/>
    <dgm:txLinClrLst/>
    <dgm:txFillClrLst/>
    <dgm:txEffectClrLst/>
  </dgm:styleLbl>
  <dgm:styleLbl name="node2">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fgImgPlace1">
    <dgm:fillClrLst meth="repeat">
      <a:schemeClr val="accent3">
        <a:tint val="40000"/>
      </a:schemeClr>
    </dgm:fillClrLst>
    <dgm:linClrLst meth="repeat">
      <a:schemeClr val="accent3">
        <a:shade val="80000"/>
      </a:schemeClr>
    </dgm:linClrLst>
    <dgm:effectClrLst/>
    <dgm:txLinClrLst/>
    <dgm:txFillClrLst meth="repeat">
      <a:schemeClr val="lt1"/>
    </dgm:txFillClrLst>
    <dgm:txEffectClrLst/>
  </dgm:styleLbl>
  <dgm:styleLbl name="alignImgPlace1">
    <dgm:fillClrLst meth="repeat">
      <a:schemeClr val="accent3">
        <a:tint val="40000"/>
      </a:schemeClr>
    </dgm:fillClrLst>
    <dgm:linClrLst meth="repeat">
      <a:schemeClr val="accent3">
        <a:shade val="80000"/>
      </a:schemeClr>
    </dgm:linClrLst>
    <dgm:effectClrLst/>
    <dgm:txLinClrLst/>
    <dgm:txFillClrLst meth="repeat">
      <a:schemeClr val="lt1"/>
    </dgm:txFillClrLst>
    <dgm:txEffectClrLst/>
  </dgm:styleLbl>
  <dgm:styleLbl name="bgImgPlace1">
    <dgm:fillClrLst meth="repeat">
      <a:schemeClr val="accent3">
        <a:tint val="40000"/>
      </a:schemeClr>
    </dgm:fillClrLst>
    <dgm:linClrLst meth="repeat">
      <a:schemeClr val="accent3">
        <a:shade val="80000"/>
      </a:schemeClr>
    </dgm:linClrLst>
    <dgm:effectClrLst/>
    <dgm:txLinClrLst/>
    <dgm:txFillClrLst meth="repeat">
      <a:schemeClr val="lt1"/>
    </dgm:txFillClrLst>
    <dgm:txEffectClrLst/>
  </dgm:styleLbl>
  <dgm:styleLbl name="sibTrans2D1">
    <dgm:fillClrLst meth="repeat">
      <a:schemeClr val="accent3">
        <a:tint val="60000"/>
      </a:schemeClr>
    </dgm:fillClrLst>
    <dgm:linClrLst meth="repeat">
      <a:schemeClr val="accent3">
        <a:tint val="60000"/>
      </a:schemeClr>
    </dgm:linClrLst>
    <dgm:effectClrLst/>
    <dgm:txLinClrLst/>
    <dgm:txFillClrLst meth="repeat">
      <a:schemeClr val="dk1"/>
    </dgm:txFillClrLst>
    <dgm:txEffectClrLst/>
  </dgm:styleLbl>
  <dgm:styleLbl name="fgSibTrans2D1">
    <dgm:fillClrLst meth="repeat">
      <a:schemeClr val="accent3">
        <a:tint val="60000"/>
      </a:schemeClr>
    </dgm:fillClrLst>
    <dgm:linClrLst meth="repeat">
      <a:schemeClr val="accent3">
        <a:tint val="60000"/>
      </a:schemeClr>
    </dgm:linClrLst>
    <dgm:effectClrLst/>
    <dgm:txLinClrLst/>
    <dgm:txFillClrLst meth="repeat">
      <a:schemeClr val="dk1"/>
    </dgm:txFillClrLst>
    <dgm:txEffectClrLst/>
  </dgm:styleLbl>
  <dgm:styleLbl name="bgSibTrans2D1">
    <dgm:fillClrLst meth="repeat">
      <a:schemeClr val="accent3">
        <a:tint val="60000"/>
      </a:schemeClr>
    </dgm:fillClrLst>
    <dgm:linClrLst meth="repeat">
      <a:schemeClr val="accent3">
        <a:tint val="60000"/>
      </a:schemeClr>
    </dgm:linClrLst>
    <dgm:effectClrLst/>
    <dgm:txLinClrLst/>
    <dgm:txFillClrLst meth="repeat">
      <a:schemeClr val="dk1"/>
    </dgm:txFillClrLst>
    <dgm:txEffectClrLst/>
  </dgm:styleLbl>
  <dgm:styleLbl name="sibTrans1D1">
    <dgm:fillClrLst meth="repeat">
      <a:schemeClr val="accent3"/>
    </dgm:fillClrLst>
    <dgm:linClrLst meth="repeat">
      <a:schemeClr val="accent3"/>
    </dgm:linClrLst>
    <dgm:effectClrLst/>
    <dgm:txLinClrLst/>
    <dgm:txFillClrLst meth="repeat">
      <a:schemeClr val="tx1"/>
    </dgm:txFillClrLst>
    <dgm:txEffectClrLst/>
  </dgm:styleLbl>
  <dgm:styleLbl name="callout">
    <dgm:fillClrLst meth="repeat">
      <a:schemeClr val="accent3"/>
    </dgm:fillClrLst>
    <dgm:linClrLst meth="repeat">
      <a:schemeClr val="accent3"/>
    </dgm:linClrLst>
    <dgm:effectClrLst/>
    <dgm:txLinClrLst/>
    <dgm:txFillClrLst meth="repeat">
      <a:schemeClr val="tx1"/>
    </dgm:txFillClrLst>
    <dgm:txEffectClrLst/>
  </dgm:styleLbl>
  <dgm:styleLbl name="asst0">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dgm:txEffectClrLst/>
  </dgm:styleLbl>
  <dgm:styleLbl name="parChTrans2D2">
    <dgm:fillClrLst meth="repeat">
      <a:schemeClr val="accent3"/>
    </dgm:fillClrLst>
    <dgm:linClrLst meth="repeat">
      <a:schemeClr val="accent3"/>
    </dgm:linClrLst>
    <dgm:effectClrLst/>
    <dgm:txLinClrLst/>
    <dgm:txFillClrLst/>
    <dgm:txEffectClrLst/>
  </dgm:styleLbl>
  <dgm:styleLbl name="parChTrans2D3">
    <dgm:fillClrLst meth="repeat">
      <a:schemeClr val="accent3"/>
    </dgm:fillClrLst>
    <dgm:linClrLst meth="repeat">
      <a:schemeClr val="accent3"/>
    </dgm:linClrLst>
    <dgm:effectClrLst/>
    <dgm:txLinClrLst/>
    <dgm:txFillClrLst/>
    <dgm:txEffectClrLst/>
  </dgm:styleLbl>
  <dgm:styleLbl name="parChTrans2D4">
    <dgm:fillClrLst meth="repeat">
      <a:schemeClr val="accent3"/>
    </dgm:fillClrLst>
    <dgm:linClrLst meth="repeat">
      <a:schemeClr val="accent3"/>
    </dgm:linClrLst>
    <dgm:effectClrLst/>
    <dgm:txLinClrLst/>
    <dgm:txFillClrLst meth="repeat">
      <a:schemeClr val="lt1"/>
    </dgm:txFillClrLst>
    <dgm:txEffectClrLst/>
  </dgm:styleLbl>
  <dgm:styleLbl name="parChTrans1D1">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2">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3">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parChTrans1D4">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fgAcc1">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conFgAcc1">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alignAcc1">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trAlignAcc1">
    <dgm:fillClrLst meth="repeat">
      <a:schemeClr val="accent3">
        <a:alpha val="40000"/>
        <a:tint val="40000"/>
      </a:schemeClr>
    </dgm:fillClrLst>
    <dgm:linClrLst meth="repeat">
      <a:schemeClr val="accent3"/>
    </dgm:linClrLst>
    <dgm:effectClrLst/>
    <dgm:txLinClrLst/>
    <dgm:txFillClrLst meth="repeat">
      <a:schemeClr val="dk1"/>
    </dgm:txFillClrLst>
    <dgm:txEffectClrLst/>
  </dgm:styleLbl>
  <dgm:styleLbl name="bgAcc1">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solidFgAcc1">
    <dgm:fillClrLst meth="repeat">
      <a:schemeClr val="lt1"/>
    </dgm:fillClrLst>
    <dgm:linClrLst meth="repeat">
      <a:schemeClr val="accent3"/>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3">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3">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3">
        <a:alpha val="90000"/>
      </a:schemeClr>
    </dgm:linClrLst>
    <dgm:effectClrLst/>
    <dgm:txLinClrLst/>
    <dgm:txFillClrLst meth="repeat">
      <a:schemeClr val="dk1"/>
    </dgm:txFillClrLst>
    <dgm:txEffectClrLst/>
  </dgm:styleLbl>
  <dgm:styleLbl name="fgAcc0">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fgAcc2">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fgAcc3">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fgAcc4">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accent3"/>
    </dgm:linClrLst>
    <dgm:effectClrLst/>
    <dgm:txLinClrLst/>
    <dgm:txFillClrLst meth="repeat">
      <a:schemeClr val="dk1"/>
    </dgm:txFillClrLst>
    <dgm:txEffectClrLst/>
  </dgm:styleLbl>
  <dgm:styleLbl name="dkBgShp">
    <dgm:fillClrLst meth="repeat">
      <a:schemeClr val="accent3">
        <a:shade val="80000"/>
      </a:schemeClr>
    </dgm:fillClrLst>
    <dgm:linClrLst meth="repeat">
      <a:schemeClr val="accent3"/>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A3D650FF-69C8-46E9-82D3-2842696D8585}" type="doc">
      <dgm:prSet loTypeId="urn:microsoft.com/office/officeart/2005/8/layout/orgChart1" loCatId="hierarchy" qsTypeId="urn:microsoft.com/office/officeart/2005/8/quickstyle/simple1" qsCatId="simple" csTypeId="urn:microsoft.com/office/officeart/2005/8/colors/accent1_2" csCatId="accent1" phldr="1"/>
      <dgm:spPr/>
      <dgm:t>
        <a:bodyPr/>
        <a:lstStyle/>
        <a:p>
          <a:endParaRPr lang="pt-BR"/>
        </a:p>
      </dgm:t>
    </dgm:pt>
    <dgm:pt modelId="{CA288783-E988-4F53-84BE-780FDC6D67D6}">
      <dgm:prSet phldrT="[Texto]" custT="1"/>
      <dgm:spPr>
        <a:gradFill rotWithShape="0">
          <a:gsLst>
            <a:gs pos="0">
              <a:srgbClr val="918485">
                <a:hueOff val="0"/>
                <a:satOff val="0"/>
                <a:lumOff val="0"/>
                <a:alphaOff val="0"/>
                <a:shade val="51000"/>
                <a:satMod val="130000"/>
              </a:srgbClr>
            </a:gs>
            <a:gs pos="80000">
              <a:srgbClr val="918485">
                <a:hueOff val="0"/>
                <a:satOff val="0"/>
                <a:lumOff val="0"/>
                <a:alphaOff val="0"/>
                <a:shade val="93000"/>
                <a:satMod val="130000"/>
              </a:srgbClr>
            </a:gs>
            <a:gs pos="100000">
              <a:srgbClr val="918485">
                <a:hueOff val="0"/>
                <a:satOff val="0"/>
                <a:lumOff val="0"/>
                <a:alphaOff val="0"/>
                <a:shade val="94000"/>
                <a:satMod val="135000"/>
              </a:srgbClr>
            </a:gs>
          </a:gsLst>
          <a:lin ang="16200000" scaled="0"/>
        </a:gradFill>
      </dgm:spPr>
      <dgm:t>
        <a:bodyPr/>
        <a:lstStyle/>
        <a:p>
          <a:r>
            <a:rPr lang="pt-BR" sz="1800" b="1" dirty="0" smtClean="0">
              <a:solidFill>
                <a:srgbClr val="FFFFFF"/>
              </a:solidFill>
              <a:latin typeface="Calibri" pitchFamily="34" charset="0"/>
            </a:rPr>
            <a:t>AVALIADOR LÍDER</a:t>
          </a:r>
          <a:endParaRPr lang="pt-BR" sz="1800" b="1" dirty="0">
            <a:solidFill>
              <a:srgbClr val="FFFFFF"/>
            </a:solidFill>
            <a:latin typeface="Calibri" pitchFamily="34" charset="0"/>
          </a:endParaRPr>
        </a:p>
      </dgm:t>
    </dgm:pt>
    <dgm:pt modelId="{CA6F25B2-ACAA-44E1-9CE8-4D589220A327}" type="parTrans" cxnId="{5A5DA997-E100-4FFE-A90B-366AF613CDBE}">
      <dgm:prSet/>
      <dgm:spPr/>
      <dgm:t>
        <a:bodyPr/>
        <a:lstStyle/>
        <a:p>
          <a:endParaRPr lang="pt-BR" sz="1800">
            <a:solidFill>
              <a:srgbClr val="FFFFFF"/>
            </a:solidFill>
          </a:endParaRPr>
        </a:p>
      </dgm:t>
    </dgm:pt>
    <dgm:pt modelId="{82FF15C6-C8E0-47FF-B04F-2711157F88FA}" type="sibTrans" cxnId="{5A5DA997-E100-4FFE-A90B-366AF613CDBE}">
      <dgm:prSet/>
      <dgm:spPr/>
      <dgm:t>
        <a:bodyPr/>
        <a:lstStyle/>
        <a:p>
          <a:endParaRPr lang="pt-BR" sz="1800">
            <a:solidFill>
              <a:srgbClr val="FFFFFF"/>
            </a:solidFill>
          </a:endParaRPr>
        </a:p>
      </dgm:t>
    </dgm:pt>
    <dgm:pt modelId="{9367709A-2CB0-4B0F-AA91-7674A18C83D9}" type="asst">
      <dgm:prSet phldrT="[Texto]" custT="1"/>
      <dgm:spPr>
        <a:gradFill rotWithShape="0">
          <a:gsLst>
            <a:gs pos="0">
              <a:srgbClr val="918485">
                <a:hueOff val="0"/>
                <a:satOff val="0"/>
                <a:lumOff val="0"/>
                <a:alphaOff val="0"/>
                <a:shade val="51000"/>
                <a:satMod val="130000"/>
              </a:srgbClr>
            </a:gs>
            <a:gs pos="80000">
              <a:srgbClr val="918485">
                <a:hueOff val="0"/>
                <a:satOff val="0"/>
                <a:lumOff val="0"/>
                <a:alphaOff val="0"/>
                <a:shade val="93000"/>
                <a:satMod val="130000"/>
              </a:srgbClr>
            </a:gs>
            <a:gs pos="100000">
              <a:srgbClr val="918485">
                <a:hueOff val="0"/>
                <a:satOff val="0"/>
                <a:lumOff val="0"/>
                <a:alphaOff val="0"/>
                <a:shade val="94000"/>
                <a:satMod val="135000"/>
              </a:srgbClr>
            </a:gs>
          </a:gsLst>
          <a:lin ang="16200000" scaled="0"/>
        </a:gradFill>
      </dgm:spPr>
      <dgm:t>
        <a:bodyPr/>
        <a:lstStyle/>
        <a:p>
          <a:r>
            <a:rPr lang="pt-BR" sz="1800" b="1" dirty="0" smtClean="0">
              <a:solidFill>
                <a:srgbClr val="FFFFFF"/>
              </a:solidFill>
              <a:latin typeface="Calibri" pitchFamily="34" charset="0"/>
            </a:rPr>
            <a:t>AVALIADOR SÊNIOR</a:t>
          </a:r>
          <a:endParaRPr lang="pt-BR" sz="1800" b="1" dirty="0">
            <a:solidFill>
              <a:srgbClr val="FFFFFF"/>
            </a:solidFill>
            <a:latin typeface="Calibri" pitchFamily="34" charset="0"/>
          </a:endParaRPr>
        </a:p>
      </dgm:t>
    </dgm:pt>
    <dgm:pt modelId="{B2E27205-BF25-4E2A-987A-1AADEEA7B1AF}" type="parTrans" cxnId="{6A8E0ECC-1B5D-44E1-831B-C86409714F17}">
      <dgm:prSet/>
      <dgm:spPr/>
      <dgm:t>
        <a:bodyPr/>
        <a:lstStyle/>
        <a:p>
          <a:endParaRPr lang="pt-BR" sz="1800">
            <a:solidFill>
              <a:srgbClr val="FFFFFF"/>
            </a:solidFill>
          </a:endParaRPr>
        </a:p>
      </dgm:t>
    </dgm:pt>
    <dgm:pt modelId="{697E3B47-8295-4CFC-A7D2-4F84AF262ADE}" type="sibTrans" cxnId="{6A8E0ECC-1B5D-44E1-831B-C86409714F17}">
      <dgm:prSet/>
      <dgm:spPr/>
      <dgm:t>
        <a:bodyPr/>
        <a:lstStyle/>
        <a:p>
          <a:endParaRPr lang="pt-BR" sz="1800">
            <a:solidFill>
              <a:srgbClr val="FFFFFF"/>
            </a:solidFill>
          </a:endParaRPr>
        </a:p>
      </dgm:t>
    </dgm:pt>
    <dgm:pt modelId="{0E1402FF-E829-4F2B-B1E7-5A5C1286F9BE}">
      <dgm:prSet phldrT="[Texto]" custT="1"/>
      <dgm:spPr>
        <a:gradFill rotWithShape="0">
          <a:gsLst>
            <a:gs pos="0">
              <a:srgbClr val="918485">
                <a:hueOff val="0"/>
                <a:satOff val="0"/>
                <a:lumOff val="0"/>
                <a:alphaOff val="0"/>
                <a:shade val="51000"/>
                <a:satMod val="130000"/>
              </a:srgbClr>
            </a:gs>
            <a:gs pos="80000">
              <a:srgbClr val="918485">
                <a:hueOff val="0"/>
                <a:satOff val="0"/>
                <a:lumOff val="0"/>
                <a:alphaOff val="0"/>
                <a:shade val="93000"/>
                <a:satMod val="130000"/>
              </a:srgbClr>
            </a:gs>
            <a:gs pos="100000">
              <a:srgbClr val="918485">
                <a:hueOff val="0"/>
                <a:satOff val="0"/>
                <a:lumOff val="0"/>
                <a:alphaOff val="0"/>
                <a:shade val="94000"/>
                <a:satMod val="135000"/>
              </a:srgbClr>
            </a:gs>
          </a:gsLst>
          <a:lin ang="16200000" scaled="0"/>
        </a:gradFill>
      </dgm:spPr>
      <dgm:t>
        <a:bodyPr/>
        <a:lstStyle/>
        <a:p>
          <a:r>
            <a:rPr lang="pt-BR" sz="1800" b="1" dirty="0" smtClean="0">
              <a:solidFill>
                <a:srgbClr val="FFFFFF"/>
              </a:solidFill>
              <a:latin typeface="Calibri" pitchFamily="34" charset="0"/>
            </a:rPr>
            <a:t>AVALIADOR</a:t>
          </a:r>
          <a:endParaRPr lang="pt-BR" sz="1800" b="1" dirty="0">
            <a:solidFill>
              <a:srgbClr val="FFFFFF"/>
            </a:solidFill>
            <a:latin typeface="Calibri" pitchFamily="34" charset="0"/>
          </a:endParaRPr>
        </a:p>
      </dgm:t>
    </dgm:pt>
    <dgm:pt modelId="{C753F5E4-A839-4E36-8173-3DA7E006DC2F}" type="parTrans" cxnId="{45D264AA-5CE8-4900-B9F7-72731911A18A}">
      <dgm:prSet/>
      <dgm:spPr/>
      <dgm:t>
        <a:bodyPr/>
        <a:lstStyle/>
        <a:p>
          <a:endParaRPr lang="pt-BR" sz="1800">
            <a:solidFill>
              <a:srgbClr val="FFFFFF"/>
            </a:solidFill>
          </a:endParaRPr>
        </a:p>
      </dgm:t>
    </dgm:pt>
    <dgm:pt modelId="{819E1940-3854-49BA-8A47-EDA48CF4C2BB}" type="sibTrans" cxnId="{45D264AA-5CE8-4900-B9F7-72731911A18A}">
      <dgm:prSet/>
      <dgm:spPr/>
      <dgm:t>
        <a:bodyPr/>
        <a:lstStyle/>
        <a:p>
          <a:endParaRPr lang="pt-BR" sz="1800">
            <a:solidFill>
              <a:srgbClr val="FFFFFF"/>
            </a:solidFill>
          </a:endParaRPr>
        </a:p>
      </dgm:t>
    </dgm:pt>
    <dgm:pt modelId="{183D8094-5A0C-4895-9433-AE5EDB456CD8}">
      <dgm:prSet phldrT="[Texto]" custT="1"/>
      <dgm:spPr>
        <a:gradFill rotWithShape="0">
          <a:gsLst>
            <a:gs pos="0">
              <a:srgbClr val="918485">
                <a:hueOff val="0"/>
                <a:satOff val="0"/>
                <a:lumOff val="0"/>
                <a:alphaOff val="0"/>
                <a:shade val="51000"/>
                <a:satMod val="130000"/>
              </a:srgbClr>
            </a:gs>
            <a:gs pos="80000">
              <a:srgbClr val="918485">
                <a:hueOff val="0"/>
                <a:satOff val="0"/>
                <a:lumOff val="0"/>
                <a:alphaOff val="0"/>
                <a:shade val="93000"/>
                <a:satMod val="130000"/>
              </a:srgbClr>
            </a:gs>
            <a:gs pos="100000">
              <a:srgbClr val="918485">
                <a:hueOff val="0"/>
                <a:satOff val="0"/>
                <a:lumOff val="0"/>
                <a:alphaOff val="0"/>
                <a:shade val="94000"/>
                <a:satMod val="135000"/>
              </a:srgbClr>
            </a:gs>
          </a:gsLst>
          <a:lin ang="16200000" scaled="0"/>
        </a:gradFill>
      </dgm:spPr>
      <dgm:t>
        <a:bodyPr/>
        <a:lstStyle/>
        <a:p>
          <a:pPr algn="ctr"/>
          <a:r>
            <a:rPr lang="pt-BR" sz="1800" b="1" dirty="0" smtClean="0">
              <a:solidFill>
                <a:srgbClr val="FFFFFF"/>
              </a:solidFill>
              <a:latin typeface="Calibri" pitchFamily="34" charset="0"/>
            </a:rPr>
            <a:t>ESPECIALISTA (e/ou AVALIADOR EM TREINAMENTO)</a:t>
          </a:r>
          <a:endParaRPr lang="pt-BR" sz="1800" b="1" dirty="0">
            <a:solidFill>
              <a:srgbClr val="FFFFFF"/>
            </a:solidFill>
            <a:latin typeface="Calibri" pitchFamily="34" charset="0"/>
          </a:endParaRPr>
        </a:p>
      </dgm:t>
    </dgm:pt>
    <dgm:pt modelId="{7B5121A0-CCC9-4E14-8B87-7D82887C87E3}" type="parTrans" cxnId="{5B19259A-F790-4780-8DB0-0A449BDAF641}">
      <dgm:prSet/>
      <dgm:spPr/>
      <dgm:t>
        <a:bodyPr/>
        <a:lstStyle/>
        <a:p>
          <a:endParaRPr lang="pt-BR" sz="1800">
            <a:solidFill>
              <a:srgbClr val="FFFFFF"/>
            </a:solidFill>
          </a:endParaRPr>
        </a:p>
      </dgm:t>
    </dgm:pt>
    <dgm:pt modelId="{E3A35D6C-3257-4C2E-9F15-D0FB726023E6}" type="sibTrans" cxnId="{5B19259A-F790-4780-8DB0-0A449BDAF641}">
      <dgm:prSet/>
      <dgm:spPr/>
      <dgm:t>
        <a:bodyPr/>
        <a:lstStyle/>
        <a:p>
          <a:endParaRPr lang="pt-BR" sz="1800">
            <a:solidFill>
              <a:srgbClr val="FFFFFF"/>
            </a:solidFill>
          </a:endParaRPr>
        </a:p>
      </dgm:t>
    </dgm:pt>
    <dgm:pt modelId="{3DBFDF50-99E7-4084-B3AF-BADB25F2D36D}" type="pres">
      <dgm:prSet presAssocID="{A3D650FF-69C8-46E9-82D3-2842696D8585}" presName="hierChild1" presStyleCnt="0">
        <dgm:presLayoutVars>
          <dgm:orgChart val="1"/>
          <dgm:chPref val="1"/>
          <dgm:dir/>
          <dgm:animOne val="branch"/>
          <dgm:animLvl val="lvl"/>
          <dgm:resizeHandles/>
        </dgm:presLayoutVars>
      </dgm:prSet>
      <dgm:spPr/>
      <dgm:t>
        <a:bodyPr/>
        <a:lstStyle/>
        <a:p>
          <a:endParaRPr lang="pt-BR"/>
        </a:p>
      </dgm:t>
    </dgm:pt>
    <dgm:pt modelId="{2A671CE4-CD6E-40D8-945D-4071AC27A28D}" type="pres">
      <dgm:prSet presAssocID="{CA288783-E988-4F53-84BE-780FDC6D67D6}" presName="hierRoot1" presStyleCnt="0">
        <dgm:presLayoutVars>
          <dgm:hierBranch val="init"/>
        </dgm:presLayoutVars>
      </dgm:prSet>
      <dgm:spPr/>
    </dgm:pt>
    <dgm:pt modelId="{D7BC4F31-AEA3-485F-B04B-BB6755705053}" type="pres">
      <dgm:prSet presAssocID="{CA288783-E988-4F53-84BE-780FDC6D67D6}" presName="rootComposite1" presStyleCnt="0"/>
      <dgm:spPr/>
    </dgm:pt>
    <dgm:pt modelId="{B6A0C237-9744-4ADD-8BE3-1B2587904CD2}" type="pres">
      <dgm:prSet presAssocID="{CA288783-E988-4F53-84BE-780FDC6D67D6}" presName="rootText1" presStyleLbl="node0" presStyleIdx="0" presStyleCnt="1">
        <dgm:presLayoutVars>
          <dgm:chPref val="3"/>
        </dgm:presLayoutVars>
      </dgm:prSet>
      <dgm:spPr/>
      <dgm:t>
        <a:bodyPr/>
        <a:lstStyle/>
        <a:p>
          <a:endParaRPr lang="pt-BR"/>
        </a:p>
      </dgm:t>
    </dgm:pt>
    <dgm:pt modelId="{3906A896-B6E7-4C89-A85A-EAE70871FA25}" type="pres">
      <dgm:prSet presAssocID="{CA288783-E988-4F53-84BE-780FDC6D67D6}" presName="rootConnector1" presStyleLbl="node1" presStyleIdx="0" presStyleCnt="0"/>
      <dgm:spPr/>
      <dgm:t>
        <a:bodyPr/>
        <a:lstStyle/>
        <a:p>
          <a:endParaRPr lang="pt-BR"/>
        </a:p>
      </dgm:t>
    </dgm:pt>
    <dgm:pt modelId="{FA06EEC1-7F07-4851-81BC-5FE803005D9D}" type="pres">
      <dgm:prSet presAssocID="{CA288783-E988-4F53-84BE-780FDC6D67D6}" presName="hierChild2" presStyleCnt="0"/>
      <dgm:spPr/>
    </dgm:pt>
    <dgm:pt modelId="{930EFC11-3966-4358-B9ED-41D6486ED749}" type="pres">
      <dgm:prSet presAssocID="{C753F5E4-A839-4E36-8173-3DA7E006DC2F}" presName="Name37" presStyleLbl="parChTrans1D2" presStyleIdx="0" presStyleCnt="3"/>
      <dgm:spPr/>
      <dgm:t>
        <a:bodyPr/>
        <a:lstStyle/>
        <a:p>
          <a:endParaRPr lang="pt-BR"/>
        </a:p>
      </dgm:t>
    </dgm:pt>
    <dgm:pt modelId="{1558E5D0-1022-441D-8226-963E1B2E20D4}" type="pres">
      <dgm:prSet presAssocID="{0E1402FF-E829-4F2B-B1E7-5A5C1286F9BE}" presName="hierRoot2" presStyleCnt="0">
        <dgm:presLayoutVars>
          <dgm:hierBranch val="init"/>
        </dgm:presLayoutVars>
      </dgm:prSet>
      <dgm:spPr/>
    </dgm:pt>
    <dgm:pt modelId="{E21F864B-F195-4462-88EF-8A067A679608}" type="pres">
      <dgm:prSet presAssocID="{0E1402FF-E829-4F2B-B1E7-5A5C1286F9BE}" presName="rootComposite" presStyleCnt="0"/>
      <dgm:spPr/>
    </dgm:pt>
    <dgm:pt modelId="{5225345A-F1E6-42C6-BE1A-AF982B51392C}" type="pres">
      <dgm:prSet presAssocID="{0E1402FF-E829-4F2B-B1E7-5A5C1286F9BE}" presName="rootText" presStyleLbl="node2" presStyleIdx="0" presStyleCnt="2">
        <dgm:presLayoutVars>
          <dgm:chPref val="3"/>
        </dgm:presLayoutVars>
      </dgm:prSet>
      <dgm:spPr/>
      <dgm:t>
        <a:bodyPr/>
        <a:lstStyle/>
        <a:p>
          <a:endParaRPr lang="pt-BR"/>
        </a:p>
      </dgm:t>
    </dgm:pt>
    <dgm:pt modelId="{6DE0D759-D296-4464-9551-E43DC4998D8F}" type="pres">
      <dgm:prSet presAssocID="{0E1402FF-E829-4F2B-B1E7-5A5C1286F9BE}" presName="rootConnector" presStyleLbl="node2" presStyleIdx="0" presStyleCnt="2"/>
      <dgm:spPr/>
      <dgm:t>
        <a:bodyPr/>
        <a:lstStyle/>
        <a:p>
          <a:endParaRPr lang="pt-BR"/>
        </a:p>
      </dgm:t>
    </dgm:pt>
    <dgm:pt modelId="{45458398-52D6-4384-80D6-1B5BB5161539}" type="pres">
      <dgm:prSet presAssocID="{0E1402FF-E829-4F2B-B1E7-5A5C1286F9BE}" presName="hierChild4" presStyleCnt="0"/>
      <dgm:spPr/>
    </dgm:pt>
    <dgm:pt modelId="{A7A89DCD-77E1-4AFA-B986-A324936DD7E8}" type="pres">
      <dgm:prSet presAssocID="{0E1402FF-E829-4F2B-B1E7-5A5C1286F9BE}" presName="hierChild5" presStyleCnt="0"/>
      <dgm:spPr/>
    </dgm:pt>
    <dgm:pt modelId="{BC2DFEDF-24DC-4F4E-80E5-7E487B7D7335}" type="pres">
      <dgm:prSet presAssocID="{7B5121A0-CCC9-4E14-8B87-7D82887C87E3}" presName="Name37" presStyleLbl="parChTrans1D2" presStyleIdx="1" presStyleCnt="3"/>
      <dgm:spPr/>
      <dgm:t>
        <a:bodyPr/>
        <a:lstStyle/>
        <a:p>
          <a:endParaRPr lang="pt-BR"/>
        </a:p>
      </dgm:t>
    </dgm:pt>
    <dgm:pt modelId="{4FEBD26E-6429-47EF-A290-8D4BD16A3327}" type="pres">
      <dgm:prSet presAssocID="{183D8094-5A0C-4895-9433-AE5EDB456CD8}" presName="hierRoot2" presStyleCnt="0">
        <dgm:presLayoutVars>
          <dgm:hierBranch val="init"/>
        </dgm:presLayoutVars>
      </dgm:prSet>
      <dgm:spPr/>
    </dgm:pt>
    <dgm:pt modelId="{695A90CC-BAB2-485C-9541-8B2AF25775D7}" type="pres">
      <dgm:prSet presAssocID="{183D8094-5A0C-4895-9433-AE5EDB456CD8}" presName="rootComposite" presStyleCnt="0"/>
      <dgm:spPr/>
    </dgm:pt>
    <dgm:pt modelId="{27B292C4-5A8A-423D-94F4-78BC4366BE0B}" type="pres">
      <dgm:prSet presAssocID="{183D8094-5A0C-4895-9433-AE5EDB456CD8}" presName="rootText" presStyleLbl="node2" presStyleIdx="1" presStyleCnt="2" custScaleX="130857" custScaleY="143211">
        <dgm:presLayoutVars>
          <dgm:chPref val="3"/>
        </dgm:presLayoutVars>
      </dgm:prSet>
      <dgm:spPr/>
      <dgm:t>
        <a:bodyPr/>
        <a:lstStyle/>
        <a:p>
          <a:endParaRPr lang="pt-BR"/>
        </a:p>
      </dgm:t>
    </dgm:pt>
    <dgm:pt modelId="{8537FAAE-4294-4BE0-BF50-0C25677234DD}" type="pres">
      <dgm:prSet presAssocID="{183D8094-5A0C-4895-9433-AE5EDB456CD8}" presName="rootConnector" presStyleLbl="node2" presStyleIdx="1" presStyleCnt="2"/>
      <dgm:spPr/>
      <dgm:t>
        <a:bodyPr/>
        <a:lstStyle/>
        <a:p>
          <a:endParaRPr lang="pt-BR"/>
        </a:p>
      </dgm:t>
    </dgm:pt>
    <dgm:pt modelId="{4002B798-BAEE-4F90-B49D-BDF9A3046E7A}" type="pres">
      <dgm:prSet presAssocID="{183D8094-5A0C-4895-9433-AE5EDB456CD8}" presName="hierChild4" presStyleCnt="0"/>
      <dgm:spPr/>
    </dgm:pt>
    <dgm:pt modelId="{2CB24D4E-1581-414D-BE44-53593FF612BA}" type="pres">
      <dgm:prSet presAssocID="{183D8094-5A0C-4895-9433-AE5EDB456CD8}" presName="hierChild5" presStyleCnt="0"/>
      <dgm:spPr/>
    </dgm:pt>
    <dgm:pt modelId="{9E9C0D82-1ABB-4D38-9A09-5635916509DB}" type="pres">
      <dgm:prSet presAssocID="{CA288783-E988-4F53-84BE-780FDC6D67D6}" presName="hierChild3" presStyleCnt="0"/>
      <dgm:spPr/>
    </dgm:pt>
    <dgm:pt modelId="{EF712A18-8702-47D4-8E33-82380F269E28}" type="pres">
      <dgm:prSet presAssocID="{B2E27205-BF25-4E2A-987A-1AADEEA7B1AF}" presName="Name111" presStyleLbl="parChTrans1D2" presStyleIdx="2" presStyleCnt="3"/>
      <dgm:spPr/>
      <dgm:t>
        <a:bodyPr/>
        <a:lstStyle/>
        <a:p>
          <a:endParaRPr lang="pt-BR"/>
        </a:p>
      </dgm:t>
    </dgm:pt>
    <dgm:pt modelId="{1DC5297B-D54C-4364-9795-217324B968D9}" type="pres">
      <dgm:prSet presAssocID="{9367709A-2CB0-4B0F-AA91-7674A18C83D9}" presName="hierRoot3" presStyleCnt="0">
        <dgm:presLayoutVars>
          <dgm:hierBranch val="init"/>
        </dgm:presLayoutVars>
      </dgm:prSet>
      <dgm:spPr/>
    </dgm:pt>
    <dgm:pt modelId="{10E140C5-4D04-41BF-9CE3-5EBED9923E6B}" type="pres">
      <dgm:prSet presAssocID="{9367709A-2CB0-4B0F-AA91-7674A18C83D9}" presName="rootComposite3" presStyleCnt="0"/>
      <dgm:spPr/>
    </dgm:pt>
    <dgm:pt modelId="{15274B38-6913-4184-8297-7AF591C2A8E3}" type="pres">
      <dgm:prSet presAssocID="{9367709A-2CB0-4B0F-AA91-7674A18C83D9}" presName="rootText3" presStyleLbl="asst1" presStyleIdx="0" presStyleCnt="1">
        <dgm:presLayoutVars>
          <dgm:chPref val="3"/>
        </dgm:presLayoutVars>
      </dgm:prSet>
      <dgm:spPr/>
      <dgm:t>
        <a:bodyPr/>
        <a:lstStyle/>
        <a:p>
          <a:endParaRPr lang="pt-BR"/>
        </a:p>
      </dgm:t>
    </dgm:pt>
    <dgm:pt modelId="{43EB3873-A0C6-4A14-84C8-E3222DBFE620}" type="pres">
      <dgm:prSet presAssocID="{9367709A-2CB0-4B0F-AA91-7674A18C83D9}" presName="rootConnector3" presStyleLbl="asst1" presStyleIdx="0" presStyleCnt="1"/>
      <dgm:spPr/>
      <dgm:t>
        <a:bodyPr/>
        <a:lstStyle/>
        <a:p>
          <a:endParaRPr lang="pt-BR"/>
        </a:p>
      </dgm:t>
    </dgm:pt>
    <dgm:pt modelId="{6E14A12B-8EE3-46BF-AB59-A348DA56C106}" type="pres">
      <dgm:prSet presAssocID="{9367709A-2CB0-4B0F-AA91-7674A18C83D9}" presName="hierChild6" presStyleCnt="0"/>
      <dgm:spPr/>
    </dgm:pt>
    <dgm:pt modelId="{FC2D4655-889A-4956-8D6D-C057A24FF1D7}" type="pres">
      <dgm:prSet presAssocID="{9367709A-2CB0-4B0F-AA91-7674A18C83D9}" presName="hierChild7" presStyleCnt="0"/>
      <dgm:spPr/>
    </dgm:pt>
  </dgm:ptLst>
  <dgm:cxnLst>
    <dgm:cxn modelId="{AB09A34D-581B-4694-A444-35E3F71DF4A2}" type="presOf" srcId="{183D8094-5A0C-4895-9433-AE5EDB456CD8}" destId="{27B292C4-5A8A-423D-94F4-78BC4366BE0B}" srcOrd="0" destOrd="0" presId="urn:microsoft.com/office/officeart/2005/8/layout/orgChart1"/>
    <dgm:cxn modelId="{D2E70A62-1491-42E9-AA63-3DCF0B67EA2D}" type="presOf" srcId="{183D8094-5A0C-4895-9433-AE5EDB456CD8}" destId="{8537FAAE-4294-4BE0-BF50-0C25677234DD}" srcOrd="1" destOrd="0" presId="urn:microsoft.com/office/officeart/2005/8/layout/orgChart1"/>
    <dgm:cxn modelId="{6A8E0ECC-1B5D-44E1-831B-C86409714F17}" srcId="{CA288783-E988-4F53-84BE-780FDC6D67D6}" destId="{9367709A-2CB0-4B0F-AA91-7674A18C83D9}" srcOrd="0" destOrd="0" parTransId="{B2E27205-BF25-4E2A-987A-1AADEEA7B1AF}" sibTransId="{697E3B47-8295-4CFC-A7D2-4F84AF262ADE}"/>
    <dgm:cxn modelId="{9DB2CE4E-A7BC-49C6-B221-376C0CB79A5B}" type="presOf" srcId="{0E1402FF-E829-4F2B-B1E7-5A5C1286F9BE}" destId="{6DE0D759-D296-4464-9551-E43DC4998D8F}" srcOrd="1" destOrd="0" presId="urn:microsoft.com/office/officeart/2005/8/layout/orgChart1"/>
    <dgm:cxn modelId="{A0696B49-FB1C-4D00-B181-E94FAE4D1ABA}" type="presOf" srcId="{A3D650FF-69C8-46E9-82D3-2842696D8585}" destId="{3DBFDF50-99E7-4084-B3AF-BADB25F2D36D}" srcOrd="0" destOrd="0" presId="urn:microsoft.com/office/officeart/2005/8/layout/orgChart1"/>
    <dgm:cxn modelId="{44A23114-6447-48AC-B317-E13590BDC6D9}" type="presOf" srcId="{C753F5E4-A839-4E36-8173-3DA7E006DC2F}" destId="{930EFC11-3966-4358-B9ED-41D6486ED749}" srcOrd="0" destOrd="0" presId="urn:microsoft.com/office/officeart/2005/8/layout/orgChart1"/>
    <dgm:cxn modelId="{1C44A3BC-EA9F-448C-9B91-112FDB32DD68}" type="presOf" srcId="{CA288783-E988-4F53-84BE-780FDC6D67D6}" destId="{3906A896-B6E7-4C89-A85A-EAE70871FA25}" srcOrd="1" destOrd="0" presId="urn:microsoft.com/office/officeart/2005/8/layout/orgChart1"/>
    <dgm:cxn modelId="{505D51A6-F5B5-4C46-9AB4-799718257F3D}" type="presOf" srcId="{9367709A-2CB0-4B0F-AA91-7674A18C83D9}" destId="{15274B38-6913-4184-8297-7AF591C2A8E3}" srcOrd="0" destOrd="0" presId="urn:microsoft.com/office/officeart/2005/8/layout/orgChart1"/>
    <dgm:cxn modelId="{A5F134E6-29C2-4DE0-ABEB-00B8047F7EF9}" type="presOf" srcId="{B2E27205-BF25-4E2A-987A-1AADEEA7B1AF}" destId="{EF712A18-8702-47D4-8E33-82380F269E28}" srcOrd="0" destOrd="0" presId="urn:microsoft.com/office/officeart/2005/8/layout/orgChart1"/>
    <dgm:cxn modelId="{5A5DA997-E100-4FFE-A90B-366AF613CDBE}" srcId="{A3D650FF-69C8-46E9-82D3-2842696D8585}" destId="{CA288783-E988-4F53-84BE-780FDC6D67D6}" srcOrd="0" destOrd="0" parTransId="{CA6F25B2-ACAA-44E1-9CE8-4D589220A327}" sibTransId="{82FF15C6-C8E0-47FF-B04F-2711157F88FA}"/>
    <dgm:cxn modelId="{EBFEAA34-B6FC-4C34-803B-875B4A993883}" type="presOf" srcId="{7B5121A0-CCC9-4E14-8B87-7D82887C87E3}" destId="{BC2DFEDF-24DC-4F4E-80E5-7E487B7D7335}" srcOrd="0" destOrd="0" presId="urn:microsoft.com/office/officeart/2005/8/layout/orgChart1"/>
    <dgm:cxn modelId="{45D264AA-5CE8-4900-B9F7-72731911A18A}" srcId="{CA288783-E988-4F53-84BE-780FDC6D67D6}" destId="{0E1402FF-E829-4F2B-B1E7-5A5C1286F9BE}" srcOrd="1" destOrd="0" parTransId="{C753F5E4-A839-4E36-8173-3DA7E006DC2F}" sibTransId="{819E1940-3854-49BA-8A47-EDA48CF4C2BB}"/>
    <dgm:cxn modelId="{187F602A-94C9-4A85-A5DB-7F64CFA96A22}" type="presOf" srcId="{CA288783-E988-4F53-84BE-780FDC6D67D6}" destId="{B6A0C237-9744-4ADD-8BE3-1B2587904CD2}" srcOrd="0" destOrd="0" presId="urn:microsoft.com/office/officeart/2005/8/layout/orgChart1"/>
    <dgm:cxn modelId="{484339DC-DC9A-48A3-B45D-A4B226DB89DE}" type="presOf" srcId="{0E1402FF-E829-4F2B-B1E7-5A5C1286F9BE}" destId="{5225345A-F1E6-42C6-BE1A-AF982B51392C}" srcOrd="0" destOrd="0" presId="urn:microsoft.com/office/officeart/2005/8/layout/orgChart1"/>
    <dgm:cxn modelId="{5B19259A-F790-4780-8DB0-0A449BDAF641}" srcId="{CA288783-E988-4F53-84BE-780FDC6D67D6}" destId="{183D8094-5A0C-4895-9433-AE5EDB456CD8}" srcOrd="2" destOrd="0" parTransId="{7B5121A0-CCC9-4E14-8B87-7D82887C87E3}" sibTransId="{E3A35D6C-3257-4C2E-9F15-D0FB726023E6}"/>
    <dgm:cxn modelId="{1C276DC6-1A6E-47EC-8FE9-C65FCA0092A6}" type="presOf" srcId="{9367709A-2CB0-4B0F-AA91-7674A18C83D9}" destId="{43EB3873-A0C6-4A14-84C8-E3222DBFE620}" srcOrd="1" destOrd="0" presId="urn:microsoft.com/office/officeart/2005/8/layout/orgChart1"/>
    <dgm:cxn modelId="{C7ACB587-60CB-44F6-A015-B9C4E823038D}" type="presParOf" srcId="{3DBFDF50-99E7-4084-B3AF-BADB25F2D36D}" destId="{2A671CE4-CD6E-40D8-945D-4071AC27A28D}" srcOrd="0" destOrd="0" presId="urn:microsoft.com/office/officeart/2005/8/layout/orgChart1"/>
    <dgm:cxn modelId="{FC61DEBD-4638-4297-9E52-4BECD7D70921}" type="presParOf" srcId="{2A671CE4-CD6E-40D8-945D-4071AC27A28D}" destId="{D7BC4F31-AEA3-485F-B04B-BB6755705053}" srcOrd="0" destOrd="0" presId="urn:microsoft.com/office/officeart/2005/8/layout/orgChart1"/>
    <dgm:cxn modelId="{E8013BFD-0823-4A0C-A130-C237E24D9834}" type="presParOf" srcId="{D7BC4F31-AEA3-485F-B04B-BB6755705053}" destId="{B6A0C237-9744-4ADD-8BE3-1B2587904CD2}" srcOrd="0" destOrd="0" presId="urn:microsoft.com/office/officeart/2005/8/layout/orgChart1"/>
    <dgm:cxn modelId="{C8856089-51BC-4929-B5DD-71F1BA6C407C}" type="presParOf" srcId="{D7BC4F31-AEA3-485F-B04B-BB6755705053}" destId="{3906A896-B6E7-4C89-A85A-EAE70871FA25}" srcOrd="1" destOrd="0" presId="urn:microsoft.com/office/officeart/2005/8/layout/orgChart1"/>
    <dgm:cxn modelId="{5C8EE9C3-E288-4281-BDD7-B6BDCE599685}" type="presParOf" srcId="{2A671CE4-CD6E-40D8-945D-4071AC27A28D}" destId="{FA06EEC1-7F07-4851-81BC-5FE803005D9D}" srcOrd="1" destOrd="0" presId="urn:microsoft.com/office/officeart/2005/8/layout/orgChart1"/>
    <dgm:cxn modelId="{EDB28978-684E-43D7-8F66-CA157DF5E24C}" type="presParOf" srcId="{FA06EEC1-7F07-4851-81BC-5FE803005D9D}" destId="{930EFC11-3966-4358-B9ED-41D6486ED749}" srcOrd="0" destOrd="0" presId="urn:microsoft.com/office/officeart/2005/8/layout/orgChart1"/>
    <dgm:cxn modelId="{D24414D3-FD7C-487C-B9AA-D02F59963113}" type="presParOf" srcId="{FA06EEC1-7F07-4851-81BC-5FE803005D9D}" destId="{1558E5D0-1022-441D-8226-963E1B2E20D4}" srcOrd="1" destOrd="0" presId="urn:microsoft.com/office/officeart/2005/8/layout/orgChart1"/>
    <dgm:cxn modelId="{FEE56113-74DC-46D4-8AC5-F5808D0D41D4}" type="presParOf" srcId="{1558E5D0-1022-441D-8226-963E1B2E20D4}" destId="{E21F864B-F195-4462-88EF-8A067A679608}" srcOrd="0" destOrd="0" presId="urn:microsoft.com/office/officeart/2005/8/layout/orgChart1"/>
    <dgm:cxn modelId="{AD13BA63-7789-4F5E-977E-5FF43FA8009A}" type="presParOf" srcId="{E21F864B-F195-4462-88EF-8A067A679608}" destId="{5225345A-F1E6-42C6-BE1A-AF982B51392C}" srcOrd="0" destOrd="0" presId="urn:microsoft.com/office/officeart/2005/8/layout/orgChart1"/>
    <dgm:cxn modelId="{CD861698-A2E8-4B1B-ADE2-802A49CED76C}" type="presParOf" srcId="{E21F864B-F195-4462-88EF-8A067A679608}" destId="{6DE0D759-D296-4464-9551-E43DC4998D8F}" srcOrd="1" destOrd="0" presId="urn:microsoft.com/office/officeart/2005/8/layout/orgChart1"/>
    <dgm:cxn modelId="{9CDBED7D-07BA-4D22-AAB8-EADB875E8E03}" type="presParOf" srcId="{1558E5D0-1022-441D-8226-963E1B2E20D4}" destId="{45458398-52D6-4384-80D6-1B5BB5161539}" srcOrd="1" destOrd="0" presId="urn:microsoft.com/office/officeart/2005/8/layout/orgChart1"/>
    <dgm:cxn modelId="{68F8A5C5-5D7E-431D-A1F4-E9710D23FE60}" type="presParOf" srcId="{1558E5D0-1022-441D-8226-963E1B2E20D4}" destId="{A7A89DCD-77E1-4AFA-B986-A324936DD7E8}" srcOrd="2" destOrd="0" presId="urn:microsoft.com/office/officeart/2005/8/layout/orgChart1"/>
    <dgm:cxn modelId="{E46560BC-8191-4E62-96E9-12BF29329DB2}" type="presParOf" srcId="{FA06EEC1-7F07-4851-81BC-5FE803005D9D}" destId="{BC2DFEDF-24DC-4F4E-80E5-7E487B7D7335}" srcOrd="2" destOrd="0" presId="urn:microsoft.com/office/officeart/2005/8/layout/orgChart1"/>
    <dgm:cxn modelId="{E5BA13D2-5C8E-4779-9BD1-4D06EFACDE59}" type="presParOf" srcId="{FA06EEC1-7F07-4851-81BC-5FE803005D9D}" destId="{4FEBD26E-6429-47EF-A290-8D4BD16A3327}" srcOrd="3" destOrd="0" presId="urn:microsoft.com/office/officeart/2005/8/layout/orgChart1"/>
    <dgm:cxn modelId="{00A59A66-CB1F-4763-8E89-13FE8B84E6D9}" type="presParOf" srcId="{4FEBD26E-6429-47EF-A290-8D4BD16A3327}" destId="{695A90CC-BAB2-485C-9541-8B2AF25775D7}" srcOrd="0" destOrd="0" presId="urn:microsoft.com/office/officeart/2005/8/layout/orgChart1"/>
    <dgm:cxn modelId="{DFC86226-A521-44BE-8A46-EF40B4FD3DC8}" type="presParOf" srcId="{695A90CC-BAB2-485C-9541-8B2AF25775D7}" destId="{27B292C4-5A8A-423D-94F4-78BC4366BE0B}" srcOrd="0" destOrd="0" presId="urn:microsoft.com/office/officeart/2005/8/layout/orgChart1"/>
    <dgm:cxn modelId="{5124BFC6-35B9-4D7D-BC24-9425A106F752}" type="presParOf" srcId="{695A90CC-BAB2-485C-9541-8B2AF25775D7}" destId="{8537FAAE-4294-4BE0-BF50-0C25677234DD}" srcOrd="1" destOrd="0" presId="urn:microsoft.com/office/officeart/2005/8/layout/orgChart1"/>
    <dgm:cxn modelId="{73ACEF55-5CCB-449C-8245-2CC688436BB0}" type="presParOf" srcId="{4FEBD26E-6429-47EF-A290-8D4BD16A3327}" destId="{4002B798-BAEE-4F90-B49D-BDF9A3046E7A}" srcOrd="1" destOrd="0" presId="urn:microsoft.com/office/officeart/2005/8/layout/orgChart1"/>
    <dgm:cxn modelId="{7BDCC468-295C-460B-906B-F3801B9ABDC6}" type="presParOf" srcId="{4FEBD26E-6429-47EF-A290-8D4BD16A3327}" destId="{2CB24D4E-1581-414D-BE44-53593FF612BA}" srcOrd="2" destOrd="0" presId="urn:microsoft.com/office/officeart/2005/8/layout/orgChart1"/>
    <dgm:cxn modelId="{3EC30C4C-8CF7-4D6C-8A03-0D5BEB38E83D}" type="presParOf" srcId="{2A671CE4-CD6E-40D8-945D-4071AC27A28D}" destId="{9E9C0D82-1ABB-4D38-9A09-5635916509DB}" srcOrd="2" destOrd="0" presId="urn:microsoft.com/office/officeart/2005/8/layout/orgChart1"/>
    <dgm:cxn modelId="{0C6F9E65-B275-44B8-BB2F-C40AE4ACE000}" type="presParOf" srcId="{9E9C0D82-1ABB-4D38-9A09-5635916509DB}" destId="{EF712A18-8702-47D4-8E33-82380F269E28}" srcOrd="0" destOrd="0" presId="urn:microsoft.com/office/officeart/2005/8/layout/orgChart1"/>
    <dgm:cxn modelId="{FCB588D9-ABBA-4B21-A8AE-A97E957709B0}" type="presParOf" srcId="{9E9C0D82-1ABB-4D38-9A09-5635916509DB}" destId="{1DC5297B-D54C-4364-9795-217324B968D9}" srcOrd="1" destOrd="0" presId="urn:microsoft.com/office/officeart/2005/8/layout/orgChart1"/>
    <dgm:cxn modelId="{DD7D68A1-7AE9-4CDB-97E6-41C204377793}" type="presParOf" srcId="{1DC5297B-D54C-4364-9795-217324B968D9}" destId="{10E140C5-4D04-41BF-9CE3-5EBED9923E6B}" srcOrd="0" destOrd="0" presId="urn:microsoft.com/office/officeart/2005/8/layout/orgChart1"/>
    <dgm:cxn modelId="{D60D2341-8FC6-4FFB-8B3E-089B9C394D81}" type="presParOf" srcId="{10E140C5-4D04-41BF-9CE3-5EBED9923E6B}" destId="{15274B38-6913-4184-8297-7AF591C2A8E3}" srcOrd="0" destOrd="0" presId="urn:microsoft.com/office/officeart/2005/8/layout/orgChart1"/>
    <dgm:cxn modelId="{E6AF61F0-0FAD-40E9-A507-DBB618A8DF52}" type="presParOf" srcId="{10E140C5-4D04-41BF-9CE3-5EBED9923E6B}" destId="{43EB3873-A0C6-4A14-84C8-E3222DBFE620}" srcOrd="1" destOrd="0" presId="urn:microsoft.com/office/officeart/2005/8/layout/orgChart1"/>
    <dgm:cxn modelId="{23420E81-5AA7-4272-AD6A-7EE2643966E2}" type="presParOf" srcId="{1DC5297B-D54C-4364-9795-217324B968D9}" destId="{6E14A12B-8EE3-46BF-AB59-A348DA56C106}" srcOrd="1" destOrd="0" presId="urn:microsoft.com/office/officeart/2005/8/layout/orgChart1"/>
    <dgm:cxn modelId="{5C3D2DD2-8114-4C2C-9357-B01CD1CE85D0}" type="presParOf" srcId="{1DC5297B-D54C-4364-9795-217324B968D9}" destId="{FC2D4655-889A-4956-8D6D-C057A24FF1D7}" srcOrd="2" destOrd="0" presId="urn:microsoft.com/office/officeart/2005/8/layout/orgChart1"/>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9D8775D0-52F0-4AF7-9584-4B26A7DEA537}" type="doc">
      <dgm:prSet loTypeId="urn:microsoft.com/office/officeart/2005/8/layout/cycle1" loCatId="cycle" qsTypeId="urn:microsoft.com/office/officeart/2005/8/quickstyle/simple5" qsCatId="simple" csTypeId="urn:microsoft.com/office/officeart/2005/8/colors/accent3_4" csCatId="accent3" phldr="1"/>
      <dgm:spPr/>
      <dgm:t>
        <a:bodyPr/>
        <a:lstStyle/>
        <a:p>
          <a:endParaRPr lang="en-US"/>
        </a:p>
      </dgm:t>
    </dgm:pt>
    <dgm:pt modelId="{4E3B0151-8C99-405E-BB43-131C93307B05}">
      <dgm:prSet phldrT="[Texto]" custT="1"/>
      <dgm:spPr/>
      <dgm:t>
        <a:bodyPr/>
        <a:lstStyle/>
        <a:p>
          <a:r>
            <a:rPr lang="pt-BR" sz="1600" b="1" i="1" dirty="0" smtClean="0">
              <a:solidFill>
                <a:srgbClr val="000066"/>
              </a:solidFill>
              <a:latin typeface="Calibri" pitchFamily="34" charset="0"/>
              <a:cs typeface="Calibri" pitchFamily="34" charset="0"/>
            </a:rPr>
            <a:t>Solicitar informações (perguntas) com cuidado e clareza</a:t>
          </a:r>
          <a:endParaRPr lang="en-US" sz="1600" b="1" dirty="0">
            <a:solidFill>
              <a:srgbClr val="000066"/>
            </a:solidFill>
            <a:latin typeface="Calibri" pitchFamily="34" charset="0"/>
            <a:cs typeface="Calibri" pitchFamily="34" charset="0"/>
          </a:endParaRPr>
        </a:p>
      </dgm:t>
    </dgm:pt>
    <dgm:pt modelId="{16A8F4C4-E1A2-41DF-8748-863377536C8D}" type="parTrans" cxnId="{47BB02AA-8233-4043-9296-090E5E22C168}">
      <dgm:prSet/>
      <dgm:spPr/>
      <dgm:t>
        <a:bodyPr/>
        <a:lstStyle/>
        <a:p>
          <a:endParaRPr lang="en-US"/>
        </a:p>
      </dgm:t>
    </dgm:pt>
    <dgm:pt modelId="{18DBA027-4C64-434E-BB89-DD61877FA12C}" type="sibTrans" cxnId="{47BB02AA-8233-4043-9296-090E5E22C168}">
      <dgm:prSet/>
      <dgm:spPr/>
      <dgm:t>
        <a:bodyPr/>
        <a:lstStyle/>
        <a:p>
          <a:endParaRPr lang="en-US"/>
        </a:p>
      </dgm:t>
    </dgm:pt>
    <dgm:pt modelId="{6E440B62-909E-43EA-9156-9146183EC784}">
      <dgm:prSet phldrT="[Texto]" custT="1"/>
      <dgm:spPr/>
      <dgm:t>
        <a:bodyPr/>
        <a:lstStyle/>
        <a:p>
          <a:r>
            <a:rPr lang="pt-BR" sz="1600" b="1" i="1" dirty="0" smtClean="0">
              <a:solidFill>
                <a:srgbClr val="000066"/>
              </a:solidFill>
              <a:latin typeface="Calibri" pitchFamily="34" charset="0"/>
              <a:cs typeface="Calibri" pitchFamily="34" charset="0"/>
            </a:rPr>
            <a:t>Escutar cuidadosamente as respostas</a:t>
          </a:r>
          <a:endParaRPr lang="en-US" sz="1600" b="1" dirty="0">
            <a:solidFill>
              <a:srgbClr val="000066"/>
            </a:solidFill>
            <a:latin typeface="Calibri" pitchFamily="34" charset="0"/>
            <a:cs typeface="Calibri" pitchFamily="34" charset="0"/>
          </a:endParaRPr>
        </a:p>
      </dgm:t>
    </dgm:pt>
    <dgm:pt modelId="{EAEC8192-9557-4E32-B20F-AEDD46857EB2}" type="parTrans" cxnId="{CC447712-4503-41C0-B257-99B039038193}">
      <dgm:prSet/>
      <dgm:spPr/>
      <dgm:t>
        <a:bodyPr/>
        <a:lstStyle/>
        <a:p>
          <a:endParaRPr lang="en-US"/>
        </a:p>
      </dgm:t>
    </dgm:pt>
    <dgm:pt modelId="{BED88A28-BBEA-4AA5-80A0-4346D018E38C}" type="sibTrans" cxnId="{CC447712-4503-41C0-B257-99B039038193}">
      <dgm:prSet/>
      <dgm:spPr/>
      <dgm:t>
        <a:bodyPr/>
        <a:lstStyle/>
        <a:p>
          <a:endParaRPr lang="en-US"/>
        </a:p>
      </dgm:t>
    </dgm:pt>
    <dgm:pt modelId="{52D3523B-3046-4EF0-8C93-649998C2E1C3}">
      <dgm:prSet custT="1"/>
      <dgm:spPr/>
      <dgm:t>
        <a:bodyPr/>
        <a:lstStyle/>
        <a:p>
          <a:r>
            <a:rPr lang="pt-BR" sz="1600" b="1" i="1" dirty="0" smtClean="0">
              <a:solidFill>
                <a:srgbClr val="000066"/>
              </a:solidFill>
              <a:latin typeface="Calibri" pitchFamily="34" charset="0"/>
              <a:cs typeface="Calibri" pitchFamily="34" charset="0"/>
            </a:rPr>
            <a:t>Transmitir ao avaliado a resposta para verificar a interpretação (feedback)</a:t>
          </a:r>
          <a:endParaRPr lang="pt-BR" sz="1600" b="1" i="1" dirty="0">
            <a:solidFill>
              <a:srgbClr val="000066"/>
            </a:solidFill>
            <a:latin typeface="Calibri" pitchFamily="34" charset="0"/>
            <a:cs typeface="Calibri" pitchFamily="34" charset="0"/>
          </a:endParaRPr>
        </a:p>
      </dgm:t>
    </dgm:pt>
    <dgm:pt modelId="{9AC2F811-9DDC-4D12-AC6C-A4395E373215}" type="parTrans" cxnId="{C21F9295-0468-46B7-AAA9-3503E9455275}">
      <dgm:prSet/>
      <dgm:spPr/>
      <dgm:t>
        <a:bodyPr/>
        <a:lstStyle/>
        <a:p>
          <a:endParaRPr lang="en-US"/>
        </a:p>
      </dgm:t>
    </dgm:pt>
    <dgm:pt modelId="{8E7B5E8A-62F0-4811-9582-908A66CEE33C}" type="sibTrans" cxnId="{C21F9295-0468-46B7-AAA9-3503E9455275}">
      <dgm:prSet/>
      <dgm:spPr/>
      <dgm:t>
        <a:bodyPr/>
        <a:lstStyle/>
        <a:p>
          <a:endParaRPr lang="en-US"/>
        </a:p>
      </dgm:t>
    </dgm:pt>
    <dgm:pt modelId="{C449C920-A125-49D0-BFD9-D08299E533AC}" type="pres">
      <dgm:prSet presAssocID="{9D8775D0-52F0-4AF7-9584-4B26A7DEA537}" presName="cycle" presStyleCnt="0">
        <dgm:presLayoutVars>
          <dgm:dir/>
          <dgm:resizeHandles val="exact"/>
        </dgm:presLayoutVars>
      </dgm:prSet>
      <dgm:spPr/>
      <dgm:t>
        <a:bodyPr/>
        <a:lstStyle/>
        <a:p>
          <a:endParaRPr lang="en-US"/>
        </a:p>
      </dgm:t>
    </dgm:pt>
    <dgm:pt modelId="{2D3791AA-69C1-4166-8F16-9F9D76BC6FD6}" type="pres">
      <dgm:prSet presAssocID="{4E3B0151-8C99-405E-BB43-131C93307B05}" presName="dummy" presStyleCnt="0"/>
      <dgm:spPr/>
    </dgm:pt>
    <dgm:pt modelId="{685F4AD0-3BA2-4030-9B7C-97025AA1541C}" type="pres">
      <dgm:prSet presAssocID="{4E3B0151-8C99-405E-BB43-131C93307B05}" presName="node" presStyleLbl="revTx" presStyleIdx="0" presStyleCnt="3">
        <dgm:presLayoutVars>
          <dgm:bulletEnabled val="1"/>
        </dgm:presLayoutVars>
      </dgm:prSet>
      <dgm:spPr/>
      <dgm:t>
        <a:bodyPr/>
        <a:lstStyle/>
        <a:p>
          <a:endParaRPr lang="en-US"/>
        </a:p>
      </dgm:t>
    </dgm:pt>
    <dgm:pt modelId="{B957C13B-EE6E-4600-A81C-B340B4FC750A}" type="pres">
      <dgm:prSet presAssocID="{18DBA027-4C64-434E-BB89-DD61877FA12C}" presName="sibTrans" presStyleLbl="node1" presStyleIdx="0" presStyleCnt="3"/>
      <dgm:spPr/>
      <dgm:t>
        <a:bodyPr/>
        <a:lstStyle/>
        <a:p>
          <a:endParaRPr lang="en-US"/>
        </a:p>
      </dgm:t>
    </dgm:pt>
    <dgm:pt modelId="{661F40BC-77C1-47E3-A791-4B628F38548C}" type="pres">
      <dgm:prSet presAssocID="{6E440B62-909E-43EA-9156-9146183EC784}" presName="dummy" presStyleCnt="0"/>
      <dgm:spPr/>
    </dgm:pt>
    <dgm:pt modelId="{0F081152-9A8D-4F39-A9D1-1110A17C62D3}" type="pres">
      <dgm:prSet presAssocID="{6E440B62-909E-43EA-9156-9146183EC784}" presName="node" presStyleLbl="revTx" presStyleIdx="1" presStyleCnt="3">
        <dgm:presLayoutVars>
          <dgm:bulletEnabled val="1"/>
        </dgm:presLayoutVars>
      </dgm:prSet>
      <dgm:spPr/>
      <dgm:t>
        <a:bodyPr/>
        <a:lstStyle/>
        <a:p>
          <a:endParaRPr lang="en-US"/>
        </a:p>
      </dgm:t>
    </dgm:pt>
    <dgm:pt modelId="{73C6EC50-4259-4C1C-9BDE-ECF984EC53AE}" type="pres">
      <dgm:prSet presAssocID="{BED88A28-BBEA-4AA5-80A0-4346D018E38C}" presName="sibTrans" presStyleLbl="node1" presStyleIdx="1" presStyleCnt="3"/>
      <dgm:spPr/>
      <dgm:t>
        <a:bodyPr/>
        <a:lstStyle/>
        <a:p>
          <a:endParaRPr lang="en-US"/>
        </a:p>
      </dgm:t>
    </dgm:pt>
    <dgm:pt modelId="{BBBE6A1B-1DFC-418D-BB08-9906F55D82CA}" type="pres">
      <dgm:prSet presAssocID="{52D3523B-3046-4EF0-8C93-649998C2E1C3}" presName="dummy" presStyleCnt="0"/>
      <dgm:spPr/>
    </dgm:pt>
    <dgm:pt modelId="{C32A32BC-A80F-4C34-942C-0A5FF538C193}" type="pres">
      <dgm:prSet presAssocID="{52D3523B-3046-4EF0-8C93-649998C2E1C3}" presName="node" presStyleLbl="revTx" presStyleIdx="2" presStyleCnt="3" custScaleX="145692" custRadScaleRad="126636" custRadScaleInc="-16862">
        <dgm:presLayoutVars>
          <dgm:bulletEnabled val="1"/>
        </dgm:presLayoutVars>
      </dgm:prSet>
      <dgm:spPr/>
      <dgm:t>
        <a:bodyPr/>
        <a:lstStyle/>
        <a:p>
          <a:endParaRPr lang="en-US"/>
        </a:p>
      </dgm:t>
    </dgm:pt>
    <dgm:pt modelId="{EADA7278-3336-4D33-820C-090630070C37}" type="pres">
      <dgm:prSet presAssocID="{8E7B5E8A-62F0-4811-9582-908A66CEE33C}" presName="sibTrans" presStyleLbl="node1" presStyleIdx="2" presStyleCnt="3"/>
      <dgm:spPr/>
      <dgm:t>
        <a:bodyPr/>
        <a:lstStyle/>
        <a:p>
          <a:endParaRPr lang="en-US"/>
        </a:p>
      </dgm:t>
    </dgm:pt>
  </dgm:ptLst>
  <dgm:cxnLst>
    <dgm:cxn modelId="{47BB02AA-8233-4043-9296-090E5E22C168}" srcId="{9D8775D0-52F0-4AF7-9584-4B26A7DEA537}" destId="{4E3B0151-8C99-405E-BB43-131C93307B05}" srcOrd="0" destOrd="0" parTransId="{16A8F4C4-E1A2-41DF-8748-863377536C8D}" sibTransId="{18DBA027-4C64-434E-BB89-DD61877FA12C}"/>
    <dgm:cxn modelId="{A6F8F058-DE51-4034-8E76-16C4E52AB4B1}" type="presOf" srcId="{6E440B62-909E-43EA-9156-9146183EC784}" destId="{0F081152-9A8D-4F39-A9D1-1110A17C62D3}" srcOrd="0" destOrd="0" presId="urn:microsoft.com/office/officeart/2005/8/layout/cycle1"/>
    <dgm:cxn modelId="{0D204C32-F381-4CDE-934A-F306A3BF4797}" type="presOf" srcId="{18DBA027-4C64-434E-BB89-DD61877FA12C}" destId="{B957C13B-EE6E-4600-A81C-B340B4FC750A}" srcOrd="0" destOrd="0" presId="urn:microsoft.com/office/officeart/2005/8/layout/cycle1"/>
    <dgm:cxn modelId="{DF7F69A1-2229-4E8B-AB20-79065C84AD54}" type="presOf" srcId="{9D8775D0-52F0-4AF7-9584-4B26A7DEA537}" destId="{C449C920-A125-49D0-BFD9-D08299E533AC}" srcOrd="0" destOrd="0" presId="urn:microsoft.com/office/officeart/2005/8/layout/cycle1"/>
    <dgm:cxn modelId="{CC447712-4503-41C0-B257-99B039038193}" srcId="{9D8775D0-52F0-4AF7-9584-4B26A7DEA537}" destId="{6E440B62-909E-43EA-9156-9146183EC784}" srcOrd="1" destOrd="0" parTransId="{EAEC8192-9557-4E32-B20F-AEDD46857EB2}" sibTransId="{BED88A28-BBEA-4AA5-80A0-4346D018E38C}"/>
    <dgm:cxn modelId="{8F8FC0C9-FA33-472B-91B3-F42B8C87C050}" type="presOf" srcId="{4E3B0151-8C99-405E-BB43-131C93307B05}" destId="{685F4AD0-3BA2-4030-9B7C-97025AA1541C}" srcOrd="0" destOrd="0" presId="urn:microsoft.com/office/officeart/2005/8/layout/cycle1"/>
    <dgm:cxn modelId="{C21F9295-0468-46B7-AAA9-3503E9455275}" srcId="{9D8775D0-52F0-4AF7-9584-4B26A7DEA537}" destId="{52D3523B-3046-4EF0-8C93-649998C2E1C3}" srcOrd="2" destOrd="0" parTransId="{9AC2F811-9DDC-4D12-AC6C-A4395E373215}" sibTransId="{8E7B5E8A-62F0-4811-9582-908A66CEE33C}"/>
    <dgm:cxn modelId="{7F4D945A-826B-4BC8-BABF-39996F432890}" type="presOf" srcId="{8E7B5E8A-62F0-4811-9582-908A66CEE33C}" destId="{EADA7278-3336-4D33-820C-090630070C37}" srcOrd="0" destOrd="0" presId="urn:microsoft.com/office/officeart/2005/8/layout/cycle1"/>
    <dgm:cxn modelId="{FC3CC15B-F783-43A1-9ACB-536DF681C600}" type="presOf" srcId="{BED88A28-BBEA-4AA5-80A0-4346D018E38C}" destId="{73C6EC50-4259-4C1C-9BDE-ECF984EC53AE}" srcOrd="0" destOrd="0" presId="urn:microsoft.com/office/officeart/2005/8/layout/cycle1"/>
    <dgm:cxn modelId="{F9A8B04F-5171-4169-A92E-4E7807ECAFAE}" type="presOf" srcId="{52D3523B-3046-4EF0-8C93-649998C2E1C3}" destId="{C32A32BC-A80F-4C34-942C-0A5FF538C193}" srcOrd="0" destOrd="0" presId="urn:microsoft.com/office/officeart/2005/8/layout/cycle1"/>
    <dgm:cxn modelId="{3E31AAE7-A817-4ADF-9512-20F5D200301F}" type="presParOf" srcId="{C449C920-A125-49D0-BFD9-D08299E533AC}" destId="{2D3791AA-69C1-4166-8F16-9F9D76BC6FD6}" srcOrd="0" destOrd="0" presId="urn:microsoft.com/office/officeart/2005/8/layout/cycle1"/>
    <dgm:cxn modelId="{016ADA67-CA53-4F3D-9A14-376105FBF683}" type="presParOf" srcId="{C449C920-A125-49D0-BFD9-D08299E533AC}" destId="{685F4AD0-3BA2-4030-9B7C-97025AA1541C}" srcOrd="1" destOrd="0" presId="urn:microsoft.com/office/officeart/2005/8/layout/cycle1"/>
    <dgm:cxn modelId="{57DEBBF3-8398-4905-ACEC-D87639C3B9BA}" type="presParOf" srcId="{C449C920-A125-49D0-BFD9-D08299E533AC}" destId="{B957C13B-EE6E-4600-A81C-B340B4FC750A}" srcOrd="2" destOrd="0" presId="urn:microsoft.com/office/officeart/2005/8/layout/cycle1"/>
    <dgm:cxn modelId="{3C665296-B815-4DE0-9D9E-5F9CB3F94B8E}" type="presParOf" srcId="{C449C920-A125-49D0-BFD9-D08299E533AC}" destId="{661F40BC-77C1-47E3-A791-4B628F38548C}" srcOrd="3" destOrd="0" presId="urn:microsoft.com/office/officeart/2005/8/layout/cycle1"/>
    <dgm:cxn modelId="{5F72101A-FB7B-4B5B-B5FE-20E4763C3518}" type="presParOf" srcId="{C449C920-A125-49D0-BFD9-D08299E533AC}" destId="{0F081152-9A8D-4F39-A9D1-1110A17C62D3}" srcOrd="4" destOrd="0" presId="urn:microsoft.com/office/officeart/2005/8/layout/cycle1"/>
    <dgm:cxn modelId="{D15ED35B-8328-4EA3-BB5B-4371FDA06C1C}" type="presParOf" srcId="{C449C920-A125-49D0-BFD9-D08299E533AC}" destId="{73C6EC50-4259-4C1C-9BDE-ECF984EC53AE}" srcOrd="5" destOrd="0" presId="urn:microsoft.com/office/officeart/2005/8/layout/cycle1"/>
    <dgm:cxn modelId="{9CF3C4B9-AFA8-4DDC-B0E0-673CBFC84C36}" type="presParOf" srcId="{C449C920-A125-49D0-BFD9-D08299E533AC}" destId="{BBBE6A1B-1DFC-418D-BB08-9906F55D82CA}" srcOrd="6" destOrd="0" presId="urn:microsoft.com/office/officeart/2005/8/layout/cycle1"/>
    <dgm:cxn modelId="{C24C524F-9183-47B7-B41A-6CB198CFCEA9}" type="presParOf" srcId="{C449C920-A125-49D0-BFD9-D08299E533AC}" destId="{C32A32BC-A80F-4C34-942C-0A5FF538C193}" srcOrd="7" destOrd="0" presId="urn:microsoft.com/office/officeart/2005/8/layout/cycle1"/>
    <dgm:cxn modelId="{E42C31AC-43F7-47FB-A55B-16B6DD79B5A4}" type="presParOf" srcId="{C449C920-A125-49D0-BFD9-D08299E533AC}" destId="{EADA7278-3336-4D33-820C-090630070C37}" srcOrd="8" destOrd="0" presId="urn:microsoft.com/office/officeart/2005/8/layout/cycle1"/>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047E3C04-5D03-40C9-8549-FC34BAB037F4}" type="doc">
      <dgm:prSet loTypeId="urn:microsoft.com/office/officeart/2005/8/layout/arrow2" loCatId="process" qsTypeId="urn:microsoft.com/office/officeart/2005/8/quickstyle/simple3" qsCatId="simple" csTypeId="urn:microsoft.com/office/officeart/2005/8/colors/accent3_1" csCatId="accent3" phldr="1"/>
      <dgm:spPr/>
    </dgm:pt>
    <dgm:pt modelId="{677783D8-0A29-4B2D-8DCF-73EFB3539436}">
      <dgm:prSet phldrT="[Texto]" custT="1"/>
      <dgm:spPr>
        <a:xfrm>
          <a:off x="875531" y="1757458"/>
          <a:ext cx="1635113" cy="469423"/>
        </a:xfrm>
        <a:noFill/>
        <a:ln>
          <a:noFill/>
        </a:ln>
        <a:effectLst/>
      </dgm:spPr>
      <dgm:t>
        <a:bodyPr/>
        <a:lstStyle/>
        <a:p>
          <a:r>
            <a:rPr lang="pt-BR" sz="2000" b="1" cap="none" spc="0" dirty="0" smtClean="0">
              <a:ln w="18000">
                <a:solidFill>
                  <a:srgbClr val="9B2D1F">
                    <a:satMod val="140000"/>
                  </a:srgbClr>
                </a:solidFill>
                <a:prstDash val="solid"/>
                <a:miter lim="800000"/>
              </a:ln>
              <a:noFill/>
              <a:effectLst>
                <a:outerShdw blurRad="25500" dist="23000" dir="7020000" algn="tl">
                  <a:srgbClr val="000000">
                    <a:alpha val="50000"/>
                  </a:srgbClr>
                </a:outerShdw>
              </a:effectLst>
              <a:latin typeface="Calibri" pitchFamily="34" charset="0"/>
              <a:ea typeface="+mn-ea"/>
              <a:cs typeface="Calibri" pitchFamily="34" charset="0"/>
            </a:rPr>
            <a:t>PRINCÍPIOS, ITEM 4</a:t>
          </a:r>
          <a:endParaRPr lang="en-US" sz="2000" b="1" cap="none" spc="0" dirty="0">
            <a:ln w="18000">
              <a:solidFill>
                <a:srgbClr val="9B2D1F">
                  <a:satMod val="140000"/>
                </a:srgbClr>
              </a:solidFill>
              <a:prstDash val="solid"/>
              <a:miter lim="800000"/>
            </a:ln>
            <a:noFill/>
            <a:effectLst>
              <a:outerShdw blurRad="25500" dist="23000" dir="7020000" algn="tl">
                <a:srgbClr val="000000">
                  <a:alpha val="50000"/>
                </a:srgbClr>
              </a:outerShdw>
            </a:effectLst>
            <a:latin typeface="Calibri" pitchFamily="34" charset="0"/>
            <a:ea typeface="+mn-ea"/>
            <a:cs typeface="Calibri" pitchFamily="34" charset="0"/>
          </a:endParaRPr>
        </a:p>
      </dgm:t>
    </dgm:pt>
    <dgm:pt modelId="{6FB7DD87-6BB6-4827-9751-CD494BD483D5}" type="parTrans" cxnId="{43E337C8-B969-4E49-A24D-1140C1885F97}">
      <dgm:prSet/>
      <dgm:spPr/>
      <dgm:t>
        <a:bodyPr/>
        <a:lstStyle/>
        <a:p>
          <a:endParaRPr lang="en-US"/>
        </a:p>
      </dgm:t>
    </dgm:pt>
    <dgm:pt modelId="{D97B02F5-A58D-45F2-BDEA-F8D49CFFF57B}" type="sibTrans" cxnId="{43E337C8-B969-4E49-A24D-1140C1885F97}">
      <dgm:prSet/>
      <dgm:spPr/>
      <dgm:t>
        <a:bodyPr/>
        <a:lstStyle/>
        <a:p>
          <a:endParaRPr lang="en-US"/>
        </a:p>
      </dgm:t>
    </dgm:pt>
    <dgm:pt modelId="{1A9D40B9-31FC-4A06-BF93-432EA0C21324}">
      <dgm:prSet phldrT="[Texto]" custT="1"/>
      <dgm:spPr>
        <a:xfrm>
          <a:off x="2047637" y="1244084"/>
          <a:ext cx="2040887" cy="804276"/>
        </a:xfrm>
        <a:noFill/>
        <a:ln>
          <a:noFill/>
        </a:ln>
        <a:effectLst/>
      </dgm:spPr>
      <dgm:t>
        <a:bodyPr/>
        <a:lstStyle/>
        <a:p>
          <a:r>
            <a:rPr lang="pt-BR" sz="1800" b="1" dirty="0" smtClean="0">
              <a:solidFill>
                <a:srgbClr val="002060"/>
              </a:solidFill>
              <a:latin typeface="Calibri" pitchFamily="34" charset="0"/>
              <a:ea typeface="+mn-ea"/>
              <a:cs typeface="Calibri" pitchFamily="34" charset="0"/>
            </a:rPr>
            <a:t>COMPORTAMENTO PESSOAL, ITEM 7.2</a:t>
          </a:r>
          <a:endParaRPr lang="en-US" sz="1800" b="1" dirty="0">
            <a:solidFill>
              <a:srgbClr val="002060"/>
            </a:solidFill>
            <a:latin typeface="Calibri" pitchFamily="34" charset="0"/>
            <a:ea typeface="+mn-ea"/>
            <a:cs typeface="Calibri" pitchFamily="34" charset="0"/>
          </a:endParaRPr>
        </a:p>
      </dgm:t>
    </dgm:pt>
    <dgm:pt modelId="{5D9578B0-9277-41B9-BFFC-0ECA539CCAE7}" type="parTrans" cxnId="{0999D18B-D016-4307-B45F-E338162C6FF8}">
      <dgm:prSet/>
      <dgm:spPr/>
      <dgm:t>
        <a:bodyPr/>
        <a:lstStyle/>
        <a:p>
          <a:endParaRPr lang="en-US"/>
        </a:p>
      </dgm:t>
    </dgm:pt>
    <dgm:pt modelId="{99FDE042-636F-4F30-8504-4DF1A905E8CE}" type="sibTrans" cxnId="{0999D18B-D016-4307-B45F-E338162C6FF8}">
      <dgm:prSet/>
      <dgm:spPr/>
      <dgm:t>
        <a:bodyPr/>
        <a:lstStyle/>
        <a:p>
          <a:endParaRPr lang="en-US"/>
        </a:p>
      </dgm:t>
    </dgm:pt>
    <dgm:pt modelId="{AEDAECE8-AA34-41D5-8D01-2315C52D9859}" type="pres">
      <dgm:prSet presAssocID="{047E3C04-5D03-40C9-8549-FC34BAB037F4}" presName="arrowDiagram" presStyleCnt="0">
        <dgm:presLayoutVars>
          <dgm:chMax val="5"/>
          <dgm:dir/>
          <dgm:resizeHandles val="exact"/>
        </dgm:presLayoutVars>
      </dgm:prSet>
      <dgm:spPr/>
    </dgm:pt>
    <dgm:pt modelId="{448EEBB3-7D42-4E35-86A6-B1F0A1930815}" type="pres">
      <dgm:prSet presAssocID="{047E3C04-5D03-40C9-8549-FC34BAB037F4}" presName="arrow" presStyleLbl="bgShp" presStyleIdx="0" presStyleCnt="1" custLinFactNeighborX="43860" custLinFactNeighborY="52546"/>
      <dgm:spPr>
        <a:xfrm>
          <a:off x="0" y="270859"/>
          <a:ext cx="4104456" cy="2565284"/>
        </a:xfrm>
        <a:prstGeom prst="swooshArrow">
          <a:avLst>
            <a:gd name="adj1" fmla="val 25000"/>
            <a:gd name="adj2" fmla="val 25000"/>
          </a:avLst>
        </a:prstGeom>
        <a:solidFill>
          <a:srgbClr val="A28E6A">
            <a:tint val="40000"/>
            <a:hueOff val="0"/>
            <a:satOff val="0"/>
            <a:lumOff val="0"/>
            <a:alphaOff val="0"/>
          </a:srgbClr>
        </a:solidFill>
        <a:ln>
          <a:noFill/>
        </a:ln>
        <a:effectLst>
          <a:outerShdw blurRad="40000" dist="20000" dir="5400000" rotWithShape="0">
            <a:srgbClr val="000000">
              <a:alpha val="38000"/>
            </a:srgbClr>
          </a:outerShdw>
        </a:effectLst>
      </dgm:spPr>
    </dgm:pt>
    <dgm:pt modelId="{855B695C-DC18-4228-A8F6-B486AA9499F0}" type="pres">
      <dgm:prSet presAssocID="{047E3C04-5D03-40C9-8549-FC34BAB037F4}" presName="arrowDiagram2" presStyleCnt="0"/>
      <dgm:spPr/>
    </dgm:pt>
    <dgm:pt modelId="{4623763F-8DB8-4C29-B06E-D4DCAFBCEC08}" type="pres">
      <dgm:prSet presAssocID="{677783D8-0A29-4B2D-8DCF-73EFB3539436}" presName="bullet2a" presStyleLbl="node1" presStyleIdx="0" presStyleCnt="2"/>
      <dgm:spPr>
        <a:xfrm>
          <a:off x="954286" y="1533509"/>
          <a:ext cx="143655" cy="143655"/>
        </a:xfrm>
        <a:prstGeom prst="ellipse">
          <a:avLst/>
        </a:prstGeom>
        <a:solidFill>
          <a:srgbClr val="9B2D1F"/>
        </a:soli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gm:spPr>
    </dgm:pt>
    <dgm:pt modelId="{A2B01184-136D-4F8D-B0C8-4EA801EBF681}" type="pres">
      <dgm:prSet presAssocID="{677783D8-0A29-4B2D-8DCF-73EFB3539436}" presName="textBox2a" presStyleLbl="revTx" presStyleIdx="0" presStyleCnt="2" custScaleX="122577" custScaleY="42855" custLinFactNeighborY="-14685">
        <dgm:presLayoutVars>
          <dgm:bulletEnabled val="1"/>
        </dgm:presLayoutVars>
      </dgm:prSet>
      <dgm:spPr>
        <a:prstGeom prst="rect">
          <a:avLst/>
        </a:prstGeom>
      </dgm:spPr>
      <dgm:t>
        <a:bodyPr/>
        <a:lstStyle/>
        <a:p>
          <a:endParaRPr lang="en-US"/>
        </a:p>
      </dgm:t>
    </dgm:pt>
    <dgm:pt modelId="{440C8787-D96D-4081-8ABA-AE89582BE18A}" type="pres">
      <dgm:prSet presAssocID="{1A9D40B9-31FC-4A06-BF93-432EA0C21324}" presName="bullet2b" presStyleLbl="node1" presStyleIdx="1" presStyleCnt="2"/>
      <dgm:spPr>
        <a:xfrm>
          <a:off x="2277973" y="879362"/>
          <a:ext cx="246267" cy="246267"/>
        </a:xfrm>
        <a:prstGeom prst="ellipse">
          <a:avLst/>
        </a:prstGeom>
        <a:gradFill rotWithShape="0">
          <a:gsLst>
            <a:gs pos="0">
              <a:sysClr val="window" lastClr="FFFFFF">
                <a:hueOff val="0"/>
                <a:satOff val="0"/>
                <a:lumOff val="0"/>
                <a:alphaOff val="0"/>
                <a:tint val="50000"/>
                <a:satMod val="300000"/>
              </a:sysClr>
            </a:gs>
            <a:gs pos="35000">
              <a:sysClr val="window" lastClr="FFFFFF">
                <a:hueOff val="0"/>
                <a:satOff val="0"/>
                <a:lumOff val="0"/>
                <a:alphaOff val="0"/>
                <a:tint val="37000"/>
                <a:satMod val="300000"/>
              </a:sysClr>
            </a:gs>
            <a:gs pos="100000">
              <a:sysClr val="window" lastClr="FFFFFF">
                <a:hueOff val="0"/>
                <a:satOff val="0"/>
                <a:lumOff val="0"/>
                <a:alphaOff val="0"/>
                <a:tint val="15000"/>
                <a:satMod val="350000"/>
              </a:sys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gm:spPr>
    </dgm:pt>
    <dgm:pt modelId="{82ED5099-9028-4E7C-8ED8-51E0282E3EE9}" type="pres">
      <dgm:prSet presAssocID="{1A9D40B9-31FC-4A06-BF93-432EA0C21324}" presName="textBox2b" presStyleLbl="revTx" presStyleIdx="1" presStyleCnt="2" custScaleX="152996" custScaleY="47360" custLinFactNeighborY="-12094">
        <dgm:presLayoutVars>
          <dgm:bulletEnabled val="1"/>
        </dgm:presLayoutVars>
      </dgm:prSet>
      <dgm:spPr>
        <a:prstGeom prst="rect">
          <a:avLst/>
        </a:prstGeom>
      </dgm:spPr>
      <dgm:t>
        <a:bodyPr/>
        <a:lstStyle/>
        <a:p>
          <a:endParaRPr lang="en-US"/>
        </a:p>
      </dgm:t>
    </dgm:pt>
  </dgm:ptLst>
  <dgm:cxnLst>
    <dgm:cxn modelId="{B07240DF-C5E9-4CB2-8B38-97C23D3E5BAA}" type="presOf" srcId="{1A9D40B9-31FC-4A06-BF93-432EA0C21324}" destId="{82ED5099-9028-4E7C-8ED8-51E0282E3EE9}" srcOrd="0" destOrd="0" presId="urn:microsoft.com/office/officeart/2005/8/layout/arrow2"/>
    <dgm:cxn modelId="{0999D18B-D016-4307-B45F-E338162C6FF8}" srcId="{047E3C04-5D03-40C9-8549-FC34BAB037F4}" destId="{1A9D40B9-31FC-4A06-BF93-432EA0C21324}" srcOrd="1" destOrd="0" parTransId="{5D9578B0-9277-41B9-BFFC-0ECA539CCAE7}" sibTransId="{99FDE042-636F-4F30-8504-4DF1A905E8CE}"/>
    <dgm:cxn modelId="{7D5DEEAE-0B91-414A-A25D-4C7D489F8655}" type="presOf" srcId="{047E3C04-5D03-40C9-8549-FC34BAB037F4}" destId="{AEDAECE8-AA34-41D5-8D01-2315C52D9859}" srcOrd="0" destOrd="0" presId="urn:microsoft.com/office/officeart/2005/8/layout/arrow2"/>
    <dgm:cxn modelId="{43E337C8-B969-4E49-A24D-1140C1885F97}" srcId="{047E3C04-5D03-40C9-8549-FC34BAB037F4}" destId="{677783D8-0A29-4B2D-8DCF-73EFB3539436}" srcOrd="0" destOrd="0" parTransId="{6FB7DD87-6BB6-4827-9751-CD494BD483D5}" sibTransId="{D97B02F5-A58D-45F2-BDEA-F8D49CFFF57B}"/>
    <dgm:cxn modelId="{F95A2D83-8AC9-4039-9FDE-8E8779F07AA9}" type="presOf" srcId="{677783D8-0A29-4B2D-8DCF-73EFB3539436}" destId="{A2B01184-136D-4F8D-B0C8-4EA801EBF681}" srcOrd="0" destOrd="0" presId="urn:microsoft.com/office/officeart/2005/8/layout/arrow2"/>
    <dgm:cxn modelId="{865AF066-A967-48F1-8D04-083A90F8AD90}" type="presParOf" srcId="{AEDAECE8-AA34-41D5-8D01-2315C52D9859}" destId="{448EEBB3-7D42-4E35-86A6-B1F0A1930815}" srcOrd="0" destOrd="0" presId="urn:microsoft.com/office/officeart/2005/8/layout/arrow2"/>
    <dgm:cxn modelId="{5869B352-8FCA-4226-9D8A-B8DC3253849F}" type="presParOf" srcId="{AEDAECE8-AA34-41D5-8D01-2315C52D9859}" destId="{855B695C-DC18-4228-A8F6-B486AA9499F0}" srcOrd="1" destOrd="0" presId="urn:microsoft.com/office/officeart/2005/8/layout/arrow2"/>
    <dgm:cxn modelId="{06814A71-DC85-4607-BF50-57A7CF1D6CEF}" type="presParOf" srcId="{855B695C-DC18-4228-A8F6-B486AA9499F0}" destId="{4623763F-8DB8-4C29-B06E-D4DCAFBCEC08}" srcOrd="0" destOrd="0" presId="urn:microsoft.com/office/officeart/2005/8/layout/arrow2"/>
    <dgm:cxn modelId="{05538FDB-1F2D-4271-9A38-ABD5EE283F6D}" type="presParOf" srcId="{855B695C-DC18-4228-A8F6-B486AA9499F0}" destId="{A2B01184-136D-4F8D-B0C8-4EA801EBF681}" srcOrd="1" destOrd="0" presId="urn:microsoft.com/office/officeart/2005/8/layout/arrow2"/>
    <dgm:cxn modelId="{108237C6-6DBB-404B-B9A0-700363F34BEC}" type="presParOf" srcId="{855B695C-DC18-4228-A8F6-B486AA9499F0}" destId="{440C8787-D96D-4081-8ABA-AE89582BE18A}" srcOrd="2" destOrd="0" presId="urn:microsoft.com/office/officeart/2005/8/layout/arrow2"/>
    <dgm:cxn modelId="{967848BE-2B29-4410-AEA3-4B12A73C205D}" type="presParOf" srcId="{855B695C-DC18-4228-A8F6-B486AA9499F0}" destId="{82ED5099-9028-4E7C-8ED8-51E0282E3EE9}" srcOrd="3" destOrd="0" presId="urn:microsoft.com/office/officeart/2005/8/layout/arrow2"/>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047E3C04-5D03-40C9-8549-FC34BAB037F4}" type="doc">
      <dgm:prSet loTypeId="urn:microsoft.com/office/officeart/2005/8/layout/arrow2" loCatId="process" qsTypeId="urn:microsoft.com/office/officeart/2005/8/quickstyle/simple3" qsCatId="simple" csTypeId="urn:microsoft.com/office/officeart/2005/8/colors/accent3_1" csCatId="accent3" phldr="1"/>
      <dgm:spPr/>
    </dgm:pt>
    <dgm:pt modelId="{677783D8-0A29-4B2D-8DCF-73EFB3539436}">
      <dgm:prSet phldrT="[Texto]" custT="1"/>
      <dgm:spPr/>
      <dgm:t>
        <a:bodyPr/>
        <a:lstStyle/>
        <a:p>
          <a:r>
            <a:rPr lang="pt-BR" sz="2000" b="1" cap="none" spc="0" dirty="0" smtClean="0">
              <a:ln w="18000">
                <a:solidFill>
                  <a:schemeClr val="accent2">
                    <a:satMod val="140000"/>
                  </a:schemeClr>
                </a:solidFill>
                <a:prstDash val="solid"/>
                <a:miter lim="800000"/>
              </a:ln>
              <a:noFill/>
              <a:effectLst>
                <a:outerShdw blurRad="25500" dist="23000" dir="7020000" algn="tl">
                  <a:srgbClr val="000000">
                    <a:alpha val="50000"/>
                  </a:srgbClr>
                </a:outerShdw>
              </a:effectLst>
              <a:latin typeface="Calibri" pitchFamily="34" charset="0"/>
              <a:cs typeface="Calibri" pitchFamily="34" charset="0"/>
            </a:rPr>
            <a:t>PRINCÍPIOS, ITEM 4</a:t>
          </a:r>
          <a:endParaRPr lang="en-US" sz="2000" b="1" cap="none" spc="0" dirty="0">
            <a:ln w="18000">
              <a:solidFill>
                <a:schemeClr val="accent2">
                  <a:satMod val="140000"/>
                </a:schemeClr>
              </a:solidFill>
              <a:prstDash val="solid"/>
              <a:miter lim="800000"/>
            </a:ln>
            <a:noFill/>
            <a:effectLst>
              <a:outerShdw blurRad="25500" dist="23000" dir="7020000" algn="tl">
                <a:srgbClr val="000000">
                  <a:alpha val="50000"/>
                </a:srgbClr>
              </a:outerShdw>
            </a:effectLst>
            <a:latin typeface="Calibri" pitchFamily="34" charset="0"/>
            <a:cs typeface="Calibri" pitchFamily="34" charset="0"/>
          </a:endParaRPr>
        </a:p>
      </dgm:t>
    </dgm:pt>
    <dgm:pt modelId="{6FB7DD87-6BB6-4827-9751-CD494BD483D5}" type="parTrans" cxnId="{43E337C8-B969-4E49-A24D-1140C1885F97}">
      <dgm:prSet/>
      <dgm:spPr/>
      <dgm:t>
        <a:bodyPr/>
        <a:lstStyle/>
        <a:p>
          <a:endParaRPr lang="en-US"/>
        </a:p>
      </dgm:t>
    </dgm:pt>
    <dgm:pt modelId="{D97B02F5-A58D-45F2-BDEA-F8D49CFFF57B}" type="sibTrans" cxnId="{43E337C8-B969-4E49-A24D-1140C1885F97}">
      <dgm:prSet/>
      <dgm:spPr/>
      <dgm:t>
        <a:bodyPr/>
        <a:lstStyle/>
        <a:p>
          <a:endParaRPr lang="en-US"/>
        </a:p>
      </dgm:t>
    </dgm:pt>
    <dgm:pt modelId="{1A9D40B9-31FC-4A06-BF93-432EA0C21324}">
      <dgm:prSet phldrT="[Texto]" custT="1"/>
      <dgm:spPr/>
      <dgm:t>
        <a:bodyPr/>
        <a:lstStyle/>
        <a:p>
          <a:r>
            <a:rPr lang="pt-BR" sz="1800" b="1" dirty="0" smtClean="0">
              <a:solidFill>
                <a:srgbClr val="002060"/>
              </a:solidFill>
              <a:latin typeface="Calibri" pitchFamily="34" charset="0"/>
              <a:cs typeface="Calibri" pitchFamily="34" charset="0"/>
            </a:rPr>
            <a:t>COMPORTAMENTO PESSOAL, ITEM 7.2</a:t>
          </a:r>
          <a:endParaRPr lang="en-US" sz="1800" b="1" dirty="0">
            <a:solidFill>
              <a:srgbClr val="002060"/>
            </a:solidFill>
            <a:latin typeface="Calibri" pitchFamily="34" charset="0"/>
            <a:cs typeface="Calibri" pitchFamily="34" charset="0"/>
          </a:endParaRPr>
        </a:p>
      </dgm:t>
    </dgm:pt>
    <dgm:pt modelId="{5D9578B0-9277-41B9-BFFC-0ECA539CCAE7}" type="parTrans" cxnId="{0999D18B-D016-4307-B45F-E338162C6FF8}">
      <dgm:prSet/>
      <dgm:spPr/>
      <dgm:t>
        <a:bodyPr/>
        <a:lstStyle/>
        <a:p>
          <a:endParaRPr lang="en-US"/>
        </a:p>
      </dgm:t>
    </dgm:pt>
    <dgm:pt modelId="{99FDE042-636F-4F30-8504-4DF1A905E8CE}" type="sibTrans" cxnId="{0999D18B-D016-4307-B45F-E338162C6FF8}">
      <dgm:prSet/>
      <dgm:spPr/>
      <dgm:t>
        <a:bodyPr/>
        <a:lstStyle/>
        <a:p>
          <a:endParaRPr lang="en-US"/>
        </a:p>
      </dgm:t>
    </dgm:pt>
    <dgm:pt modelId="{AEDAECE8-AA34-41D5-8D01-2315C52D9859}" type="pres">
      <dgm:prSet presAssocID="{047E3C04-5D03-40C9-8549-FC34BAB037F4}" presName="arrowDiagram" presStyleCnt="0">
        <dgm:presLayoutVars>
          <dgm:chMax val="5"/>
          <dgm:dir/>
          <dgm:resizeHandles val="exact"/>
        </dgm:presLayoutVars>
      </dgm:prSet>
      <dgm:spPr/>
    </dgm:pt>
    <dgm:pt modelId="{448EEBB3-7D42-4E35-86A6-B1F0A1930815}" type="pres">
      <dgm:prSet presAssocID="{047E3C04-5D03-40C9-8549-FC34BAB037F4}" presName="arrow" presStyleLbl="bgShp" presStyleIdx="0" presStyleCnt="1" custLinFactNeighborX="43860" custLinFactNeighborY="52546"/>
      <dgm:spPr/>
    </dgm:pt>
    <dgm:pt modelId="{855B695C-DC18-4228-A8F6-B486AA9499F0}" type="pres">
      <dgm:prSet presAssocID="{047E3C04-5D03-40C9-8549-FC34BAB037F4}" presName="arrowDiagram2" presStyleCnt="0"/>
      <dgm:spPr/>
    </dgm:pt>
    <dgm:pt modelId="{4623763F-8DB8-4C29-B06E-D4DCAFBCEC08}" type="pres">
      <dgm:prSet presAssocID="{677783D8-0A29-4B2D-8DCF-73EFB3539436}" presName="bullet2a" presStyleLbl="node1" presStyleIdx="0" presStyleCnt="2"/>
      <dgm:spPr>
        <a:solidFill>
          <a:schemeClr val="accent2"/>
        </a:solidFill>
      </dgm:spPr>
    </dgm:pt>
    <dgm:pt modelId="{A2B01184-136D-4F8D-B0C8-4EA801EBF681}" type="pres">
      <dgm:prSet presAssocID="{677783D8-0A29-4B2D-8DCF-73EFB3539436}" presName="textBox2a" presStyleLbl="revTx" presStyleIdx="0" presStyleCnt="2" custScaleX="122577" custScaleY="42855" custLinFactNeighborY="-14685">
        <dgm:presLayoutVars>
          <dgm:bulletEnabled val="1"/>
        </dgm:presLayoutVars>
      </dgm:prSet>
      <dgm:spPr/>
      <dgm:t>
        <a:bodyPr/>
        <a:lstStyle/>
        <a:p>
          <a:endParaRPr lang="en-US"/>
        </a:p>
      </dgm:t>
    </dgm:pt>
    <dgm:pt modelId="{440C8787-D96D-4081-8ABA-AE89582BE18A}" type="pres">
      <dgm:prSet presAssocID="{1A9D40B9-31FC-4A06-BF93-432EA0C21324}" presName="bullet2b" presStyleLbl="node1" presStyleIdx="1" presStyleCnt="2"/>
      <dgm:spPr/>
    </dgm:pt>
    <dgm:pt modelId="{82ED5099-9028-4E7C-8ED8-51E0282E3EE9}" type="pres">
      <dgm:prSet presAssocID="{1A9D40B9-31FC-4A06-BF93-432EA0C21324}" presName="textBox2b" presStyleLbl="revTx" presStyleIdx="1" presStyleCnt="2" custScaleX="152996" custScaleY="47360" custLinFactNeighborY="-12094">
        <dgm:presLayoutVars>
          <dgm:bulletEnabled val="1"/>
        </dgm:presLayoutVars>
      </dgm:prSet>
      <dgm:spPr/>
      <dgm:t>
        <a:bodyPr/>
        <a:lstStyle/>
        <a:p>
          <a:endParaRPr lang="en-US"/>
        </a:p>
      </dgm:t>
    </dgm:pt>
  </dgm:ptLst>
  <dgm:cxnLst>
    <dgm:cxn modelId="{D96342CB-96FE-4013-B27D-E345293F0843}" type="presOf" srcId="{1A9D40B9-31FC-4A06-BF93-432EA0C21324}" destId="{82ED5099-9028-4E7C-8ED8-51E0282E3EE9}" srcOrd="0" destOrd="0" presId="urn:microsoft.com/office/officeart/2005/8/layout/arrow2"/>
    <dgm:cxn modelId="{15C71F11-D73E-45E2-AAA3-4430BDBCD794}" type="presOf" srcId="{677783D8-0A29-4B2D-8DCF-73EFB3539436}" destId="{A2B01184-136D-4F8D-B0C8-4EA801EBF681}" srcOrd="0" destOrd="0" presId="urn:microsoft.com/office/officeart/2005/8/layout/arrow2"/>
    <dgm:cxn modelId="{0999D18B-D016-4307-B45F-E338162C6FF8}" srcId="{047E3C04-5D03-40C9-8549-FC34BAB037F4}" destId="{1A9D40B9-31FC-4A06-BF93-432EA0C21324}" srcOrd="1" destOrd="0" parTransId="{5D9578B0-9277-41B9-BFFC-0ECA539CCAE7}" sibTransId="{99FDE042-636F-4F30-8504-4DF1A905E8CE}"/>
    <dgm:cxn modelId="{43E337C8-B969-4E49-A24D-1140C1885F97}" srcId="{047E3C04-5D03-40C9-8549-FC34BAB037F4}" destId="{677783D8-0A29-4B2D-8DCF-73EFB3539436}" srcOrd="0" destOrd="0" parTransId="{6FB7DD87-6BB6-4827-9751-CD494BD483D5}" sibTransId="{D97B02F5-A58D-45F2-BDEA-F8D49CFFF57B}"/>
    <dgm:cxn modelId="{F4867E60-6FB8-4345-BE14-1B8B7D27E395}" type="presOf" srcId="{047E3C04-5D03-40C9-8549-FC34BAB037F4}" destId="{AEDAECE8-AA34-41D5-8D01-2315C52D9859}" srcOrd="0" destOrd="0" presId="urn:microsoft.com/office/officeart/2005/8/layout/arrow2"/>
    <dgm:cxn modelId="{1F3D1D27-5F86-4F01-803C-3915502E7585}" type="presParOf" srcId="{AEDAECE8-AA34-41D5-8D01-2315C52D9859}" destId="{448EEBB3-7D42-4E35-86A6-B1F0A1930815}" srcOrd="0" destOrd="0" presId="urn:microsoft.com/office/officeart/2005/8/layout/arrow2"/>
    <dgm:cxn modelId="{5A9A6895-556B-44BC-B8ED-107C00BFFF09}" type="presParOf" srcId="{AEDAECE8-AA34-41D5-8D01-2315C52D9859}" destId="{855B695C-DC18-4228-A8F6-B486AA9499F0}" srcOrd="1" destOrd="0" presId="urn:microsoft.com/office/officeart/2005/8/layout/arrow2"/>
    <dgm:cxn modelId="{87CC2267-9BE4-4BC2-9C17-B46E69BB625C}" type="presParOf" srcId="{855B695C-DC18-4228-A8F6-B486AA9499F0}" destId="{4623763F-8DB8-4C29-B06E-D4DCAFBCEC08}" srcOrd="0" destOrd="0" presId="urn:microsoft.com/office/officeart/2005/8/layout/arrow2"/>
    <dgm:cxn modelId="{EC24DBD4-34C2-420D-9258-CFD5CF2902CB}" type="presParOf" srcId="{855B695C-DC18-4228-A8F6-B486AA9499F0}" destId="{A2B01184-136D-4F8D-B0C8-4EA801EBF681}" srcOrd="1" destOrd="0" presId="urn:microsoft.com/office/officeart/2005/8/layout/arrow2"/>
    <dgm:cxn modelId="{61737F8F-EDA3-4479-855B-C0CD971BB918}" type="presParOf" srcId="{855B695C-DC18-4228-A8F6-B486AA9499F0}" destId="{440C8787-D96D-4081-8ABA-AE89582BE18A}" srcOrd="2" destOrd="0" presId="urn:microsoft.com/office/officeart/2005/8/layout/arrow2"/>
    <dgm:cxn modelId="{2F825170-3400-42A4-9B81-B04BAB1A1093}" type="presParOf" srcId="{855B695C-DC18-4228-A8F6-B486AA9499F0}" destId="{82ED5099-9028-4E7C-8ED8-51E0282E3EE9}" srcOrd="3" destOrd="0" presId="urn:microsoft.com/office/officeart/2005/8/layout/arrow2"/>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047E3C04-5D03-40C9-8549-FC34BAB037F4}" type="doc">
      <dgm:prSet loTypeId="urn:microsoft.com/office/officeart/2005/8/layout/arrow2" loCatId="process" qsTypeId="urn:microsoft.com/office/officeart/2005/8/quickstyle/simple3" qsCatId="simple" csTypeId="urn:microsoft.com/office/officeart/2005/8/colors/accent3_1" csCatId="accent3" phldr="1"/>
      <dgm:spPr/>
    </dgm:pt>
    <dgm:pt modelId="{677783D8-0A29-4B2D-8DCF-73EFB3539436}">
      <dgm:prSet phldrT="[Texto]" custT="1"/>
      <dgm:spPr/>
      <dgm:t>
        <a:bodyPr/>
        <a:lstStyle/>
        <a:p>
          <a:r>
            <a:rPr lang="pt-BR" sz="2000" b="1" cap="none" spc="0" dirty="0" smtClean="0">
              <a:ln w="18000">
                <a:solidFill>
                  <a:schemeClr val="accent2">
                    <a:satMod val="140000"/>
                  </a:schemeClr>
                </a:solidFill>
                <a:prstDash val="solid"/>
                <a:miter lim="800000"/>
              </a:ln>
              <a:noFill/>
              <a:effectLst>
                <a:outerShdw blurRad="25500" dist="23000" dir="7020000" algn="tl">
                  <a:srgbClr val="000000">
                    <a:alpha val="50000"/>
                  </a:srgbClr>
                </a:outerShdw>
              </a:effectLst>
              <a:latin typeface="Calibri" pitchFamily="34" charset="0"/>
              <a:cs typeface="Calibri" pitchFamily="34" charset="0"/>
            </a:rPr>
            <a:t>PRINCÍPIOS, ITEM 4</a:t>
          </a:r>
          <a:endParaRPr lang="en-US" sz="2000" b="1" cap="none" spc="0" dirty="0">
            <a:ln w="18000">
              <a:solidFill>
                <a:schemeClr val="accent2">
                  <a:satMod val="140000"/>
                </a:schemeClr>
              </a:solidFill>
              <a:prstDash val="solid"/>
              <a:miter lim="800000"/>
            </a:ln>
            <a:noFill/>
            <a:effectLst>
              <a:outerShdw blurRad="25500" dist="23000" dir="7020000" algn="tl">
                <a:srgbClr val="000000">
                  <a:alpha val="50000"/>
                </a:srgbClr>
              </a:outerShdw>
            </a:effectLst>
            <a:latin typeface="Calibri" pitchFamily="34" charset="0"/>
            <a:cs typeface="Calibri" pitchFamily="34" charset="0"/>
          </a:endParaRPr>
        </a:p>
      </dgm:t>
    </dgm:pt>
    <dgm:pt modelId="{6FB7DD87-6BB6-4827-9751-CD494BD483D5}" type="parTrans" cxnId="{43E337C8-B969-4E49-A24D-1140C1885F97}">
      <dgm:prSet/>
      <dgm:spPr/>
      <dgm:t>
        <a:bodyPr/>
        <a:lstStyle/>
        <a:p>
          <a:endParaRPr lang="en-US"/>
        </a:p>
      </dgm:t>
    </dgm:pt>
    <dgm:pt modelId="{D97B02F5-A58D-45F2-BDEA-F8D49CFFF57B}" type="sibTrans" cxnId="{43E337C8-B969-4E49-A24D-1140C1885F97}">
      <dgm:prSet/>
      <dgm:spPr/>
      <dgm:t>
        <a:bodyPr/>
        <a:lstStyle/>
        <a:p>
          <a:endParaRPr lang="en-US"/>
        </a:p>
      </dgm:t>
    </dgm:pt>
    <dgm:pt modelId="{1A9D40B9-31FC-4A06-BF93-432EA0C21324}">
      <dgm:prSet phldrT="[Texto]" custT="1"/>
      <dgm:spPr/>
      <dgm:t>
        <a:bodyPr/>
        <a:lstStyle/>
        <a:p>
          <a:r>
            <a:rPr lang="pt-BR" sz="1800" b="1" dirty="0" smtClean="0">
              <a:solidFill>
                <a:srgbClr val="002060"/>
              </a:solidFill>
              <a:latin typeface="Calibri" pitchFamily="34" charset="0"/>
              <a:cs typeface="Calibri" pitchFamily="34" charset="0"/>
            </a:rPr>
            <a:t>COMPORTAMENTO PESSOAL, ITEM 7.2</a:t>
          </a:r>
          <a:endParaRPr lang="en-US" sz="1800" b="1" dirty="0">
            <a:solidFill>
              <a:srgbClr val="002060"/>
            </a:solidFill>
            <a:latin typeface="Calibri" pitchFamily="34" charset="0"/>
            <a:cs typeface="Calibri" pitchFamily="34" charset="0"/>
          </a:endParaRPr>
        </a:p>
      </dgm:t>
    </dgm:pt>
    <dgm:pt modelId="{5D9578B0-9277-41B9-BFFC-0ECA539CCAE7}" type="parTrans" cxnId="{0999D18B-D016-4307-B45F-E338162C6FF8}">
      <dgm:prSet/>
      <dgm:spPr/>
      <dgm:t>
        <a:bodyPr/>
        <a:lstStyle/>
        <a:p>
          <a:endParaRPr lang="en-US"/>
        </a:p>
      </dgm:t>
    </dgm:pt>
    <dgm:pt modelId="{99FDE042-636F-4F30-8504-4DF1A905E8CE}" type="sibTrans" cxnId="{0999D18B-D016-4307-B45F-E338162C6FF8}">
      <dgm:prSet/>
      <dgm:spPr/>
      <dgm:t>
        <a:bodyPr/>
        <a:lstStyle/>
        <a:p>
          <a:endParaRPr lang="en-US"/>
        </a:p>
      </dgm:t>
    </dgm:pt>
    <dgm:pt modelId="{AEDAECE8-AA34-41D5-8D01-2315C52D9859}" type="pres">
      <dgm:prSet presAssocID="{047E3C04-5D03-40C9-8549-FC34BAB037F4}" presName="arrowDiagram" presStyleCnt="0">
        <dgm:presLayoutVars>
          <dgm:chMax val="5"/>
          <dgm:dir/>
          <dgm:resizeHandles val="exact"/>
        </dgm:presLayoutVars>
      </dgm:prSet>
      <dgm:spPr/>
    </dgm:pt>
    <dgm:pt modelId="{448EEBB3-7D42-4E35-86A6-B1F0A1930815}" type="pres">
      <dgm:prSet presAssocID="{047E3C04-5D03-40C9-8549-FC34BAB037F4}" presName="arrow" presStyleLbl="bgShp" presStyleIdx="0" presStyleCnt="1" custLinFactNeighborX="43860" custLinFactNeighborY="52546"/>
      <dgm:spPr/>
    </dgm:pt>
    <dgm:pt modelId="{855B695C-DC18-4228-A8F6-B486AA9499F0}" type="pres">
      <dgm:prSet presAssocID="{047E3C04-5D03-40C9-8549-FC34BAB037F4}" presName="arrowDiagram2" presStyleCnt="0"/>
      <dgm:spPr/>
    </dgm:pt>
    <dgm:pt modelId="{4623763F-8DB8-4C29-B06E-D4DCAFBCEC08}" type="pres">
      <dgm:prSet presAssocID="{677783D8-0A29-4B2D-8DCF-73EFB3539436}" presName="bullet2a" presStyleLbl="node1" presStyleIdx="0" presStyleCnt="2"/>
      <dgm:spPr>
        <a:solidFill>
          <a:schemeClr val="accent2"/>
        </a:solidFill>
      </dgm:spPr>
    </dgm:pt>
    <dgm:pt modelId="{A2B01184-136D-4F8D-B0C8-4EA801EBF681}" type="pres">
      <dgm:prSet presAssocID="{677783D8-0A29-4B2D-8DCF-73EFB3539436}" presName="textBox2a" presStyleLbl="revTx" presStyleIdx="0" presStyleCnt="2" custScaleX="122577" custScaleY="42855" custLinFactNeighborY="-14685">
        <dgm:presLayoutVars>
          <dgm:bulletEnabled val="1"/>
        </dgm:presLayoutVars>
      </dgm:prSet>
      <dgm:spPr/>
      <dgm:t>
        <a:bodyPr/>
        <a:lstStyle/>
        <a:p>
          <a:endParaRPr lang="en-US"/>
        </a:p>
      </dgm:t>
    </dgm:pt>
    <dgm:pt modelId="{440C8787-D96D-4081-8ABA-AE89582BE18A}" type="pres">
      <dgm:prSet presAssocID="{1A9D40B9-31FC-4A06-BF93-432EA0C21324}" presName="bullet2b" presStyleLbl="node1" presStyleIdx="1" presStyleCnt="2"/>
      <dgm:spPr/>
    </dgm:pt>
    <dgm:pt modelId="{82ED5099-9028-4E7C-8ED8-51E0282E3EE9}" type="pres">
      <dgm:prSet presAssocID="{1A9D40B9-31FC-4A06-BF93-432EA0C21324}" presName="textBox2b" presStyleLbl="revTx" presStyleIdx="1" presStyleCnt="2" custScaleX="152996" custScaleY="47360" custLinFactNeighborY="-12094">
        <dgm:presLayoutVars>
          <dgm:bulletEnabled val="1"/>
        </dgm:presLayoutVars>
      </dgm:prSet>
      <dgm:spPr/>
      <dgm:t>
        <a:bodyPr/>
        <a:lstStyle/>
        <a:p>
          <a:endParaRPr lang="en-US"/>
        </a:p>
      </dgm:t>
    </dgm:pt>
  </dgm:ptLst>
  <dgm:cxnLst>
    <dgm:cxn modelId="{571C35F8-B544-42BA-84C0-8D48F82DAE40}" type="presOf" srcId="{047E3C04-5D03-40C9-8549-FC34BAB037F4}" destId="{AEDAECE8-AA34-41D5-8D01-2315C52D9859}" srcOrd="0" destOrd="0" presId="urn:microsoft.com/office/officeart/2005/8/layout/arrow2"/>
    <dgm:cxn modelId="{0999D18B-D016-4307-B45F-E338162C6FF8}" srcId="{047E3C04-5D03-40C9-8549-FC34BAB037F4}" destId="{1A9D40B9-31FC-4A06-BF93-432EA0C21324}" srcOrd="1" destOrd="0" parTransId="{5D9578B0-9277-41B9-BFFC-0ECA539CCAE7}" sibTransId="{99FDE042-636F-4F30-8504-4DF1A905E8CE}"/>
    <dgm:cxn modelId="{43E337C8-B969-4E49-A24D-1140C1885F97}" srcId="{047E3C04-5D03-40C9-8549-FC34BAB037F4}" destId="{677783D8-0A29-4B2D-8DCF-73EFB3539436}" srcOrd="0" destOrd="0" parTransId="{6FB7DD87-6BB6-4827-9751-CD494BD483D5}" sibTransId="{D97B02F5-A58D-45F2-BDEA-F8D49CFFF57B}"/>
    <dgm:cxn modelId="{A759FD2E-7713-4CAE-9FFD-F2C5F1232123}" type="presOf" srcId="{1A9D40B9-31FC-4A06-BF93-432EA0C21324}" destId="{82ED5099-9028-4E7C-8ED8-51E0282E3EE9}" srcOrd="0" destOrd="0" presId="urn:microsoft.com/office/officeart/2005/8/layout/arrow2"/>
    <dgm:cxn modelId="{BD520C58-19AE-482C-A6D5-02435BA72480}" type="presOf" srcId="{677783D8-0A29-4B2D-8DCF-73EFB3539436}" destId="{A2B01184-136D-4F8D-B0C8-4EA801EBF681}" srcOrd="0" destOrd="0" presId="urn:microsoft.com/office/officeart/2005/8/layout/arrow2"/>
    <dgm:cxn modelId="{B64F2E42-ADAA-44FC-BD4A-38836D663A55}" type="presParOf" srcId="{AEDAECE8-AA34-41D5-8D01-2315C52D9859}" destId="{448EEBB3-7D42-4E35-86A6-B1F0A1930815}" srcOrd="0" destOrd="0" presId="urn:microsoft.com/office/officeart/2005/8/layout/arrow2"/>
    <dgm:cxn modelId="{9073DA78-34C3-4E2C-9D4B-E81727B47D23}" type="presParOf" srcId="{AEDAECE8-AA34-41D5-8D01-2315C52D9859}" destId="{855B695C-DC18-4228-A8F6-B486AA9499F0}" srcOrd="1" destOrd="0" presId="urn:microsoft.com/office/officeart/2005/8/layout/arrow2"/>
    <dgm:cxn modelId="{A2B7D1E0-1251-440F-8ADF-139D024955A1}" type="presParOf" srcId="{855B695C-DC18-4228-A8F6-B486AA9499F0}" destId="{4623763F-8DB8-4C29-B06E-D4DCAFBCEC08}" srcOrd="0" destOrd="0" presId="urn:microsoft.com/office/officeart/2005/8/layout/arrow2"/>
    <dgm:cxn modelId="{4F71689E-A0A0-4D76-A30B-EFCCB43C455A}" type="presParOf" srcId="{855B695C-DC18-4228-A8F6-B486AA9499F0}" destId="{A2B01184-136D-4F8D-B0C8-4EA801EBF681}" srcOrd="1" destOrd="0" presId="urn:microsoft.com/office/officeart/2005/8/layout/arrow2"/>
    <dgm:cxn modelId="{801D0970-1975-4942-892C-871F6B414E59}" type="presParOf" srcId="{855B695C-DC18-4228-A8F6-B486AA9499F0}" destId="{440C8787-D96D-4081-8ABA-AE89582BE18A}" srcOrd="2" destOrd="0" presId="urn:microsoft.com/office/officeart/2005/8/layout/arrow2"/>
    <dgm:cxn modelId="{B0D15BB4-15F0-4B35-8EEC-7E99AD88F16A}" type="presParOf" srcId="{855B695C-DC18-4228-A8F6-B486AA9499F0}" destId="{82ED5099-9028-4E7C-8ED8-51E0282E3EE9}" srcOrd="3" destOrd="0" presId="urn:microsoft.com/office/officeart/2005/8/layout/arrow2"/>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047E3C04-5D03-40C9-8549-FC34BAB037F4}" type="doc">
      <dgm:prSet loTypeId="urn:microsoft.com/office/officeart/2005/8/layout/arrow2" loCatId="process" qsTypeId="urn:microsoft.com/office/officeart/2005/8/quickstyle/simple3" qsCatId="simple" csTypeId="urn:microsoft.com/office/officeart/2005/8/colors/accent3_1" csCatId="accent3" phldr="1"/>
      <dgm:spPr/>
    </dgm:pt>
    <dgm:pt modelId="{677783D8-0A29-4B2D-8DCF-73EFB3539436}">
      <dgm:prSet phldrT="[Texto]" custT="1"/>
      <dgm:spPr/>
      <dgm:t>
        <a:bodyPr/>
        <a:lstStyle/>
        <a:p>
          <a:r>
            <a:rPr lang="pt-BR" sz="2000" b="1" cap="none" spc="0" dirty="0" smtClean="0">
              <a:ln w="18000">
                <a:solidFill>
                  <a:schemeClr val="accent2">
                    <a:satMod val="140000"/>
                  </a:schemeClr>
                </a:solidFill>
                <a:prstDash val="solid"/>
                <a:miter lim="800000"/>
              </a:ln>
              <a:noFill/>
              <a:effectLst>
                <a:outerShdw blurRad="25500" dist="23000" dir="7020000" algn="tl">
                  <a:srgbClr val="000000">
                    <a:alpha val="50000"/>
                  </a:srgbClr>
                </a:outerShdw>
              </a:effectLst>
              <a:latin typeface="Calibri" pitchFamily="34" charset="0"/>
              <a:cs typeface="Calibri" pitchFamily="34" charset="0"/>
            </a:rPr>
            <a:t>PRINCÍPIOS, ITEM 4</a:t>
          </a:r>
          <a:endParaRPr lang="en-US" sz="2000" b="1" cap="none" spc="0" dirty="0">
            <a:ln w="18000">
              <a:solidFill>
                <a:schemeClr val="accent2">
                  <a:satMod val="140000"/>
                </a:schemeClr>
              </a:solidFill>
              <a:prstDash val="solid"/>
              <a:miter lim="800000"/>
            </a:ln>
            <a:noFill/>
            <a:effectLst>
              <a:outerShdw blurRad="25500" dist="23000" dir="7020000" algn="tl">
                <a:srgbClr val="000000">
                  <a:alpha val="50000"/>
                </a:srgbClr>
              </a:outerShdw>
            </a:effectLst>
            <a:latin typeface="Calibri" pitchFamily="34" charset="0"/>
            <a:cs typeface="Calibri" pitchFamily="34" charset="0"/>
          </a:endParaRPr>
        </a:p>
      </dgm:t>
    </dgm:pt>
    <dgm:pt modelId="{6FB7DD87-6BB6-4827-9751-CD494BD483D5}" type="parTrans" cxnId="{43E337C8-B969-4E49-A24D-1140C1885F97}">
      <dgm:prSet/>
      <dgm:spPr/>
      <dgm:t>
        <a:bodyPr/>
        <a:lstStyle/>
        <a:p>
          <a:endParaRPr lang="en-US"/>
        </a:p>
      </dgm:t>
    </dgm:pt>
    <dgm:pt modelId="{D97B02F5-A58D-45F2-BDEA-F8D49CFFF57B}" type="sibTrans" cxnId="{43E337C8-B969-4E49-A24D-1140C1885F97}">
      <dgm:prSet/>
      <dgm:spPr/>
      <dgm:t>
        <a:bodyPr/>
        <a:lstStyle/>
        <a:p>
          <a:endParaRPr lang="en-US"/>
        </a:p>
      </dgm:t>
    </dgm:pt>
    <dgm:pt modelId="{1A9D40B9-31FC-4A06-BF93-432EA0C21324}">
      <dgm:prSet phldrT="[Texto]" custT="1"/>
      <dgm:spPr/>
      <dgm:t>
        <a:bodyPr/>
        <a:lstStyle/>
        <a:p>
          <a:r>
            <a:rPr lang="pt-BR" sz="1800" b="1" dirty="0" smtClean="0">
              <a:solidFill>
                <a:srgbClr val="002060"/>
              </a:solidFill>
              <a:latin typeface="Calibri" pitchFamily="34" charset="0"/>
              <a:cs typeface="Calibri" pitchFamily="34" charset="0"/>
            </a:rPr>
            <a:t>COMPORTAMENTO PESSOAL, ITEM 7.2</a:t>
          </a:r>
          <a:endParaRPr lang="en-US" sz="1800" b="1" dirty="0">
            <a:solidFill>
              <a:srgbClr val="002060"/>
            </a:solidFill>
            <a:latin typeface="Calibri" pitchFamily="34" charset="0"/>
            <a:cs typeface="Calibri" pitchFamily="34" charset="0"/>
          </a:endParaRPr>
        </a:p>
      </dgm:t>
    </dgm:pt>
    <dgm:pt modelId="{5D9578B0-9277-41B9-BFFC-0ECA539CCAE7}" type="parTrans" cxnId="{0999D18B-D016-4307-B45F-E338162C6FF8}">
      <dgm:prSet/>
      <dgm:spPr/>
      <dgm:t>
        <a:bodyPr/>
        <a:lstStyle/>
        <a:p>
          <a:endParaRPr lang="en-US"/>
        </a:p>
      </dgm:t>
    </dgm:pt>
    <dgm:pt modelId="{99FDE042-636F-4F30-8504-4DF1A905E8CE}" type="sibTrans" cxnId="{0999D18B-D016-4307-B45F-E338162C6FF8}">
      <dgm:prSet/>
      <dgm:spPr/>
      <dgm:t>
        <a:bodyPr/>
        <a:lstStyle/>
        <a:p>
          <a:endParaRPr lang="en-US"/>
        </a:p>
      </dgm:t>
    </dgm:pt>
    <dgm:pt modelId="{AEDAECE8-AA34-41D5-8D01-2315C52D9859}" type="pres">
      <dgm:prSet presAssocID="{047E3C04-5D03-40C9-8549-FC34BAB037F4}" presName="arrowDiagram" presStyleCnt="0">
        <dgm:presLayoutVars>
          <dgm:chMax val="5"/>
          <dgm:dir/>
          <dgm:resizeHandles val="exact"/>
        </dgm:presLayoutVars>
      </dgm:prSet>
      <dgm:spPr/>
    </dgm:pt>
    <dgm:pt modelId="{448EEBB3-7D42-4E35-86A6-B1F0A1930815}" type="pres">
      <dgm:prSet presAssocID="{047E3C04-5D03-40C9-8549-FC34BAB037F4}" presName="arrow" presStyleLbl="bgShp" presStyleIdx="0" presStyleCnt="1" custLinFactNeighborX="43860" custLinFactNeighborY="52546"/>
      <dgm:spPr/>
    </dgm:pt>
    <dgm:pt modelId="{855B695C-DC18-4228-A8F6-B486AA9499F0}" type="pres">
      <dgm:prSet presAssocID="{047E3C04-5D03-40C9-8549-FC34BAB037F4}" presName="arrowDiagram2" presStyleCnt="0"/>
      <dgm:spPr/>
    </dgm:pt>
    <dgm:pt modelId="{4623763F-8DB8-4C29-B06E-D4DCAFBCEC08}" type="pres">
      <dgm:prSet presAssocID="{677783D8-0A29-4B2D-8DCF-73EFB3539436}" presName="bullet2a" presStyleLbl="node1" presStyleIdx="0" presStyleCnt="2"/>
      <dgm:spPr>
        <a:solidFill>
          <a:schemeClr val="accent2"/>
        </a:solidFill>
      </dgm:spPr>
    </dgm:pt>
    <dgm:pt modelId="{A2B01184-136D-4F8D-B0C8-4EA801EBF681}" type="pres">
      <dgm:prSet presAssocID="{677783D8-0A29-4B2D-8DCF-73EFB3539436}" presName="textBox2a" presStyleLbl="revTx" presStyleIdx="0" presStyleCnt="2" custScaleX="122577" custScaleY="42855" custLinFactNeighborY="-14685">
        <dgm:presLayoutVars>
          <dgm:bulletEnabled val="1"/>
        </dgm:presLayoutVars>
      </dgm:prSet>
      <dgm:spPr/>
      <dgm:t>
        <a:bodyPr/>
        <a:lstStyle/>
        <a:p>
          <a:endParaRPr lang="en-US"/>
        </a:p>
      </dgm:t>
    </dgm:pt>
    <dgm:pt modelId="{440C8787-D96D-4081-8ABA-AE89582BE18A}" type="pres">
      <dgm:prSet presAssocID="{1A9D40B9-31FC-4A06-BF93-432EA0C21324}" presName="bullet2b" presStyleLbl="node1" presStyleIdx="1" presStyleCnt="2"/>
      <dgm:spPr/>
    </dgm:pt>
    <dgm:pt modelId="{82ED5099-9028-4E7C-8ED8-51E0282E3EE9}" type="pres">
      <dgm:prSet presAssocID="{1A9D40B9-31FC-4A06-BF93-432EA0C21324}" presName="textBox2b" presStyleLbl="revTx" presStyleIdx="1" presStyleCnt="2" custScaleX="152996" custScaleY="47360" custLinFactNeighborY="-12094">
        <dgm:presLayoutVars>
          <dgm:bulletEnabled val="1"/>
        </dgm:presLayoutVars>
      </dgm:prSet>
      <dgm:spPr/>
      <dgm:t>
        <a:bodyPr/>
        <a:lstStyle/>
        <a:p>
          <a:endParaRPr lang="en-US"/>
        </a:p>
      </dgm:t>
    </dgm:pt>
  </dgm:ptLst>
  <dgm:cxnLst>
    <dgm:cxn modelId="{21675D11-B139-4E42-B149-372354686765}" type="presOf" srcId="{677783D8-0A29-4B2D-8DCF-73EFB3539436}" destId="{A2B01184-136D-4F8D-B0C8-4EA801EBF681}" srcOrd="0" destOrd="0" presId="urn:microsoft.com/office/officeart/2005/8/layout/arrow2"/>
    <dgm:cxn modelId="{FCEE1FFA-31BD-4F02-B61A-A873A42480DE}" type="presOf" srcId="{1A9D40B9-31FC-4A06-BF93-432EA0C21324}" destId="{82ED5099-9028-4E7C-8ED8-51E0282E3EE9}" srcOrd="0" destOrd="0" presId="urn:microsoft.com/office/officeart/2005/8/layout/arrow2"/>
    <dgm:cxn modelId="{3E2C92A7-0973-49A7-A018-2D14BBED245F}" type="presOf" srcId="{047E3C04-5D03-40C9-8549-FC34BAB037F4}" destId="{AEDAECE8-AA34-41D5-8D01-2315C52D9859}" srcOrd="0" destOrd="0" presId="urn:microsoft.com/office/officeart/2005/8/layout/arrow2"/>
    <dgm:cxn modelId="{43E337C8-B969-4E49-A24D-1140C1885F97}" srcId="{047E3C04-5D03-40C9-8549-FC34BAB037F4}" destId="{677783D8-0A29-4B2D-8DCF-73EFB3539436}" srcOrd="0" destOrd="0" parTransId="{6FB7DD87-6BB6-4827-9751-CD494BD483D5}" sibTransId="{D97B02F5-A58D-45F2-BDEA-F8D49CFFF57B}"/>
    <dgm:cxn modelId="{0999D18B-D016-4307-B45F-E338162C6FF8}" srcId="{047E3C04-5D03-40C9-8549-FC34BAB037F4}" destId="{1A9D40B9-31FC-4A06-BF93-432EA0C21324}" srcOrd="1" destOrd="0" parTransId="{5D9578B0-9277-41B9-BFFC-0ECA539CCAE7}" sibTransId="{99FDE042-636F-4F30-8504-4DF1A905E8CE}"/>
    <dgm:cxn modelId="{77145F1C-C3D9-49FB-8B06-1A13B05778C9}" type="presParOf" srcId="{AEDAECE8-AA34-41D5-8D01-2315C52D9859}" destId="{448EEBB3-7D42-4E35-86A6-B1F0A1930815}" srcOrd="0" destOrd="0" presId="urn:microsoft.com/office/officeart/2005/8/layout/arrow2"/>
    <dgm:cxn modelId="{3D53CCCE-97CC-4E55-B48B-641F72BCAE6D}" type="presParOf" srcId="{AEDAECE8-AA34-41D5-8D01-2315C52D9859}" destId="{855B695C-DC18-4228-A8F6-B486AA9499F0}" srcOrd="1" destOrd="0" presId="urn:microsoft.com/office/officeart/2005/8/layout/arrow2"/>
    <dgm:cxn modelId="{80BFDEE7-56A5-475B-AA44-A1F247D20566}" type="presParOf" srcId="{855B695C-DC18-4228-A8F6-B486AA9499F0}" destId="{4623763F-8DB8-4C29-B06E-D4DCAFBCEC08}" srcOrd="0" destOrd="0" presId="urn:microsoft.com/office/officeart/2005/8/layout/arrow2"/>
    <dgm:cxn modelId="{78D28852-342B-4FB4-BAEA-57A21340FC44}" type="presParOf" srcId="{855B695C-DC18-4228-A8F6-B486AA9499F0}" destId="{A2B01184-136D-4F8D-B0C8-4EA801EBF681}" srcOrd="1" destOrd="0" presId="urn:microsoft.com/office/officeart/2005/8/layout/arrow2"/>
    <dgm:cxn modelId="{0AE0A67E-4ABC-4B0D-8B68-A720399E45F0}" type="presParOf" srcId="{855B695C-DC18-4228-A8F6-B486AA9499F0}" destId="{440C8787-D96D-4081-8ABA-AE89582BE18A}" srcOrd="2" destOrd="0" presId="urn:microsoft.com/office/officeart/2005/8/layout/arrow2"/>
    <dgm:cxn modelId="{B3DE1EE6-53E5-4BBD-9B92-5D6B88B68357}" type="presParOf" srcId="{855B695C-DC18-4228-A8F6-B486AA9499F0}" destId="{82ED5099-9028-4E7C-8ED8-51E0282E3EE9}" srcOrd="3" destOrd="0" presId="urn:microsoft.com/office/officeart/2005/8/layout/arrow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047E3C04-5D03-40C9-8549-FC34BAB037F4}" type="doc">
      <dgm:prSet loTypeId="urn:microsoft.com/office/officeart/2005/8/layout/arrow2" loCatId="process" qsTypeId="urn:microsoft.com/office/officeart/2005/8/quickstyle/simple3" qsCatId="simple" csTypeId="urn:microsoft.com/office/officeart/2005/8/colors/accent3_1" csCatId="accent3" phldr="1"/>
      <dgm:spPr/>
    </dgm:pt>
    <dgm:pt modelId="{677783D8-0A29-4B2D-8DCF-73EFB3539436}">
      <dgm:prSet phldrT="[Texto]" custT="1"/>
      <dgm:spPr/>
      <dgm:t>
        <a:bodyPr/>
        <a:lstStyle/>
        <a:p>
          <a:r>
            <a:rPr lang="pt-BR" sz="2000" b="1" cap="none" spc="0" dirty="0" smtClean="0">
              <a:ln w="18000">
                <a:solidFill>
                  <a:schemeClr val="accent2">
                    <a:satMod val="140000"/>
                  </a:schemeClr>
                </a:solidFill>
                <a:prstDash val="solid"/>
                <a:miter lim="800000"/>
              </a:ln>
              <a:noFill/>
              <a:effectLst>
                <a:outerShdw blurRad="25500" dist="23000" dir="7020000" algn="tl">
                  <a:srgbClr val="000000">
                    <a:alpha val="50000"/>
                  </a:srgbClr>
                </a:outerShdw>
              </a:effectLst>
              <a:latin typeface="Calibri" pitchFamily="34" charset="0"/>
              <a:cs typeface="Calibri" pitchFamily="34" charset="0"/>
            </a:rPr>
            <a:t>PRINCÍPIOS, ITEM 4</a:t>
          </a:r>
          <a:endParaRPr lang="en-US" sz="2000" b="1" cap="none" spc="0" dirty="0">
            <a:ln w="18000">
              <a:solidFill>
                <a:schemeClr val="accent2">
                  <a:satMod val="140000"/>
                </a:schemeClr>
              </a:solidFill>
              <a:prstDash val="solid"/>
              <a:miter lim="800000"/>
            </a:ln>
            <a:noFill/>
            <a:effectLst>
              <a:outerShdw blurRad="25500" dist="23000" dir="7020000" algn="tl">
                <a:srgbClr val="000000">
                  <a:alpha val="50000"/>
                </a:srgbClr>
              </a:outerShdw>
            </a:effectLst>
            <a:latin typeface="Calibri" pitchFamily="34" charset="0"/>
            <a:cs typeface="Calibri" pitchFamily="34" charset="0"/>
          </a:endParaRPr>
        </a:p>
      </dgm:t>
    </dgm:pt>
    <dgm:pt modelId="{6FB7DD87-6BB6-4827-9751-CD494BD483D5}" type="parTrans" cxnId="{43E337C8-B969-4E49-A24D-1140C1885F97}">
      <dgm:prSet/>
      <dgm:spPr/>
      <dgm:t>
        <a:bodyPr/>
        <a:lstStyle/>
        <a:p>
          <a:endParaRPr lang="en-US"/>
        </a:p>
      </dgm:t>
    </dgm:pt>
    <dgm:pt modelId="{D97B02F5-A58D-45F2-BDEA-F8D49CFFF57B}" type="sibTrans" cxnId="{43E337C8-B969-4E49-A24D-1140C1885F97}">
      <dgm:prSet/>
      <dgm:spPr/>
      <dgm:t>
        <a:bodyPr/>
        <a:lstStyle/>
        <a:p>
          <a:endParaRPr lang="en-US"/>
        </a:p>
      </dgm:t>
    </dgm:pt>
    <dgm:pt modelId="{1A9D40B9-31FC-4A06-BF93-432EA0C21324}">
      <dgm:prSet phldrT="[Texto]" custT="1"/>
      <dgm:spPr/>
      <dgm:t>
        <a:bodyPr/>
        <a:lstStyle/>
        <a:p>
          <a:r>
            <a:rPr lang="pt-BR" sz="1800" b="1" dirty="0" smtClean="0">
              <a:solidFill>
                <a:srgbClr val="002060"/>
              </a:solidFill>
              <a:latin typeface="Calibri" pitchFamily="34" charset="0"/>
              <a:cs typeface="Calibri" pitchFamily="34" charset="0"/>
            </a:rPr>
            <a:t>COMPORTAMENTO PESSOAL, ITEM 7.2</a:t>
          </a:r>
          <a:endParaRPr lang="en-US" sz="1800" b="1" dirty="0">
            <a:solidFill>
              <a:srgbClr val="002060"/>
            </a:solidFill>
            <a:latin typeface="Calibri" pitchFamily="34" charset="0"/>
            <a:cs typeface="Calibri" pitchFamily="34" charset="0"/>
          </a:endParaRPr>
        </a:p>
      </dgm:t>
    </dgm:pt>
    <dgm:pt modelId="{5D9578B0-9277-41B9-BFFC-0ECA539CCAE7}" type="parTrans" cxnId="{0999D18B-D016-4307-B45F-E338162C6FF8}">
      <dgm:prSet/>
      <dgm:spPr/>
      <dgm:t>
        <a:bodyPr/>
        <a:lstStyle/>
        <a:p>
          <a:endParaRPr lang="en-US"/>
        </a:p>
      </dgm:t>
    </dgm:pt>
    <dgm:pt modelId="{99FDE042-636F-4F30-8504-4DF1A905E8CE}" type="sibTrans" cxnId="{0999D18B-D016-4307-B45F-E338162C6FF8}">
      <dgm:prSet/>
      <dgm:spPr/>
      <dgm:t>
        <a:bodyPr/>
        <a:lstStyle/>
        <a:p>
          <a:endParaRPr lang="en-US"/>
        </a:p>
      </dgm:t>
    </dgm:pt>
    <dgm:pt modelId="{AEDAECE8-AA34-41D5-8D01-2315C52D9859}" type="pres">
      <dgm:prSet presAssocID="{047E3C04-5D03-40C9-8549-FC34BAB037F4}" presName="arrowDiagram" presStyleCnt="0">
        <dgm:presLayoutVars>
          <dgm:chMax val="5"/>
          <dgm:dir/>
          <dgm:resizeHandles val="exact"/>
        </dgm:presLayoutVars>
      </dgm:prSet>
      <dgm:spPr/>
    </dgm:pt>
    <dgm:pt modelId="{448EEBB3-7D42-4E35-86A6-B1F0A1930815}" type="pres">
      <dgm:prSet presAssocID="{047E3C04-5D03-40C9-8549-FC34BAB037F4}" presName="arrow" presStyleLbl="bgShp" presStyleIdx="0" presStyleCnt="1" custLinFactNeighborX="43860" custLinFactNeighborY="52546"/>
      <dgm:spPr/>
    </dgm:pt>
    <dgm:pt modelId="{855B695C-DC18-4228-A8F6-B486AA9499F0}" type="pres">
      <dgm:prSet presAssocID="{047E3C04-5D03-40C9-8549-FC34BAB037F4}" presName="arrowDiagram2" presStyleCnt="0"/>
      <dgm:spPr/>
    </dgm:pt>
    <dgm:pt modelId="{4623763F-8DB8-4C29-B06E-D4DCAFBCEC08}" type="pres">
      <dgm:prSet presAssocID="{677783D8-0A29-4B2D-8DCF-73EFB3539436}" presName="bullet2a" presStyleLbl="node1" presStyleIdx="0" presStyleCnt="2"/>
      <dgm:spPr>
        <a:solidFill>
          <a:schemeClr val="accent2"/>
        </a:solidFill>
      </dgm:spPr>
    </dgm:pt>
    <dgm:pt modelId="{A2B01184-136D-4F8D-B0C8-4EA801EBF681}" type="pres">
      <dgm:prSet presAssocID="{677783D8-0A29-4B2D-8DCF-73EFB3539436}" presName="textBox2a" presStyleLbl="revTx" presStyleIdx="0" presStyleCnt="2" custScaleX="122577" custScaleY="42855" custLinFactNeighborY="-14685">
        <dgm:presLayoutVars>
          <dgm:bulletEnabled val="1"/>
        </dgm:presLayoutVars>
      </dgm:prSet>
      <dgm:spPr/>
      <dgm:t>
        <a:bodyPr/>
        <a:lstStyle/>
        <a:p>
          <a:endParaRPr lang="en-US"/>
        </a:p>
      </dgm:t>
    </dgm:pt>
    <dgm:pt modelId="{440C8787-D96D-4081-8ABA-AE89582BE18A}" type="pres">
      <dgm:prSet presAssocID="{1A9D40B9-31FC-4A06-BF93-432EA0C21324}" presName="bullet2b" presStyleLbl="node1" presStyleIdx="1" presStyleCnt="2"/>
      <dgm:spPr/>
    </dgm:pt>
    <dgm:pt modelId="{82ED5099-9028-4E7C-8ED8-51E0282E3EE9}" type="pres">
      <dgm:prSet presAssocID="{1A9D40B9-31FC-4A06-BF93-432EA0C21324}" presName="textBox2b" presStyleLbl="revTx" presStyleIdx="1" presStyleCnt="2" custScaleX="152996" custScaleY="47360" custLinFactNeighborY="-12094">
        <dgm:presLayoutVars>
          <dgm:bulletEnabled val="1"/>
        </dgm:presLayoutVars>
      </dgm:prSet>
      <dgm:spPr/>
      <dgm:t>
        <a:bodyPr/>
        <a:lstStyle/>
        <a:p>
          <a:endParaRPr lang="en-US"/>
        </a:p>
      </dgm:t>
    </dgm:pt>
  </dgm:ptLst>
  <dgm:cxnLst>
    <dgm:cxn modelId="{43E337C8-B969-4E49-A24D-1140C1885F97}" srcId="{047E3C04-5D03-40C9-8549-FC34BAB037F4}" destId="{677783D8-0A29-4B2D-8DCF-73EFB3539436}" srcOrd="0" destOrd="0" parTransId="{6FB7DD87-6BB6-4827-9751-CD494BD483D5}" sibTransId="{D97B02F5-A58D-45F2-BDEA-F8D49CFFF57B}"/>
    <dgm:cxn modelId="{515B5E0D-6349-4012-B8B6-8D9596C96074}" type="presOf" srcId="{1A9D40B9-31FC-4A06-BF93-432EA0C21324}" destId="{82ED5099-9028-4E7C-8ED8-51E0282E3EE9}" srcOrd="0" destOrd="0" presId="urn:microsoft.com/office/officeart/2005/8/layout/arrow2"/>
    <dgm:cxn modelId="{BE3AF915-1EAF-49A1-952D-8049A2545D43}" type="presOf" srcId="{047E3C04-5D03-40C9-8549-FC34BAB037F4}" destId="{AEDAECE8-AA34-41D5-8D01-2315C52D9859}" srcOrd="0" destOrd="0" presId="urn:microsoft.com/office/officeart/2005/8/layout/arrow2"/>
    <dgm:cxn modelId="{0999D18B-D016-4307-B45F-E338162C6FF8}" srcId="{047E3C04-5D03-40C9-8549-FC34BAB037F4}" destId="{1A9D40B9-31FC-4A06-BF93-432EA0C21324}" srcOrd="1" destOrd="0" parTransId="{5D9578B0-9277-41B9-BFFC-0ECA539CCAE7}" sibTransId="{99FDE042-636F-4F30-8504-4DF1A905E8CE}"/>
    <dgm:cxn modelId="{8E5E4AA6-B044-4BA4-ADE4-A2EA9689FA54}" type="presOf" srcId="{677783D8-0A29-4B2D-8DCF-73EFB3539436}" destId="{A2B01184-136D-4F8D-B0C8-4EA801EBF681}" srcOrd="0" destOrd="0" presId="urn:microsoft.com/office/officeart/2005/8/layout/arrow2"/>
    <dgm:cxn modelId="{EEC349EE-B1C5-4C01-B874-3215EDB17C9A}" type="presParOf" srcId="{AEDAECE8-AA34-41D5-8D01-2315C52D9859}" destId="{448EEBB3-7D42-4E35-86A6-B1F0A1930815}" srcOrd="0" destOrd="0" presId="urn:microsoft.com/office/officeart/2005/8/layout/arrow2"/>
    <dgm:cxn modelId="{80ABB3F2-4900-4633-8B21-0590E37C13B5}" type="presParOf" srcId="{AEDAECE8-AA34-41D5-8D01-2315C52D9859}" destId="{855B695C-DC18-4228-A8F6-B486AA9499F0}" srcOrd="1" destOrd="0" presId="urn:microsoft.com/office/officeart/2005/8/layout/arrow2"/>
    <dgm:cxn modelId="{828B1A37-A940-40E7-95E8-5F347D767D0C}" type="presParOf" srcId="{855B695C-DC18-4228-A8F6-B486AA9499F0}" destId="{4623763F-8DB8-4C29-B06E-D4DCAFBCEC08}" srcOrd="0" destOrd="0" presId="urn:microsoft.com/office/officeart/2005/8/layout/arrow2"/>
    <dgm:cxn modelId="{071C2BCA-0B19-46F9-B572-BA4896D6BE2F}" type="presParOf" srcId="{855B695C-DC18-4228-A8F6-B486AA9499F0}" destId="{A2B01184-136D-4F8D-B0C8-4EA801EBF681}" srcOrd="1" destOrd="0" presId="urn:microsoft.com/office/officeart/2005/8/layout/arrow2"/>
    <dgm:cxn modelId="{260B4E96-E8A3-403C-B393-787639C0E585}" type="presParOf" srcId="{855B695C-DC18-4228-A8F6-B486AA9499F0}" destId="{440C8787-D96D-4081-8ABA-AE89582BE18A}" srcOrd="2" destOrd="0" presId="urn:microsoft.com/office/officeart/2005/8/layout/arrow2"/>
    <dgm:cxn modelId="{E535B0B4-745E-4818-AD77-2FD6F2F6C158}" type="presParOf" srcId="{855B695C-DC18-4228-A8F6-B486AA9499F0}" destId="{82ED5099-9028-4E7C-8ED8-51E0282E3EE9}" srcOrd="3" destOrd="0" presId="urn:microsoft.com/office/officeart/2005/8/layout/arrow2"/>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047E3C04-5D03-40C9-8549-FC34BAB037F4}" type="doc">
      <dgm:prSet loTypeId="urn:microsoft.com/office/officeart/2005/8/layout/arrow2" loCatId="process" qsTypeId="urn:microsoft.com/office/officeart/2005/8/quickstyle/simple3" qsCatId="simple" csTypeId="urn:microsoft.com/office/officeart/2005/8/colors/accent3_1" csCatId="accent3" phldr="1"/>
      <dgm:spPr/>
    </dgm:pt>
    <dgm:pt modelId="{677783D8-0A29-4B2D-8DCF-73EFB3539436}">
      <dgm:prSet phldrT="[Texto]" custT="1"/>
      <dgm:spPr/>
      <dgm:t>
        <a:bodyPr/>
        <a:lstStyle/>
        <a:p>
          <a:r>
            <a:rPr lang="pt-BR" sz="2000" b="1" cap="none" spc="0" dirty="0" smtClean="0">
              <a:ln w="18000">
                <a:solidFill>
                  <a:schemeClr val="accent2">
                    <a:satMod val="140000"/>
                  </a:schemeClr>
                </a:solidFill>
                <a:prstDash val="solid"/>
                <a:miter lim="800000"/>
              </a:ln>
              <a:noFill/>
              <a:effectLst>
                <a:outerShdw blurRad="25500" dist="23000" dir="7020000" algn="tl">
                  <a:srgbClr val="000000">
                    <a:alpha val="50000"/>
                  </a:srgbClr>
                </a:outerShdw>
              </a:effectLst>
              <a:latin typeface="Calibri" pitchFamily="34" charset="0"/>
              <a:cs typeface="Calibri" pitchFamily="34" charset="0"/>
            </a:rPr>
            <a:t>PRINCÍPIOS, ITEM 4</a:t>
          </a:r>
          <a:endParaRPr lang="en-US" sz="2000" b="1" cap="none" spc="0" dirty="0">
            <a:ln w="18000">
              <a:solidFill>
                <a:schemeClr val="accent2">
                  <a:satMod val="140000"/>
                </a:schemeClr>
              </a:solidFill>
              <a:prstDash val="solid"/>
              <a:miter lim="800000"/>
            </a:ln>
            <a:noFill/>
            <a:effectLst>
              <a:outerShdw blurRad="25500" dist="23000" dir="7020000" algn="tl">
                <a:srgbClr val="000000">
                  <a:alpha val="50000"/>
                </a:srgbClr>
              </a:outerShdw>
            </a:effectLst>
            <a:latin typeface="Calibri" pitchFamily="34" charset="0"/>
            <a:cs typeface="Calibri" pitchFamily="34" charset="0"/>
          </a:endParaRPr>
        </a:p>
      </dgm:t>
    </dgm:pt>
    <dgm:pt modelId="{6FB7DD87-6BB6-4827-9751-CD494BD483D5}" type="parTrans" cxnId="{43E337C8-B969-4E49-A24D-1140C1885F97}">
      <dgm:prSet/>
      <dgm:spPr/>
      <dgm:t>
        <a:bodyPr/>
        <a:lstStyle/>
        <a:p>
          <a:endParaRPr lang="en-US"/>
        </a:p>
      </dgm:t>
    </dgm:pt>
    <dgm:pt modelId="{D97B02F5-A58D-45F2-BDEA-F8D49CFFF57B}" type="sibTrans" cxnId="{43E337C8-B969-4E49-A24D-1140C1885F97}">
      <dgm:prSet/>
      <dgm:spPr/>
      <dgm:t>
        <a:bodyPr/>
        <a:lstStyle/>
        <a:p>
          <a:endParaRPr lang="en-US"/>
        </a:p>
      </dgm:t>
    </dgm:pt>
    <dgm:pt modelId="{1A9D40B9-31FC-4A06-BF93-432EA0C21324}">
      <dgm:prSet phldrT="[Texto]" custT="1"/>
      <dgm:spPr/>
      <dgm:t>
        <a:bodyPr/>
        <a:lstStyle/>
        <a:p>
          <a:r>
            <a:rPr lang="pt-BR" sz="1800" b="1" dirty="0" smtClean="0">
              <a:solidFill>
                <a:srgbClr val="002060"/>
              </a:solidFill>
              <a:latin typeface="Calibri" pitchFamily="34" charset="0"/>
              <a:cs typeface="Calibri" pitchFamily="34" charset="0"/>
            </a:rPr>
            <a:t>COMPORTAMENTO PESSOAL, ITEM 7.2</a:t>
          </a:r>
          <a:endParaRPr lang="en-US" sz="1800" b="1" dirty="0">
            <a:solidFill>
              <a:srgbClr val="002060"/>
            </a:solidFill>
            <a:latin typeface="Calibri" pitchFamily="34" charset="0"/>
            <a:cs typeface="Calibri" pitchFamily="34" charset="0"/>
          </a:endParaRPr>
        </a:p>
      </dgm:t>
    </dgm:pt>
    <dgm:pt modelId="{5D9578B0-9277-41B9-BFFC-0ECA539CCAE7}" type="parTrans" cxnId="{0999D18B-D016-4307-B45F-E338162C6FF8}">
      <dgm:prSet/>
      <dgm:spPr/>
      <dgm:t>
        <a:bodyPr/>
        <a:lstStyle/>
        <a:p>
          <a:endParaRPr lang="en-US"/>
        </a:p>
      </dgm:t>
    </dgm:pt>
    <dgm:pt modelId="{99FDE042-636F-4F30-8504-4DF1A905E8CE}" type="sibTrans" cxnId="{0999D18B-D016-4307-B45F-E338162C6FF8}">
      <dgm:prSet/>
      <dgm:spPr/>
      <dgm:t>
        <a:bodyPr/>
        <a:lstStyle/>
        <a:p>
          <a:endParaRPr lang="en-US"/>
        </a:p>
      </dgm:t>
    </dgm:pt>
    <dgm:pt modelId="{AEDAECE8-AA34-41D5-8D01-2315C52D9859}" type="pres">
      <dgm:prSet presAssocID="{047E3C04-5D03-40C9-8549-FC34BAB037F4}" presName="arrowDiagram" presStyleCnt="0">
        <dgm:presLayoutVars>
          <dgm:chMax val="5"/>
          <dgm:dir/>
          <dgm:resizeHandles val="exact"/>
        </dgm:presLayoutVars>
      </dgm:prSet>
      <dgm:spPr/>
    </dgm:pt>
    <dgm:pt modelId="{448EEBB3-7D42-4E35-86A6-B1F0A1930815}" type="pres">
      <dgm:prSet presAssocID="{047E3C04-5D03-40C9-8549-FC34BAB037F4}" presName="arrow" presStyleLbl="bgShp" presStyleIdx="0" presStyleCnt="1" custLinFactNeighborX="43860" custLinFactNeighborY="52546"/>
      <dgm:spPr/>
    </dgm:pt>
    <dgm:pt modelId="{855B695C-DC18-4228-A8F6-B486AA9499F0}" type="pres">
      <dgm:prSet presAssocID="{047E3C04-5D03-40C9-8549-FC34BAB037F4}" presName="arrowDiagram2" presStyleCnt="0"/>
      <dgm:spPr/>
    </dgm:pt>
    <dgm:pt modelId="{4623763F-8DB8-4C29-B06E-D4DCAFBCEC08}" type="pres">
      <dgm:prSet presAssocID="{677783D8-0A29-4B2D-8DCF-73EFB3539436}" presName="bullet2a" presStyleLbl="node1" presStyleIdx="0" presStyleCnt="2"/>
      <dgm:spPr>
        <a:solidFill>
          <a:schemeClr val="accent2"/>
        </a:solidFill>
      </dgm:spPr>
    </dgm:pt>
    <dgm:pt modelId="{A2B01184-136D-4F8D-B0C8-4EA801EBF681}" type="pres">
      <dgm:prSet presAssocID="{677783D8-0A29-4B2D-8DCF-73EFB3539436}" presName="textBox2a" presStyleLbl="revTx" presStyleIdx="0" presStyleCnt="2" custScaleX="122577" custScaleY="42855" custLinFactNeighborY="-14685">
        <dgm:presLayoutVars>
          <dgm:bulletEnabled val="1"/>
        </dgm:presLayoutVars>
      </dgm:prSet>
      <dgm:spPr/>
      <dgm:t>
        <a:bodyPr/>
        <a:lstStyle/>
        <a:p>
          <a:endParaRPr lang="en-US"/>
        </a:p>
      </dgm:t>
    </dgm:pt>
    <dgm:pt modelId="{440C8787-D96D-4081-8ABA-AE89582BE18A}" type="pres">
      <dgm:prSet presAssocID="{1A9D40B9-31FC-4A06-BF93-432EA0C21324}" presName="bullet2b" presStyleLbl="node1" presStyleIdx="1" presStyleCnt="2"/>
      <dgm:spPr/>
    </dgm:pt>
    <dgm:pt modelId="{82ED5099-9028-4E7C-8ED8-51E0282E3EE9}" type="pres">
      <dgm:prSet presAssocID="{1A9D40B9-31FC-4A06-BF93-432EA0C21324}" presName="textBox2b" presStyleLbl="revTx" presStyleIdx="1" presStyleCnt="2" custScaleX="152996" custScaleY="47360" custLinFactNeighborY="-12094">
        <dgm:presLayoutVars>
          <dgm:bulletEnabled val="1"/>
        </dgm:presLayoutVars>
      </dgm:prSet>
      <dgm:spPr/>
      <dgm:t>
        <a:bodyPr/>
        <a:lstStyle/>
        <a:p>
          <a:endParaRPr lang="en-US"/>
        </a:p>
      </dgm:t>
    </dgm:pt>
  </dgm:ptLst>
  <dgm:cxnLst>
    <dgm:cxn modelId="{15B424A8-AF98-42E7-A6E4-C9678B4FF620}" type="presOf" srcId="{677783D8-0A29-4B2D-8DCF-73EFB3539436}" destId="{A2B01184-136D-4F8D-B0C8-4EA801EBF681}" srcOrd="0" destOrd="0" presId="urn:microsoft.com/office/officeart/2005/8/layout/arrow2"/>
    <dgm:cxn modelId="{666D26D0-3F38-4E30-981F-91D32D33E1F2}" type="presOf" srcId="{1A9D40B9-31FC-4A06-BF93-432EA0C21324}" destId="{82ED5099-9028-4E7C-8ED8-51E0282E3EE9}" srcOrd="0" destOrd="0" presId="urn:microsoft.com/office/officeart/2005/8/layout/arrow2"/>
    <dgm:cxn modelId="{0999D18B-D016-4307-B45F-E338162C6FF8}" srcId="{047E3C04-5D03-40C9-8549-FC34BAB037F4}" destId="{1A9D40B9-31FC-4A06-BF93-432EA0C21324}" srcOrd="1" destOrd="0" parTransId="{5D9578B0-9277-41B9-BFFC-0ECA539CCAE7}" sibTransId="{99FDE042-636F-4F30-8504-4DF1A905E8CE}"/>
    <dgm:cxn modelId="{951B2D43-D328-4FA1-B985-4B5783880126}" type="presOf" srcId="{047E3C04-5D03-40C9-8549-FC34BAB037F4}" destId="{AEDAECE8-AA34-41D5-8D01-2315C52D9859}" srcOrd="0" destOrd="0" presId="urn:microsoft.com/office/officeart/2005/8/layout/arrow2"/>
    <dgm:cxn modelId="{43E337C8-B969-4E49-A24D-1140C1885F97}" srcId="{047E3C04-5D03-40C9-8549-FC34BAB037F4}" destId="{677783D8-0A29-4B2D-8DCF-73EFB3539436}" srcOrd="0" destOrd="0" parTransId="{6FB7DD87-6BB6-4827-9751-CD494BD483D5}" sibTransId="{D97B02F5-A58D-45F2-BDEA-F8D49CFFF57B}"/>
    <dgm:cxn modelId="{F99D5F82-1252-4784-BEDA-87E035D52A72}" type="presParOf" srcId="{AEDAECE8-AA34-41D5-8D01-2315C52D9859}" destId="{448EEBB3-7D42-4E35-86A6-B1F0A1930815}" srcOrd="0" destOrd="0" presId="urn:microsoft.com/office/officeart/2005/8/layout/arrow2"/>
    <dgm:cxn modelId="{0A8CD623-2016-4F71-B182-4F680557E0DD}" type="presParOf" srcId="{AEDAECE8-AA34-41D5-8D01-2315C52D9859}" destId="{855B695C-DC18-4228-A8F6-B486AA9499F0}" srcOrd="1" destOrd="0" presId="urn:microsoft.com/office/officeart/2005/8/layout/arrow2"/>
    <dgm:cxn modelId="{541BCFFB-E19E-4798-92FD-69425A28B289}" type="presParOf" srcId="{855B695C-DC18-4228-A8F6-B486AA9499F0}" destId="{4623763F-8DB8-4C29-B06E-D4DCAFBCEC08}" srcOrd="0" destOrd="0" presId="urn:microsoft.com/office/officeart/2005/8/layout/arrow2"/>
    <dgm:cxn modelId="{1851CF4F-7B7F-4E89-90D1-534793D2F459}" type="presParOf" srcId="{855B695C-DC18-4228-A8F6-B486AA9499F0}" destId="{A2B01184-136D-4F8D-B0C8-4EA801EBF681}" srcOrd="1" destOrd="0" presId="urn:microsoft.com/office/officeart/2005/8/layout/arrow2"/>
    <dgm:cxn modelId="{93D7B851-00A0-4FE0-9DC8-FC774DC7B060}" type="presParOf" srcId="{855B695C-DC18-4228-A8F6-B486AA9499F0}" destId="{440C8787-D96D-4081-8ABA-AE89582BE18A}" srcOrd="2" destOrd="0" presId="urn:microsoft.com/office/officeart/2005/8/layout/arrow2"/>
    <dgm:cxn modelId="{64243C29-CFF1-4C28-B936-AE377018D74D}" type="presParOf" srcId="{855B695C-DC18-4228-A8F6-B486AA9499F0}" destId="{82ED5099-9028-4E7C-8ED8-51E0282E3EE9}" srcOrd="3" destOrd="0" presId="urn:microsoft.com/office/officeart/2005/8/layout/arrow2"/>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047E3C04-5D03-40C9-8549-FC34BAB037F4}" type="doc">
      <dgm:prSet loTypeId="urn:microsoft.com/office/officeart/2005/8/layout/arrow2" loCatId="process" qsTypeId="urn:microsoft.com/office/officeart/2005/8/quickstyle/simple3" qsCatId="simple" csTypeId="urn:microsoft.com/office/officeart/2005/8/colors/accent3_1" csCatId="accent3" phldr="1"/>
      <dgm:spPr/>
    </dgm:pt>
    <dgm:pt modelId="{677783D8-0A29-4B2D-8DCF-73EFB3539436}">
      <dgm:prSet phldrT="[Texto]" custT="1"/>
      <dgm:spPr/>
      <dgm:t>
        <a:bodyPr/>
        <a:lstStyle/>
        <a:p>
          <a:r>
            <a:rPr lang="pt-BR" sz="2000" b="1" cap="none" spc="0" dirty="0" smtClean="0">
              <a:ln w="18000">
                <a:solidFill>
                  <a:schemeClr val="accent2">
                    <a:satMod val="140000"/>
                  </a:schemeClr>
                </a:solidFill>
                <a:prstDash val="solid"/>
                <a:miter lim="800000"/>
              </a:ln>
              <a:noFill/>
              <a:effectLst>
                <a:outerShdw blurRad="25500" dist="23000" dir="7020000" algn="tl">
                  <a:srgbClr val="000000">
                    <a:alpha val="50000"/>
                  </a:srgbClr>
                </a:outerShdw>
              </a:effectLst>
              <a:latin typeface="Calibri" pitchFamily="34" charset="0"/>
              <a:cs typeface="Calibri" pitchFamily="34" charset="0"/>
            </a:rPr>
            <a:t>PRINCÍPIOS, ITEM 4</a:t>
          </a:r>
          <a:endParaRPr lang="en-US" sz="2000" b="1" cap="none" spc="0" dirty="0">
            <a:ln w="18000">
              <a:solidFill>
                <a:schemeClr val="accent2">
                  <a:satMod val="140000"/>
                </a:schemeClr>
              </a:solidFill>
              <a:prstDash val="solid"/>
              <a:miter lim="800000"/>
            </a:ln>
            <a:noFill/>
            <a:effectLst>
              <a:outerShdw blurRad="25500" dist="23000" dir="7020000" algn="tl">
                <a:srgbClr val="000000">
                  <a:alpha val="50000"/>
                </a:srgbClr>
              </a:outerShdw>
            </a:effectLst>
            <a:latin typeface="Calibri" pitchFamily="34" charset="0"/>
            <a:cs typeface="Calibri" pitchFamily="34" charset="0"/>
          </a:endParaRPr>
        </a:p>
      </dgm:t>
    </dgm:pt>
    <dgm:pt modelId="{6FB7DD87-6BB6-4827-9751-CD494BD483D5}" type="parTrans" cxnId="{43E337C8-B969-4E49-A24D-1140C1885F97}">
      <dgm:prSet/>
      <dgm:spPr/>
      <dgm:t>
        <a:bodyPr/>
        <a:lstStyle/>
        <a:p>
          <a:endParaRPr lang="en-US"/>
        </a:p>
      </dgm:t>
    </dgm:pt>
    <dgm:pt modelId="{D97B02F5-A58D-45F2-BDEA-F8D49CFFF57B}" type="sibTrans" cxnId="{43E337C8-B969-4E49-A24D-1140C1885F97}">
      <dgm:prSet/>
      <dgm:spPr/>
      <dgm:t>
        <a:bodyPr/>
        <a:lstStyle/>
        <a:p>
          <a:endParaRPr lang="en-US"/>
        </a:p>
      </dgm:t>
    </dgm:pt>
    <dgm:pt modelId="{1A9D40B9-31FC-4A06-BF93-432EA0C21324}">
      <dgm:prSet phldrT="[Texto]" custT="1"/>
      <dgm:spPr/>
      <dgm:t>
        <a:bodyPr/>
        <a:lstStyle/>
        <a:p>
          <a:r>
            <a:rPr lang="pt-BR" sz="1800" b="1" dirty="0" smtClean="0">
              <a:solidFill>
                <a:srgbClr val="002060"/>
              </a:solidFill>
              <a:latin typeface="Calibri" pitchFamily="34" charset="0"/>
              <a:cs typeface="Calibri" pitchFamily="34" charset="0"/>
            </a:rPr>
            <a:t>COMPORTAMENTO PESSOAL, ITEM 7.2</a:t>
          </a:r>
          <a:endParaRPr lang="en-US" sz="1800" b="1" dirty="0">
            <a:solidFill>
              <a:srgbClr val="002060"/>
            </a:solidFill>
            <a:latin typeface="Calibri" pitchFamily="34" charset="0"/>
            <a:cs typeface="Calibri" pitchFamily="34" charset="0"/>
          </a:endParaRPr>
        </a:p>
      </dgm:t>
    </dgm:pt>
    <dgm:pt modelId="{5D9578B0-9277-41B9-BFFC-0ECA539CCAE7}" type="parTrans" cxnId="{0999D18B-D016-4307-B45F-E338162C6FF8}">
      <dgm:prSet/>
      <dgm:spPr/>
      <dgm:t>
        <a:bodyPr/>
        <a:lstStyle/>
        <a:p>
          <a:endParaRPr lang="en-US"/>
        </a:p>
      </dgm:t>
    </dgm:pt>
    <dgm:pt modelId="{99FDE042-636F-4F30-8504-4DF1A905E8CE}" type="sibTrans" cxnId="{0999D18B-D016-4307-B45F-E338162C6FF8}">
      <dgm:prSet/>
      <dgm:spPr/>
      <dgm:t>
        <a:bodyPr/>
        <a:lstStyle/>
        <a:p>
          <a:endParaRPr lang="en-US"/>
        </a:p>
      </dgm:t>
    </dgm:pt>
    <dgm:pt modelId="{AEDAECE8-AA34-41D5-8D01-2315C52D9859}" type="pres">
      <dgm:prSet presAssocID="{047E3C04-5D03-40C9-8549-FC34BAB037F4}" presName="arrowDiagram" presStyleCnt="0">
        <dgm:presLayoutVars>
          <dgm:chMax val="5"/>
          <dgm:dir/>
          <dgm:resizeHandles val="exact"/>
        </dgm:presLayoutVars>
      </dgm:prSet>
      <dgm:spPr/>
    </dgm:pt>
    <dgm:pt modelId="{448EEBB3-7D42-4E35-86A6-B1F0A1930815}" type="pres">
      <dgm:prSet presAssocID="{047E3C04-5D03-40C9-8549-FC34BAB037F4}" presName="arrow" presStyleLbl="bgShp" presStyleIdx="0" presStyleCnt="1" custLinFactNeighborX="43860" custLinFactNeighborY="52546"/>
      <dgm:spPr/>
    </dgm:pt>
    <dgm:pt modelId="{855B695C-DC18-4228-A8F6-B486AA9499F0}" type="pres">
      <dgm:prSet presAssocID="{047E3C04-5D03-40C9-8549-FC34BAB037F4}" presName="arrowDiagram2" presStyleCnt="0"/>
      <dgm:spPr/>
    </dgm:pt>
    <dgm:pt modelId="{4623763F-8DB8-4C29-B06E-D4DCAFBCEC08}" type="pres">
      <dgm:prSet presAssocID="{677783D8-0A29-4B2D-8DCF-73EFB3539436}" presName="bullet2a" presStyleLbl="node1" presStyleIdx="0" presStyleCnt="2"/>
      <dgm:spPr>
        <a:solidFill>
          <a:schemeClr val="accent2"/>
        </a:solidFill>
      </dgm:spPr>
    </dgm:pt>
    <dgm:pt modelId="{A2B01184-136D-4F8D-B0C8-4EA801EBF681}" type="pres">
      <dgm:prSet presAssocID="{677783D8-0A29-4B2D-8DCF-73EFB3539436}" presName="textBox2a" presStyleLbl="revTx" presStyleIdx="0" presStyleCnt="2" custScaleX="122577" custScaleY="42855" custLinFactNeighborY="-14685">
        <dgm:presLayoutVars>
          <dgm:bulletEnabled val="1"/>
        </dgm:presLayoutVars>
      </dgm:prSet>
      <dgm:spPr/>
      <dgm:t>
        <a:bodyPr/>
        <a:lstStyle/>
        <a:p>
          <a:endParaRPr lang="en-US"/>
        </a:p>
      </dgm:t>
    </dgm:pt>
    <dgm:pt modelId="{440C8787-D96D-4081-8ABA-AE89582BE18A}" type="pres">
      <dgm:prSet presAssocID="{1A9D40B9-31FC-4A06-BF93-432EA0C21324}" presName="bullet2b" presStyleLbl="node1" presStyleIdx="1" presStyleCnt="2"/>
      <dgm:spPr/>
    </dgm:pt>
    <dgm:pt modelId="{82ED5099-9028-4E7C-8ED8-51E0282E3EE9}" type="pres">
      <dgm:prSet presAssocID="{1A9D40B9-31FC-4A06-BF93-432EA0C21324}" presName="textBox2b" presStyleLbl="revTx" presStyleIdx="1" presStyleCnt="2" custScaleX="152996" custScaleY="47360" custLinFactNeighborY="-12094">
        <dgm:presLayoutVars>
          <dgm:bulletEnabled val="1"/>
        </dgm:presLayoutVars>
      </dgm:prSet>
      <dgm:spPr/>
      <dgm:t>
        <a:bodyPr/>
        <a:lstStyle/>
        <a:p>
          <a:endParaRPr lang="en-US"/>
        </a:p>
      </dgm:t>
    </dgm:pt>
  </dgm:ptLst>
  <dgm:cxnLst>
    <dgm:cxn modelId="{43E337C8-B969-4E49-A24D-1140C1885F97}" srcId="{047E3C04-5D03-40C9-8549-FC34BAB037F4}" destId="{677783D8-0A29-4B2D-8DCF-73EFB3539436}" srcOrd="0" destOrd="0" parTransId="{6FB7DD87-6BB6-4827-9751-CD494BD483D5}" sibTransId="{D97B02F5-A58D-45F2-BDEA-F8D49CFFF57B}"/>
    <dgm:cxn modelId="{1807C795-34D9-430A-81FE-DBC50E428179}" type="presOf" srcId="{677783D8-0A29-4B2D-8DCF-73EFB3539436}" destId="{A2B01184-136D-4F8D-B0C8-4EA801EBF681}" srcOrd="0" destOrd="0" presId="urn:microsoft.com/office/officeart/2005/8/layout/arrow2"/>
    <dgm:cxn modelId="{D3C8440B-3916-4BBB-8E35-948E2EA60526}" type="presOf" srcId="{1A9D40B9-31FC-4A06-BF93-432EA0C21324}" destId="{82ED5099-9028-4E7C-8ED8-51E0282E3EE9}" srcOrd="0" destOrd="0" presId="urn:microsoft.com/office/officeart/2005/8/layout/arrow2"/>
    <dgm:cxn modelId="{C3095D12-E54B-4CF0-BDAF-99756CEA24C2}" type="presOf" srcId="{047E3C04-5D03-40C9-8549-FC34BAB037F4}" destId="{AEDAECE8-AA34-41D5-8D01-2315C52D9859}" srcOrd="0" destOrd="0" presId="urn:microsoft.com/office/officeart/2005/8/layout/arrow2"/>
    <dgm:cxn modelId="{0999D18B-D016-4307-B45F-E338162C6FF8}" srcId="{047E3C04-5D03-40C9-8549-FC34BAB037F4}" destId="{1A9D40B9-31FC-4A06-BF93-432EA0C21324}" srcOrd="1" destOrd="0" parTransId="{5D9578B0-9277-41B9-BFFC-0ECA539CCAE7}" sibTransId="{99FDE042-636F-4F30-8504-4DF1A905E8CE}"/>
    <dgm:cxn modelId="{B0B8C493-6B39-4B7E-A0CF-3196B5E67ADA}" type="presParOf" srcId="{AEDAECE8-AA34-41D5-8D01-2315C52D9859}" destId="{448EEBB3-7D42-4E35-86A6-B1F0A1930815}" srcOrd="0" destOrd="0" presId="urn:microsoft.com/office/officeart/2005/8/layout/arrow2"/>
    <dgm:cxn modelId="{21DF5A68-A5CC-4FFE-A7D5-8AD845C74654}" type="presParOf" srcId="{AEDAECE8-AA34-41D5-8D01-2315C52D9859}" destId="{855B695C-DC18-4228-A8F6-B486AA9499F0}" srcOrd="1" destOrd="0" presId="urn:microsoft.com/office/officeart/2005/8/layout/arrow2"/>
    <dgm:cxn modelId="{BF5186D0-AE38-4ADC-A1D1-D86ECC9CF752}" type="presParOf" srcId="{855B695C-DC18-4228-A8F6-B486AA9499F0}" destId="{4623763F-8DB8-4C29-B06E-D4DCAFBCEC08}" srcOrd="0" destOrd="0" presId="urn:microsoft.com/office/officeart/2005/8/layout/arrow2"/>
    <dgm:cxn modelId="{74152C57-5939-42E5-9D90-D9810697200E}" type="presParOf" srcId="{855B695C-DC18-4228-A8F6-B486AA9499F0}" destId="{A2B01184-136D-4F8D-B0C8-4EA801EBF681}" srcOrd="1" destOrd="0" presId="urn:microsoft.com/office/officeart/2005/8/layout/arrow2"/>
    <dgm:cxn modelId="{213DA015-3387-4802-A9CD-3E233BF02F2D}" type="presParOf" srcId="{855B695C-DC18-4228-A8F6-B486AA9499F0}" destId="{440C8787-D96D-4081-8ABA-AE89582BE18A}" srcOrd="2" destOrd="0" presId="urn:microsoft.com/office/officeart/2005/8/layout/arrow2"/>
    <dgm:cxn modelId="{28B46D78-3B38-4EB4-B86A-6943C67892F1}" type="presParOf" srcId="{855B695C-DC18-4228-A8F6-B486AA9499F0}" destId="{82ED5099-9028-4E7C-8ED8-51E0282E3EE9}" srcOrd="3" destOrd="0" presId="urn:microsoft.com/office/officeart/2005/8/layout/arrow2"/>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047E3C04-5D03-40C9-8549-FC34BAB037F4}" type="doc">
      <dgm:prSet loTypeId="urn:microsoft.com/office/officeart/2005/8/layout/arrow2" loCatId="process" qsTypeId="urn:microsoft.com/office/officeart/2005/8/quickstyle/simple3" qsCatId="simple" csTypeId="urn:microsoft.com/office/officeart/2005/8/colors/accent3_1" csCatId="accent3" phldr="1"/>
      <dgm:spPr/>
    </dgm:pt>
    <dgm:pt modelId="{677783D8-0A29-4B2D-8DCF-73EFB3539436}">
      <dgm:prSet phldrT="[Texto]" custT="1"/>
      <dgm:spPr/>
      <dgm:t>
        <a:bodyPr/>
        <a:lstStyle/>
        <a:p>
          <a:r>
            <a:rPr lang="pt-BR" sz="2000" b="1" dirty="0" smtClean="0">
              <a:solidFill>
                <a:srgbClr val="002060"/>
              </a:solidFill>
              <a:latin typeface="Calibri" pitchFamily="34" charset="0"/>
              <a:cs typeface="Calibri" pitchFamily="34" charset="0"/>
            </a:rPr>
            <a:t>PRINCÍPIOS, ITEM 4</a:t>
          </a:r>
          <a:endParaRPr lang="en-US" sz="2000" b="1" dirty="0">
            <a:solidFill>
              <a:srgbClr val="002060"/>
            </a:solidFill>
            <a:latin typeface="Calibri" pitchFamily="34" charset="0"/>
            <a:cs typeface="Calibri" pitchFamily="34" charset="0"/>
          </a:endParaRPr>
        </a:p>
      </dgm:t>
    </dgm:pt>
    <dgm:pt modelId="{6FB7DD87-6BB6-4827-9751-CD494BD483D5}" type="parTrans" cxnId="{43E337C8-B969-4E49-A24D-1140C1885F97}">
      <dgm:prSet/>
      <dgm:spPr/>
      <dgm:t>
        <a:bodyPr/>
        <a:lstStyle/>
        <a:p>
          <a:endParaRPr lang="en-US"/>
        </a:p>
      </dgm:t>
    </dgm:pt>
    <dgm:pt modelId="{D97B02F5-A58D-45F2-BDEA-F8D49CFFF57B}" type="sibTrans" cxnId="{43E337C8-B969-4E49-A24D-1140C1885F97}">
      <dgm:prSet/>
      <dgm:spPr/>
      <dgm:t>
        <a:bodyPr/>
        <a:lstStyle/>
        <a:p>
          <a:endParaRPr lang="en-US"/>
        </a:p>
      </dgm:t>
    </dgm:pt>
    <dgm:pt modelId="{1A9D40B9-31FC-4A06-BF93-432EA0C21324}">
      <dgm:prSet phldrT="[Texto]" custT="1"/>
      <dgm:spPr/>
      <dgm:t>
        <a:bodyPr/>
        <a:lstStyle/>
        <a:p>
          <a:r>
            <a:rPr lang="pt-BR" sz="1800" b="1" dirty="0" smtClean="0">
              <a:solidFill>
                <a:srgbClr val="002060"/>
              </a:solidFill>
              <a:latin typeface="Calibri" pitchFamily="34" charset="0"/>
              <a:cs typeface="Calibri" pitchFamily="34" charset="0"/>
            </a:rPr>
            <a:t>COMPORTAMENTO PESSOAL, ITEM 7.2</a:t>
          </a:r>
          <a:endParaRPr lang="en-US" sz="1800" b="1" dirty="0">
            <a:solidFill>
              <a:srgbClr val="002060"/>
            </a:solidFill>
            <a:latin typeface="Calibri" pitchFamily="34" charset="0"/>
            <a:cs typeface="Calibri" pitchFamily="34" charset="0"/>
          </a:endParaRPr>
        </a:p>
      </dgm:t>
    </dgm:pt>
    <dgm:pt modelId="{5D9578B0-9277-41B9-BFFC-0ECA539CCAE7}" type="parTrans" cxnId="{0999D18B-D016-4307-B45F-E338162C6FF8}">
      <dgm:prSet/>
      <dgm:spPr/>
      <dgm:t>
        <a:bodyPr/>
        <a:lstStyle/>
        <a:p>
          <a:endParaRPr lang="en-US"/>
        </a:p>
      </dgm:t>
    </dgm:pt>
    <dgm:pt modelId="{99FDE042-636F-4F30-8504-4DF1A905E8CE}" type="sibTrans" cxnId="{0999D18B-D016-4307-B45F-E338162C6FF8}">
      <dgm:prSet/>
      <dgm:spPr/>
      <dgm:t>
        <a:bodyPr/>
        <a:lstStyle/>
        <a:p>
          <a:endParaRPr lang="en-US"/>
        </a:p>
      </dgm:t>
    </dgm:pt>
    <dgm:pt modelId="{AEDAECE8-AA34-41D5-8D01-2315C52D9859}" type="pres">
      <dgm:prSet presAssocID="{047E3C04-5D03-40C9-8549-FC34BAB037F4}" presName="arrowDiagram" presStyleCnt="0">
        <dgm:presLayoutVars>
          <dgm:chMax val="5"/>
          <dgm:dir/>
          <dgm:resizeHandles val="exact"/>
        </dgm:presLayoutVars>
      </dgm:prSet>
      <dgm:spPr/>
    </dgm:pt>
    <dgm:pt modelId="{448EEBB3-7D42-4E35-86A6-B1F0A1930815}" type="pres">
      <dgm:prSet presAssocID="{047E3C04-5D03-40C9-8549-FC34BAB037F4}" presName="arrow" presStyleLbl="bgShp" presStyleIdx="0" presStyleCnt="1" custLinFactNeighborX="43860" custLinFactNeighborY="52546"/>
      <dgm:spPr/>
    </dgm:pt>
    <dgm:pt modelId="{855B695C-DC18-4228-A8F6-B486AA9499F0}" type="pres">
      <dgm:prSet presAssocID="{047E3C04-5D03-40C9-8549-FC34BAB037F4}" presName="arrowDiagram2" presStyleCnt="0"/>
      <dgm:spPr/>
    </dgm:pt>
    <dgm:pt modelId="{4623763F-8DB8-4C29-B06E-D4DCAFBCEC08}" type="pres">
      <dgm:prSet presAssocID="{677783D8-0A29-4B2D-8DCF-73EFB3539436}" presName="bullet2a" presStyleLbl="node1" presStyleIdx="0" presStyleCnt="2"/>
      <dgm:spPr/>
    </dgm:pt>
    <dgm:pt modelId="{A2B01184-136D-4F8D-B0C8-4EA801EBF681}" type="pres">
      <dgm:prSet presAssocID="{677783D8-0A29-4B2D-8DCF-73EFB3539436}" presName="textBox2a" presStyleLbl="revTx" presStyleIdx="0" presStyleCnt="2" custScaleX="122577" custScaleY="42855" custLinFactNeighborY="-14685">
        <dgm:presLayoutVars>
          <dgm:bulletEnabled val="1"/>
        </dgm:presLayoutVars>
      </dgm:prSet>
      <dgm:spPr/>
      <dgm:t>
        <a:bodyPr/>
        <a:lstStyle/>
        <a:p>
          <a:endParaRPr lang="en-US"/>
        </a:p>
      </dgm:t>
    </dgm:pt>
    <dgm:pt modelId="{440C8787-D96D-4081-8ABA-AE89582BE18A}" type="pres">
      <dgm:prSet presAssocID="{1A9D40B9-31FC-4A06-BF93-432EA0C21324}" presName="bullet2b" presStyleLbl="node1" presStyleIdx="1" presStyleCnt="2"/>
      <dgm:spPr/>
    </dgm:pt>
    <dgm:pt modelId="{82ED5099-9028-4E7C-8ED8-51E0282E3EE9}" type="pres">
      <dgm:prSet presAssocID="{1A9D40B9-31FC-4A06-BF93-432EA0C21324}" presName="textBox2b" presStyleLbl="revTx" presStyleIdx="1" presStyleCnt="2" custScaleX="152996" custScaleY="47360" custLinFactNeighborY="-12094">
        <dgm:presLayoutVars>
          <dgm:bulletEnabled val="1"/>
        </dgm:presLayoutVars>
      </dgm:prSet>
      <dgm:spPr/>
      <dgm:t>
        <a:bodyPr/>
        <a:lstStyle/>
        <a:p>
          <a:endParaRPr lang="en-US"/>
        </a:p>
      </dgm:t>
    </dgm:pt>
  </dgm:ptLst>
  <dgm:cxnLst>
    <dgm:cxn modelId="{76B5B0CA-BEFF-47D6-8CC8-1BFEB44142D6}" type="presOf" srcId="{047E3C04-5D03-40C9-8549-FC34BAB037F4}" destId="{AEDAECE8-AA34-41D5-8D01-2315C52D9859}" srcOrd="0" destOrd="0" presId="urn:microsoft.com/office/officeart/2005/8/layout/arrow2"/>
    <dgm:cxn modelId="{0999D18B-D016-4307-B45F-E338162C6FF8}" srcId="{047E3C04-5D03-40C9-8549-FC34BAB037F4}" destId="{1A9D40B9-31FC-4A06-BF93-432EA0C21324}" srcOrd="1" destOrd="0" parTransId="{5D9578B0-9277-41B9-BFFC-0ECA539CCAE7}" sibTransId="{99FDE042-636F-4F30-8504-4DF1A905E8CE}"/>
    <dgm:cxn modelId="{A8CBEF21-0217-4881-B26C-0DD7CD815420}" type="presOf" srcId="{677783D8-0A29-4B2D-8DCF-73EFB3539436}" destId="{A2B01184-136D-4F8D-B0C8-4EA801EBF681}" srcOrd="0" destOrd="0" presId="urn:microsoft.com/office/officeart/2005/8/layout/arrow2"/>
    <dgm:cxn modelId="{43E337C8-B969-4E49-A24D-1140C1885F97}" srcId="{047E3C04-5D03-40C9-8549-FC34BAB037F4}" destId="{677783D8-0A29-4B2D-8DCF-73EFB3539436}" srcOrd="0" destOrd="0" parTransId="{6FB7DD87-6BB6-4827-9751-CD494BD483D5}" sibTransId="{D97B02F5-A58D-45F2-BDEA-F8D49CFFF57B}"/>
    <dgm:cxn modelId="{9F4E025D-DF99-4482-BCB1-BD2068D4B57E}" type="presOf" srcId="{1A9D40B9-31FC-4A06-BF93-432EA0C21324}" destId="{82ED5099-9028-4E7C-8ED8-51E0282E3EE9}" srcOrd="0" destOrd="0" presId="urn:microsoft.com/office/officeart/2005/8/layout/arrow2"/>
    <dgm:cxn modelId="{99A416AE-C0F7-45EB-9139-09AC418C7458}" type="presParOf" srcId="{AEDAECE8-AA34-41D5-8D01-2315C52D9859}" destId="{448EEBB3-7D42-4E35-86A6-B1F0A1930815}" srcOrd="0" destOrd="0" presId="urn:microsoft.com/office/officeart/2005/8/layout/arrow2"/>
    <dgm:cxn modelId="{1990CE79-FD9F-4DF3-9365-C21CA5C63D74}" type="presParOf" srcId="{AEDAECE8-AA34-41D5-8D01-2315C52D9859}" destId="{855B695C-DC18-4228-A8F6-B486AA9499F0}" srcOrd="1" destOrd="0" presId="urn:microsoft.com/office/officeart/2005/8/layout/arrow2"/>
    <dgm:cxn modelId="{46182419-F5F2-4BCE-AFDB-00D8FA81DA94}" type="presParOf" srcId="{855B695C-DC18-4228-A8F6-B486AA9499F0}" destId="{4623763F-8DB8-4C29-B06E-D4DCAFBCEC08}" srcOrd="0" destOrd="0" presId="urn:microsoft.com/office/officeart/2005/8/layout/arrow2"/>
    <dgm:cxn modelId="{B5762545-614E-4D36-A93E-178D865D7D92}" type="presParOf" srcId="{855B695C-DC18-4228-A8F6-B486AA9499F0}" destId="{A2B01184-136D-4F8D-B0C8-4EA801EBF681}" srcOrd="1" destOrd="0" presId="urn:microsoft.com/office/officeart/2005/8/layout/arrow2"/>
    <dgm:cxn modelId="{8B33036D-310A-4F30-A570-894D65117DC9}" type="presParOf" srcId="{855B695C-DC18-4228-A8F6-B486AA9499F0}" destId="{440C8787-D96D-4081-8ABA-AE89582BE18A}" srcOrd="2" destOrd="0" presId="urn:microsoft.com/office/officeart/2005/8/layout/arrow2"/>
    <dgm:cxn modelId="{8D777439-5DF6-4440-953A-7DD7D6E05C80}" type="presParOf" srcId="{855B695C-DC18-4228-A8F6-B486AA9499F0}" destId="{82ED5099-9028-4E7C-8ED8-51E0282E3EE9}" srcOrd="3" destOrd="0" presId="urn:microsoft.com/office/officeart/2005/8/layout/arrow2"/>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047E3C04-5D03-40C9-8549-FC34BAB037F4}" type="doc">
      <dgm:prSet loTypeId="urn:microsoft.com/office/officeart/2005/8/layout/arrow2" loCatId="process" qsTypeId="urn:microsoft.com/office/officeart/2005/8/quickstyle/simple3" qsCatId="simple" csTypeId="urn:microsoft.com/office/officeart/2005/8/colors/accent3_1" csCatId="accent3" phldr="1"/>
      <dgm:spPr/>
    </dgm:pt>
    <dgm:pt modelId="{677783D8-0A29-4B2D-8DCF-73EFB3539436}">
      <dgm:prSet phldrT="[Texto]" custT="1"/>
      <dgm:spPr/>
      <dgm:t>
        <a:bodyPr/>
        <a:lstStyle/>
        <a:p>
          <a:r>
            <a:rPr lang="pt-BR" sz="1800" b="1" dirty="0" smtClean="0">
              <a:solidFill>
                <a:srgbClr val="002060"/>
              </a:solidFill>
              <a:latin typeface="Calibri" pitchFamily="34" charset="0"/>
              <a:cs typeface="Calibri" pitchFamily="34" charset="0"/>
            </a:rPr>
            <a:t>PRINCÍPIOS, ITEM 4</a:t>
          </a:r>
          <a:endParaRPr lang="en-US" sz="1800" b="1" dirty="0">
            <a:solidFill>
              <a:srgbClr val="002060"/>
            </a:solidFill>
            <a:latin typeface="Calibri" pitchFamily="34" charset="0"/>
            <a:cs typeface="Calibri" pitchFamily="34" charset="0"/>
          </a:endParaRPr>
        </a:p>
      </dgm:t>
    </dgm:pt>
    <dgm:pt modelId="{6FB7DD87-6BB6-4827-9751-CD494BD483D5}" type="parTrans" cxnId="{43E337C8-B969-4E49-A24D-1140C1885F97}">
      <dgm:prSet/>
      <dgm:spPr/>
      <dgm:t>
        <a:bodyPr/>
        <a:lstStyle/>
        <a:p>
          <a:endParaRPr lang="en-US"/>
        </a:p>
      </dgm:t>
    </dgm:pt>
    <dgm:pt modelId="{D97B02F5-A58D-45F2-BDEA-F8D49CFFF57B}" type="sibTrans" cxnId="{43E337C8-B969-4E49-A24D-1140C1885F97}">
      <dgm:prSet/>
      <dgm:spPr/>
      <dgm:t>
        <a:bodyPr/>
        <a:lstStyle/>
        <a:p>
          <a:endParaRPr lang="en-US"/>
        </a:p>
      </dgm:t>
    </dgm:pt>
    <dgm:pt modelId="{1A9D40B9-31FC-4A06-BF93-432EA0C21324}">
      <dgm:prSet phldrT="[Texto]" custT="1"/>
      <dgm:spPr/>
      <dgm:t>
        <a:bodyPr/>
        <a:lstStyle/>
        <a:p>
          <a:r>
            <a:rPr lang="pt-BR" sz="2000" b="1" cap="none" spc="0" dirty="0" smtClean="0">
              <a:ln w="18000">
                <a:solidFill>
                  <a:schemeClr val="accent2">
                    <a:satMod val="140000"/>
                  </a:schemeClr>
                </a:solidFill>
                <a:prstDash val="solid"/>
                <a:miter lim="800000"/>
              </a:ln>
              <a:noFill/>
              <a:effectLst>
                <a:outerShdw blurRad="25500" dist="23000" dir="7020000" algn="tl">
                  <a:srgbClr val="000000">
                    <a:alpha val="50000"/>
                  </a:srgbClr>
                </a:outerShdw>
              </a:effectLst>
              <a:latin typeface="Calibri" pitchFamily="34" charset="0"/>
              <a:cs typeface="Calibri" pitchFamily="34" charset="0"/>
            </a:rPr>
            <a:t>COMPORTAMENTO PESSOAL, ITEM 7.2</a:t>
          </a:r>
          <a:endParaRPr lang="en-US" sz="2000" b="1" cap="none" spc="0" dirty="0">
            <a:ln w="18000">
              <a:solidFill>
                <a:schemeClr val="accent2">
                  <a:satMod val="140000"/>
                </a:schemeClr>
              </a:solidFill>
              <a:prstDash val="solid"/>
              <a:miter lim="800000"/>
            </a:ln>
            <a:noFill/>
            <a:effectLst>
              <a:outerShdw blurRad="25500" dist="23000" dir="7020000" algn="tl">
                <a:srgbClr val="000000">
                  <a:alpha val="50000"/>
                </a:srgbClr>
              </a:outerShdw>
            </a:effectLst>
            <a:latin typeface="Calibri" pitchFamily="34" charset="0"/>
            <a:cs typeface="Calibri" pitchFamily="34" charset="0"/>
          </a:endParaRPr>
        </a:p>
      </dgm:t>
    </dgm:pt>
    <dgm:pt modelId="{5D9578B0-9277-41B9-BFFC-0ECA539CCAE7}" type="parTrans" cxnId="{0999D18B-D016-4307-B45F-E338162C6FF8}">
      <dgm:prSet/>
      <dgm:spPr/>
      <dgm:t>
        <a:bodyPr/>
        <a:lstStyle/>
        <a:p>
          <a:endParaRPr lang="en-US"/>
        </a:p>
      </dgm:t>
    </dgm:pt>
    <dgm:pt modelId="{99FDE042-636F-4F30-8504-4DF1A905E8CE}" type="sibTrans" cxnId="{0999D18B-D016-4307-B45F-E338162C6FF8}">
      <dgm:prSet/>
      <dgm:spPr/>
      <dgm:t>
        <a:bodyPr/>
        <a:lstStyle/>
        <a:p>
          <a:endParaRPr lang="en-US"/>
        </a:p>
      </dgm:t>
    </dgm:pt>
    <dgm:pt modelId="{AEDAECE8-AA34-41D5-8D01-2315C52D9859}" type="pres">
      <dgm:prSet presAssocID="{047E3C04-5D03-40C9-8549-FC34BAB037F4}" presName="arrowDiagram" presStyleCnt="0">
        <dgm:presLayoutVars>
          <dgm:chMax val="5"/>
          <dgm:dir/>
          <dgm:resizeHandles val="exact"/>
        </dgm:presLayoutVars>
      </dgm:prSet>
      <dgm:spPr/>
    </dgm:pt>
    <dgm:pt modelId="{448EEBB3-7D42-4E35-86A6-B1F0A1930815}" type="pres">
      <dgm:prSet presAssocID="{047E3C04-5D03-40C9-8549-FC34BAB037F4}" presName="arrow" presStyleLbl="bgShp" presStyleIdx="0" presStyleCnt="1" custLinFactNeighborX="43860" custLinFactNeighborY="52546"/>
      <dgm:spPr/>
    </dgm:pt>
    <dgm:pt modelId="{855B695C-DC18-4228-A8F6-B486AA9499F0}" type="pres">
      <dgm:prSet presAssocID="{047E3C04-5D03-40C9-8549-FC34BAB037F4}" presName="arrowDiagram2" presStyleCnt="0"/>
      <dgm:spPr/>
    </dgm:pt>
    <dgm:pt modelId="{4623763F-8DB8-4C29-B06E-D4DCAFBCEC08}" type="pres">
      <dgm:prSet presAssocID="{677783D8-0A29-4B2D-8DCF-73EFB3539436}" presName="bullet2a" presStyleLbl="node1" presStyleIdx="0" presStyleCnt="2"/>
      <dgm:spPr>
        <a:solidFill>
          <a:schemeClr val="tx1"/>
        </a:solidFill>
      </dgm:spPr>
    </dgm:pt>
    <dgm:pt modelId="{A2B01184-136D-4F8D-B0C8-4EA801EBF681}" type="pres">
      <dgm:prSet presAssocID="{677783D8-0A29-4B2D-8DCF-73EFB3539436}" presName="textBox2a" presStyleLbl="revTx" presStyleIdx="0" presStyleCnt="2" custScaleX="122577" custScaleY="42855" custLinFactNeighborY="-14685">
        <dgm:presLayoutVars>
          <dgm:bulletEnabled val="1"/>
        </dgm:presLayoutVars>
      </dgm:prSet>
      <dgm:spPr/>
      <dgm:t>
        <a:bodyPr/>
        <a:lstStyle/>
        <a:p>
          <a:endParaRPr lang="en-US"/>
        </a:p>
      </dgm:t>
    </dgm:pt>
    <dgm:pt modelId="{440C8787-D96D-4081-8ABA-AE89582BE18A}" type="pres">
      <dgm:prSet presAssocID="{1A9D40B9-31FC-4A06-BF93-432EA0C21324}" presName="bullet2b" presStyleLbl="node1" presStyleIdx="1" presStyleCnt="2"/>
      <dgm:spPr>
        <a:solidFill>
          <a:schemeClr val="accent2"/>
        </a:solidFill>
      </dgm:spPr>
    </dgm:pt>
    <dgm:pt modelId="{82ED5099-9028-4E7C-8ED8-51E0282E3EE9}" type="pres">
      <dgm:prSet presAssocID="{1A9D40B9-31FC-4A06-BF93-432EA0C21324}" presName="textBox2b" presStyleLbl="revTx" presStyleIdx="1" presStyleCnt="2" custScaleX="191539" custScaleY="47360" custLinFactNeighborY="-12094">
        <dgm:presLayoutVars>
          <dgm:bulletEnabled val="1"/>
        </dgm:presLayoutVars>
      </dgm:prSet>
      <dgm:spPr/>
      <dgm:t>
        <a:bodyPr/>
        <a:lstStyle/>
        <a:p>
          <a:endParaRPr lang="en-US"/>
        </a:p>
      </dgm:t>
    </dgm:pt>
  </dgm:ptLst>
  <dgm:cxnLst>
    <dgm:cxn modelId="{31B4BE1C-317C-4EE4-9277-DD972598D9BC}" type="presOf" srcId="{047E3C04-5D03-40C9-8549-FC34BAB037F4}" destId="{AEDAECE8-AA34-41D5-8D01-2315C52D9859}" srcOrd="0" destOrd="0" presId="urn:microsoft.com/office/officeart/2005/8/layout/arrow2"/>
    <dgm:cxn modelId="{7BF4E584-B1D0-4A9E-9217-AF6D98CF713F}" type="presOf" srcId="{677783D8-0A29-4B2D-8DCF-73EFB3539436}" destId="{A2B01184-136D-4F8D-B0C8-4EA801EBF681}" srcOrd="0" destOrd="0" presId="urn:microsoft.com/office/officeart/2005/8/layout/arrow2"/>
    <dgm:cxn modelId="{6DB247EF-FE9C-4747-9F1D-936F184AA38D}" type="presOf" srcId="{1A9D40B9-31FC-4A06-BF93-432EA0C21324}" destId="{82ED5099-9028-4E7C-8ED8-51E0282E3EE9}" srcOrd="0" destOrd="0" presId="urn:microsoft.com/office/officeart/2005/8/layout/arrow2"/>
    <dgm:cxn modelId="{0999D18B-D016-4307-B45F-E338162C6FF8}" srcId="{047E3C04-5D03-40C9-8549-FC34BAB037F4}" destId="{1A9D40B9-31FC-4A06-BF93-432EA0C21324}" srcOrd="1" destOrd="0" parTransId="{5D9578B0-9277-41B9-BFFC-0ECA539CCAE7}" sibTransId="{99FDE042-636F-4F30-8504-4DF1A905E8CE}"/>
    <dgm:cxn modelId="{43E337C8-B969-4E49-A24D-1140C1885F97}" srcId="{047E3C04-5D03-40C9-8549-FC34BAB037F4}" destId="{677783D8-0A29-4B2D-8DCF-73EFB3539436}" srcOrd="0" destOrd="0" parTransId="{6FB7DD87-6BB6-4827-9751-CD494BD483D5}" sibTransId="{D97B02F5-A58D-45F2-BDEA-F8D49CFFF57B}"/>
    <dgm:cxn modelId="{C41F116B-659A-4B2D-B6D8-1E55B63B1881}" type="presParOf" srcId="{AEDAECE8-AA34-41D5-8D01-2315C52D9859}" destId="{448EEBB3-7D42-4E35-86A6-B1F0A1930815}" srcOrd="0" destOrd="0" presId="urn:microsoft.com/office/officeart/2005/8/layout/arrow2"/>
    <dgm:cxn modelId="{EF02EAD0-82BD-43EA-9DA4-6B5679F3A2C5}" type="presParOf" srcId="{AEDAECE8-AA34-41D5-8D01-2315C52D9859}" destId="{855B695C-DC18-4228-A8F6-B486AA9499F0}" srcOrd="1" destOrd="0" presId="urn:microsoft.com/office/officeart/2005/8/layout/arrow2"/>
    <dgm:cxn modelId="{B39CE7D1-5D1E-4AF4-9407-EBEF86CA8C36}" type="presParOf" srcId="{855B695C-DC18-4228-A8F6-B486AA9499F0}" destId="{4623763F-8DB8-4C29-B06E-D4DCAFBCEC08}" srcOrd="0" destOrd="0" presId="urn:microsoft.com/office/officeart/2005/8/layout/arrow2"/>
    <dgm:cxn modelId="{07F4B315-BA70-404A-93B2-DEE1BDABACFD}" type="presParOf" srcId="{855B695C-DC18-4228-A8F6-B486AA9499F0}" destId="{A2B01184-136D-4F8D-B0C8-4EA801EBF681}" srcOrd="1" destOrd="0" presId="urn:microsoft.com/office/officeart/2005/8/layout/arrow2"/>
    <dgm:cxn modelId="{A6226CFF-7E9A-4226-9E35-5E18DE9D092A}" type="presParOf" srcId="{855B695C-DC18-4228-A8F6-B486AA9499F0}" destId="{440C8787-D96D-4081-8ABA-AE89582BE18A}" srcOrd="2" destOrd="0" presId="urn:microsoft.com/office/officeart/2005/8/layout/arrow2"/>
    <dgm:cxn modelId="{CC294AC8-75B9-413E-903D-41B0B6232859}" type="presParOf" srcId="{855B695C-DC18-4228-A8F6-B486AA9499F0}" destId="{82ED5099-9028-4E7C-8ED8-51E0282E3EE9}" srcOrd="3" destOrd="0" presId="urn:microsoft.com/office/officeart/2005/8/layout/arrow2"/>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12.xml><?xml version="1.0" encoding="utf-8"?>
<dgm:dataModel xmlns:dgm="http://schemas.openxmlformats.org/drawingml/2006/diagram" xmlns:a="http://schemas.openxmlformats.org/drawingml/2006/main">
  <dgm:ptLst>
    <dgm:pt modelId="{047E3C04-5D03-40C9-8549-FC34BAB037F4}" type="doc">
      <dgm:prSet loTypeId="urn:microsoft.com/office/officeart/2005/8/layout/arrow2" loCatId="process" qsTypeId="urn:microsoft.com/office/officeart/2005/8/quickstyle/simple3" qsCatId="simple" csTypeId="urn:microsoft.com/office/officeart/2005/8/colors/accent3_1" csCatId="accent3" phldr="1"/>
      <dgm:spPr/>
    </dgm:pt>
    <dgm:pt modelId="{677783D8-0A29-4B2D-8DCF-73EFB3539436}">
      <dgm:prSet phldrT="[Texto]" custT="1"/>
      <dgm:spPr/>
      <dgm:t>
        <a:bodyPr/>
        <a:lstStyle/>
        <a:p>
          <a:r>
            <a:rPr lang="pt-BR" sz="1800" b="1" dirty="0" smtClean="0">
              <a:solidFill>
                <a:srgbClr val="002060"/>
              </a:solidFill>
              <a:latin typeface="Calibri" pitchFamily="34" charset="0"/>
              <a:cs typeface="Calibri" pitchFamily="34" charset="0"/>
            </a:rPr>
            <a:t>PRINCÍPIOS, ITEM 4</a:t>
          </a:r>
          <a:endParaRPr lang="en-US" sz="1800" b="1" dirty="0">
            <a:solidFill>
              <a:srgbClr val="002060"/>
            </a:solidFill>
            <a:latin typeface="Calibri" pitchFamily="34" charset="0"/>
            <a:cs typeface="Calibri" pitchFamily="34" charset="0"/>
          </a:endParaRPr>
        </a:p>
      </dgm:t>
    </dgm:pt>
    <dgm:pt modelId="{6FB7DD87-6BB6-4827-9751-CD494BD483D5}" type="parTrans" cxnId="{43E337C8-B969-4E49-A24D-1140C1885F97}">
      <dgm:prSet/>
      <dgm:spPr/>
      <dgm:t>
        <a:bodyPr/>
        <a:lstStyle/>
        <a:p>
          <a:endParaRPr lang="en-US"/>
        </a:p>
      </dgm:t>
    </dgm:pt>
    <dgm:pt modelId="{D97B02F5-A58D-45F2-BDEA-F8D49CFFF57B}" type="sibTrans" cxnId="{43E337C8-B969-4E49-A24D-1140C1885F97}">
      <dgm:prSet/>
      <dgm:spPr/>
      <dgm:t>
        <a:bodyPr/>
        <a:lstStyle/>
        <a:p>
          <a:endParaRPr lang="en-US"/>
        </a:p>
      </dgm:t>
    </dgm:pt>
    <dgm:pt modelId="{1A9D40B9-31FC-4A06-BF93-432EA0C21324}">
      <dgm:prSet phldrT="[Texto]" custT="1"/>
      <dgm:spPr/>
      <dgm:t>
        <a:bodyPr/>
        <a:lstStyle/>
        <a:p>
          <a:r>
            <a:rPr lang="pt-BR" sz="2000" b="1" cap="none" spc="0" dirty="0" smtClean="0">
              <a:ln w="18000">
                <a:solidFill>
                  <a:schemeClr val="accent2">
                    <a:satMod val="140000"/>
                  </a:schemeClr>
                </a:solidFill>
                <a:prstDash val="solid"/>
                <a:miter lim="800000"/>
              </a:ln>
              <a:noFill/>
              <a:effectLst>
                <a:outerShdw blurRad="25500" dist="23000" dir="7020000" algn="tl">
                  <a:srgbClr val="000000">
                    <a:alpha val="50000"/>
                  </a:srgbClr>
                </a:outerShdw>
              </a:effectLst>
              <a:latin typeface="Calibri" pitchFamily="34" charset="0"/>
              <a:cs typeface="Calibri" pitchFamily="34" charset="0"/>
            </a:rPr>
            <a:t>COMPORTAMENTO PESSOAL, ITEM 7.2</a:t>
          </a:r>
          <a:endParaRPr lang="en-US" sz="2000" b="1" cap="none" spc="0" dirty="0">
            <a:ln w="18000">
              <a:solidFill>
                <a:schemeClr val="accent2">
                  <a:satMod val="140000"/>
                </a:schemeClr>
              </a:solidFill>
              <a:prstDash val="solid"/>
              <a:miter lim="800000"/>
            </a:ln>
            <a:noFill/>
            <a:effectLst>
              <a:outerShdw blurRad="25500" dist="23000" dir="7020000" algn="tl">
                <a:srgbClr val="000000">
                  <a:alpha val="50000"/>
                </a:srgbClr>
              </a:outerShdw>
            </a:effectLst>
            <a:latin typeface="Calibri" pitchFamily="34" charset="0"/>
            <a:cs typeface="Calibri" pitchFamily="34" charset="0"/>
          </a:endParaRPr>
        </a:p>
      </dgm:t>
    </dgm:pt>
    <dgm:pt modelId="{5D9578B0-9277-41B9-BFFC-0ECA539CCAE7}" type="parTrans" cxnId="{0999D18B-D016-4307-B45F-E338162C6FF8}">
      <dgm:prSet/>
      <dgm:spPr/>
      <dgm:t>
        <a:bodyPr/>
        <a:lstStyle/>
        <a:p>
          <a:endParaRPr lang="en-US"/>
        </a:p>
      </dgm:t>
    </dgm:pt>
    <dgm:pt modelId="{99FDE042-636F-4F30-8504-4DF1A905E8CE}" type="sibTrans" cxnId="{0999D18B-D016-4307-B45F-E338162C6FF8}">
      <dgm:prSet/>
      <dgm:spPr/>
      <dgm:t>
        <a:bodyPr/>
        <a:lstStyle/>
        <a:p>
          <a:endParaRPr lang="en-US"/>
        </a:p>
      </dgm:t>
    </dgm:pt>
    <dgm:pt modelId="{AEDAECE8-AA34-41D5-8D01-2315C52D9859}" type="pres">
      <dgm:prSet presAssocID="{047E3C04-5D03-40C9-8549-FC34BAB037F4}" presName="arrowDiagram" presStyleCnt="0">
        <dgm:presLayoutVars>
          <dgm:chMax val="5"/>
          <dgm:dir/>
          <dgm:resizeHandles val="exact"/>
        </dgm:presLayoutVars>
      </dgm:prSet>
      <dgm:spPr/>
    </dgm:pt>
    <dgm:pt modelId="{448EEBB3-7D42-4E35-86A6-B1F0A1930815}" type="pres">
      <dgm:prSet presAssocID="{047E3C04-5D03-40C9-8549-FC34BAB037F4}" presName="arrow" presStyleLbl="bgShp" presStyleIdx="0" presStyleCnt="1" custLinFactNeighborX="43860" custLinFactNeighborY="52546"/>
      <dgm:spPr/>
    </dgm:pt>
    <dgm:pt modelId="{855B695C-DC18-4228-A8F6-B486AA9499F0}" type="pres">
      <dgm:prSet presAssocID="{047E3C04-5D03-40C9-8549-FC34BAB037F4}" presName="arrowDiagram2" presStyleCnt="0"/>
      <dgm:spPr/>
    </dgm:pt>
    <dgm:pt modelId="{4623763F-8DB8-4C29-B06E-D4DCAFBCEC08}" type="pres">
      <dgm:prSet presAssocID="{677783D8-0A29-4B2D-8DCF-73EFB3539436}" presName="bullet2a" presStyleLbl="node1" presStyleIdx="0" presStyleCnt="2"/>
      <dgm:spPr>
        <a:solidFill>
          <a:schemeClr val="tx1"/>
        </a:solidFill>
      </dgm:spPr>
    </dgm:pt>
    <dgm:pt modelId="{A2B01184-136D-4F8D-B0C8-4EA801EBF681}" type="pres">
      <dgm:prSet presAssocID="{677783D8-0A29-4B2D-8DCF-73EFB3539436}" presName="textBox2a" presStyleLbl="revTx" presStyleIdx="0" presStyleCnt="2" custScaleX="122577" custScaleY="42855" custLinFactNeighborY="-14685">
        <dgm:presLayoutVars>
          <dgm:bulletEnabled val="1"/>
        </dgm:presLayoutVars>
      </dgm:prSet>
      <dgm:spPr/>
      <dgm:t>
        <a:bodyPr/>
        <a:lstStyle/>
        <a:p>
          <a:endParaRPr lang="en-US"/>
        </a:p>
      </dgm:t>
    </dgm:pt>
    <dgm:pt modelId="{440C8787-D96D-4081-8ABA-AE89582BE18A}" type="pres">
      <dgm:prSet presAssocID="{1A9D40B9-31FC-4A06-BF93-432EA0C21324}" presName="bullet2b" presStyleLbl="node1" presStyleIdx="1" presStyleCnt="2"/>
      <dgm:spPr>
        <a:solidFill>
          <a:schemeClr val="accent2"/>
        </a:solidFill>
      </dgm:spPr>
    </dgm:pt>
    <dgm:pt modelId="{82ED5099-9028-4E7C-8ED8-51E0282E3EE9}" type="pres">
      <dgm:prSet presAssocID="{1A9D40B9-31FC-4A06-BF93-432EA0C21324}" presName="textBox2b" presStyleLbl="revTx" presStyleIdx="1" presStyleCnt="2" custScaleX="191539" custScaleY="47360" custLinFactNeighborY="-12094">
        <dgm:presLayoutVars>
          <dgm:bulletEnabled val="1"/>
        </dgm:presLayoutVars>
      </dgm:prSet>
      <dgm:spPr/>
      <dgm:t>
        <a:bodyPr/>
        <a:lstStyle/>
        <a:p>
          <a:endParaRPr lang="en-US"/>
        </a:p>
      </dgm:t>
    </dgm:pt>
  </dgm:ptLst>
  <dgm:cxnLst>
    <dgm:cxn modelId="{0999D18B-D016-4307-B45F-E338162C6FF8}" srcId="{047E3C04-5D03-40C9-8549-FC34BAB037F4}" destId="{1A9D40B9-31FC-4A06-BF93-432EA0C21324}" srcOrd="1" destOrd="0" parTransId="{5D9578B0-9277-41B9-BFFC-0ECA539CCAE7}" sibTransId="{99FDE042-636F-4F30-8504-4DF1A905E8CE}"/>
    <dgm:cxn modelId="{43E337C8-B969-4E49-A24D-1140C1885F97}" srcId="{047E3C04-5D03-40C9-8549-FC34BAB037F4}" destId="{677783D8-0A29-4B2D-8DCF-73EFB3539436}" srcOrd="0" destOrd="0" parTransId="{6FB7DD87-6BB6-4827-9751-CD494BD483D5}" sibTransId="{D97B02F5-A58D-45F2-BDEA-F8D49CFFF57B}"/>
    <dgm:cxn modelId="{27FBA4F1-E0D6-48FA-9609-4058F4D6E43D}" type="presOf" srcId="{1A9D40B9-31FC-4A06-BF93-432EA0C21324}" destId="{82ED5099-9028-4E7C-8ED8-51E0282E3EE9}" srcOrd="0" destOrd="0" presId="urn:microsoft.com/office/officeart/2005/8/layout/arrow2"/>
    <dgm:cxn modelId="{1E81B8AA-B36F-48D9-B539-4C881340B569}" type="presOf" srcId="{677783D8-0A29-4B2D-8DCF-73EFB3539436}" destId="{A2B01184-136D-4F8D-B0C8-4EA801EBF681}" srcOrd="0" destOrd="0" presId="urn:microsoft.com/office/officeart/2005/8/layout/arrow2"/>
    <dgm:cxn modelId="{520E22C9-9420-4C00-BED0-9A8FDFADFEC6}" type="presOf" srcId="{047E3C04-5D03-40C9-8549-FC34BAB037F4}" destId="{AEDAECE8-AA34-41D5-8D01-2315C52D9859}" srcOrd="0" destOrd="0" presId="urn:microsoft.com/office/officeart/2005/8/layout/arrow2"/>
    <dgm:cxn modelId="{74F7A9DB-9F67-4168-9246-9CA1A5EDE7CC}" type="presParOf" srcId="{AEDAECE8-AA34-41D5-8D01-2315C52D9859}" destId="{448EEBB3-7D42-4E35-86A6-B1F0A1930815}" srcOrd="0" destOrd="0" presId="urn:microsoft.com/office/officeart/2005/8/layout/arrow2"/>
    <dgm:cxn modelId="{F76B3B63-DBDD-4DB9-919D-E70E815DCA01}" type="presParOf" srcId="{AEDAECE8-AA34-41D5-8D01-2315C52D9859}" destId="{855B695C-DC18-4228-A8F6-B486AA9499F0}" srcOrd="1" destOrd="0" presId="urn:microsoft.com/office/officeart/2005/8/layout/arrow2"/>
    <dgm:cxn modelId="{8455E021-150C-493A-BE46-9909E8C56617}" type="presParOf" srcId="{855B695C-DC18-4228-A8F6-B486AA9499F0}" destId="{4623763F-8DB8-4C29-B06E-D4DCAFBCEC08}" srcOrd="0" destOrd="0" presId="urn:microsoft.com/office/officeart/2005/8/layout/arrow2"/>
    <dgm:cxn modelId="{196C700E-B2FB-467C-8BD0-0A6A10D0EBB7}" type="presParOf" srcId="{855B695C-DC18-4228-A8F6-B486AA9499F0}" destId="{A2B01184-136D-4F8D-B0C8-4EA801EBF681}" srcOrd="1" destOrd="0" presId="urn:microsoft.com/office/officeart/2005/8/layout/arrow2"/>
    <dgm:cxn modelId="{7FD36352-7AF0-45A7-9628-5B136BA09A5A}" type="presParOf" srcId="{855B695C-DC18-4228-A8F6-B486AA9499F0}" destId="{440C8787-D96D-4081-8ABA-AE89582BE18A}" srcOrd="2" destOrd="0" presId="urn:microsoft.com/office/officeart/2005/8/layout/arrow2"/>
    <dgm:cxn modelId="{22E065C5-E999-417A-AAAD-BA3015055DBD}" type="presParOf" srcId="{855B695C-DC18-4228-A8F6-B486AA9499F0}" destId="{82ED5099-9028-4E7C-8ED8-51E0282E3EE9}" srcOrd="3" destOrd="0" presId="urn:microsoft.com/office/officeart/2005/8/layout/arrow2"/>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ata13.xml><?xml version="1.0" encoding="utf-8"?>
<dgm:dataModel xmlns:dgm="http://schemas.openxmlformats.org/drawingml/2006/diagram" xmlns:a="http://schemas.openxmlformats.org/drawingml/2006/main">
  <dgm:ptLst>
    <dgm:pt modelId="{047E3C04-5D03-40C9-8549-FC34BAB037F4}" type="doc">
      <dgm:prSet loTypeId="urn:microsoft.com/office/officeart/2005/8/layout/arrow2" loCatId="process" qsTypeId="urn:microsoft.com/office/officeart/2005/8/quickstyle/simple3" qsCatId="simple" csTypeId="urn:microsoft.com/office/officeart/2005/8/colors/accent3_1" csCatId="accent3" phldr="1"/>
      <dgm:spPr/>
    </dgm:pt>
    <dgm:pt modelId="{677783D8-0A29-4B2D-8DCF-73EFB3539436}">
      <dgm:prSet phldrT="[Texto]" custT="1"/>
      <dgm:spPr/>
      <dgm:t>
        <a:bodyPr/>
        <a:lstStyle/>
        <a:p>
          <a:r>
            <a:rPr lang="pt-BR" sz="1800" b="1" dirty="0" smtClean="0">
              <a:solidFill>
                <a:srgbClr val="002060"/>
              </a:solidFill>
              <a:latin typeface="Calibri" pitchFamily="34" charset="0"/>
              <a:cs typeface="Calibri" pitchFamily="34" charset="0"/>
            </a:rPr>
            <a:t>PRINCÍPIOS, ITEM 4</a:t>
          </a:r>
          <a:endParaRPr lang="en-US" sz="1800" b="1" dirty="0">
            <a:solidFill>
              <a:srgbClr val="002060"/>
            </a:solidFill>
            <a:latin typeface="Calibri" pitchFamily="34" charset="0"/>
            <a:cs typeface="Calibri" pitchFamily="34" charset="0"/>
          </a:endParaRPr>
        </a:p>
      </dgm:t>
    </dgm:pt>
    <dgm:pt modelId="{6FB7DD87-6BB6-4827-9751-CD494BD483D5}" type="parTrans" cxnId="{43E337C8-B969-4E49-A24D-1140C1885F97}">
      <dgm:prSet/>
      <dgm:spPr/>
      <dgm:t>
        <a:bodyPr/>
        <a:lstStyle/>
        <a:p>
          <a:endParaRPr lang="en-US"/>
        </a:p>
      </dgm:t>
    </dgm:pt>
    <dgm:pt modelId="{D97B02F5-A58D-45F2-BDEA-F8D49CFFF57B}" type="sibTrans" cxnId="{43E337C8-B969-4E49-A24D-1140C1885F97}">
      <dgm:prSet/>
      <dgm:spPr/>
      <dgm:t>
        <a:bodyPr/>
        <a:lstStyle/>
        <a:p>
          <a:endParaRPr lang="en-US"/>
        </a:p>
      </dgm:t>
    </dgm:pt>
    <dgm:pt modelId="{1A9D40B9-31FC-4A06-BF93-432EA0C21324}">
      <dgm:prSet phldrT="[Texto]" custT="1"/>
      <dgm:spPr/>
      <dgm:t>
        <a:bodyPr/>
        <a:lstStyle/>
        <a:p>
          <a:r>
            <a:rPr lang="pt-BR" sz="2000" b="1" cap="none" spc="0" dirty="0" smtClean="0">
              <a:ln w="18000">
                <a:solidFill>
                  <a:schemeClr val="accent2">
                    <a:satMod val="140000"/>
                  </a:schemeClr>
                </a:solidFill>
                <a:prstDash val="solid"/>
                <a:miter lim="800000"/>
              </a:ln>
              <a:noFill/>
              <a:effectLst>
                <a:outerShdw blurRad="25500" dist="23000" dir="7020000" algn="tl">
                  <a:srgbClr val="000000">
                    <a:alpha val="50000"/>
                  </a:srgbClr>
                </a:outerShdw>
              </a:effectLst>
              <a:latin typeface="Calibri" pitchFamily="34" charset="0"/>
              <a:cs typeface="Calibri" pitchFamily="34" charset="0"/>
            </a:rPr>
            <a:t>COMPORTAMENTO PESSOAL, ITEM 7.2</a:t>
          </a:r>
          <a:endParaRPr lang="en-US" sz="2000" b="1" cap="none" spc="0" dirty="0">
            <a:ln w="18000">
              <a:solidFill>
                <a:schemeClr val="accent2">
                  <a:satMod val="140000"/>
                </a:schemeClr>
              </a:solidFill>
              <a:prstDash val="solid"/>
              <a:miter lim="800000"/>
            </a:ln>
            <a:noFill/>
            <a:effectLst>
              <a:outerShdw blurRad="25500" dist="23000" dir="7020000" algn="tl">
                <a:srgbClr val="000000">
                  <a:alpha val="50000"/>
                </a:srgbClr>
              </a:outerShdw>
            </a:effectLst>
            <a:latin typeface="Calibri" pitchFamily="34" charset="0"/>
            <a:cs typeface="Calibri" pitchFamily="34" charset="0"/>
          </a:endParaRPr>
        </a:p>
      </dgm:t>
    </dgm:pt>
    <dgm:pt modelId="{5D9578B0-9277-41B9-BFFC-0ECA539CCAE7}" type="parTrans" cxnId="{0999D18B-D016-4307-B45F-E338162C6FF8}">
      <dgm:prSet/>
      <dgm:spPr/>
      <dgm:t>
        <a:bodyPr/>
        <a:lstStyle/>
        <a:p>
          <a:endParaRPr lang="en-US"/>
        </a:p>
      </dgm:t>
    </dgm:pt>
    <dgm:pt modelId="{99FDE042-636F-4F30-8504-4DF1A905E8CE}" type="sibTrans" cxnId="{0999D18B-D016-4307-B45F-E338162C6FF8}">
      <dgm:prSet/>
      <dgm:spPr/>
      <dgm:t>
        <a:bodyPr/>
        <a:lstStyle/>
        <a:p>
          <a:endParaRPr lang="en-US"/>
        </a:p>
      </dgm:t>
    </dgm:pt>
    <dgm:pt modelId="{AEDAECE8-AA34-41D5-8D01-2315C52D9859}" type="pres">
      <dgm:prSet presAssocID="{047E3C04-5D03-40C9-8549-FC34BAB037F4}" presName="arrowDiagram" presStyleCnt="0">
        <dgm:presLayoutVars>
          <dgm:chMax val="5"/>
          <dgm:dir/>
          <dgm:resizeHandles val="exact"/>
        </dgm:presLayoutVars>
      </dgm:prSet>
      <dgm:spPr/>
    </dgm:pt>
    <dgm:pt modelId="{448EEBB3-7D42-4E35-86A6-B1F0A1930815}" type="pres">
      <dgm:prSet presAssocID="{047E3C04-5D03-40C9-8549-FC34BAB037F4}" presName="arrow" presStyleLbl="bgShp" presStyleIdx="0" presStyleCnt="1" custLinFactNeighborX="43860" custLinFactNeighborY="52546"/>
      <dgm:spPr/>
    </dgm:pt>
    <dgm:pt modelId="{855B695C-DC18-4228-A8F6-B486AA9499F0}" type="pres">
      <dgm:prSet presAssocID="{047E3C04-5D03-40C9-8549-FC34BAB037F4}" presName="arrowDiagram2" presStyleCnt="0"/>
      <dgm:spPr/>
    </dgm:pt>
    <dgm:pt modelId="{4623763F-8DB8-4C29-B06E-D4DCAFBCEC08}" type="pres">
      <dgm:prSet presAssocID="{677783D8-0A29-4B2D-8DCF-73EFB3539436}" presName="bullet2a" presStyleLbl="node1" presStyleIdx="0" presStyleCnt="2"/>
      <dgm:spPr>
        <a:solidFill>
          <a:schemeClr val="tx1"/>
        </a:solidFill>
      </dgm:spPr>
    </dgm:pt>
    <dgm:pt modelId="{A2B01184-136D-4F8D-B0C8-4EA801EBF681}" type="pres">
      <dgm:prSet presAssocID="{677783D8-0A29-4B2D-8DCF-73EFB3539436}" presName="textBox2a" presStyleLbl="revTx" presStyleIdx="0" presStyleCnt="2" custScaleX="122577" custScaleY="42855" custLinFactNeighborY="-14685">
        <dgm:presLayoutVars>
          <dgm:bulletEnabled val="1"/>
        </dgm:presLayoutVars>
      </dgm:prSet>
      <dgm:spPr/>
      <dgm:t>
        <a:bodyPr/>
        <a:lstStyle/>
        <a:p>
          <a:endParaRPr lang="en-US"/>
        </a:p>
      </dgm:t>
    </dgm:pt>
    <dgm:pt modelId="{440C8787-D96D-4081-8ABA-AE89582BE18A}" type="pres">
      <dgm:prSet presAssocID="{1A9D40B9-31FC-4A06-BF93-432EA0C21324}" presName="bullet2b" presStyleLbl="node1" presStyleIdx="1" presStyleCnt="2"/>
      <dgm:spPr>
        <a:solidFill>
          <a:schemeClr val="accent2"/>
        </a:solidFill>
      </dgm:spPr>
    </dgm:pt>
    <dgm:pt modelId="{82ED5099-9028-4E7C-8ED8-51E0282E3EE9}" type="pres">
      <dgm:prSet presAssocID="{1A9D40B9-31FC-4A06-BF93-432EA0C21324}" presName="textBox2b" presStyleLbl="revTx" presStyleIdx="1" presStyleCnt="2" custScaleX="191539" custScaleY="47360" custLinFactNeighborY="-12094">
        <dgm:presLayoutVars>
          <dgm:bulletEnabled val="1"/>
        </dgm:presLayoutVars>
      </dgm:prSet>
      <dgm:spPr/>
      <dgm:t>
        <a:bodyPr/>
        <a:lstStyle/>
        <a:p>
          <a:endParaRPr lang="en-US"/>
        </a:p>
      </dgm:t>
    </dgm:pt>
  </dgm:ptLst>
  <dgm:cxnLst>
    <dgm:cxn modelId="{6496B315-C556-44FA-BAC4-D276AFCBEDAF}" type="presOf" srcId="{047E3C04-5D03-40C9-8549-FC34BAB037F4}" destId="{AEDAECE8-AA34-41D5-8D01-2315C52D9859}" srcOrd="0" destOrd="0" presId="urn:microsoft.com/office/officeart/2005/8/layout/arrow2"/>
    <dgm:cxn modelId="{43E337C8-B969-4E49-A24D-1140C1885F97}" srcId="{047E3C04-5D03-40C9-8549-FC34BAB037F4}" destId="{677783D8-0A29-4B2D-8DCF-73EFB3539436}" srcOrd="0" destOrd="0" parTransId="{6FB7DD87-6BB6-4827-9751-CD494BD483D5}" sibTransId="{D97B02F5-A58D-45F2-BDEA-F8D49CFFF57B}"/>
    <dgm:cxn modelId="{60A27E2D-1DE4-4FF0-858D-04C9B0EE2D86}" type="presOf" srcId="{677783D8-0A29-4B2D-8DCF-73EFB3539436}" destId="{A2B01184-136D-4F8D-B0C8-4EA801EBF681}" srcOrd="0" destOrd="0" presId="urn:microsoft.com/office/officeart/2005/8/layout/arrow2"/>
    <dgm:cxn modelId="{0999D18B-D016-4307-B45F-E338162C6FF8}" srcId="{047E3C04-5D03-40C9-8549-FC34BAB037F4}" destId="{1A9D40B9-31FC-4A06-BF93-432EA0C21324}" srcOrd="1" destOrd="0" parTransId="{5D9578B0-9277-41B9-BFFC-0ECA539CCAE7}" sibTransId="{99FDE042-636F-4F30-8504-4DF1A905E8CE}"/>
    <dgm:cxn modelId="{2C62C79D-3679-4217-9A36-E49B8C6690E4}" type="presOf" srcId="{1A9D40B9-31FC-4A06-BF93-432EA0C21324}" destId="{82ED5099-9028-4E7C-8ED8-51E0282E3EE9}" srcOrd="0" destOrd="0" presId="urn:microsoft.com/office/officeart/2005/8/layout/arrow2"/>
    <dgm:cxn modelId="{E3B73CF0-08A3-4417-99F6-FD94483E4D01}" type="presParOf" srcId="{AEDAECE8-AA34-41D5-8D01-2315C52D9859}" destId="{448EEBB3-7D42-4E35-86A6-B1F0A1930815}" srcOrd="0" destOrd="0" presId="urn:microsoft.com/office/officeart/2005/8/layout/arrow2"/>
    <dgm:cxn modelId="{47CBA08F-DB65-4C87-B639-2258DC787100}" type="presParOf" srcId="{AEDAECE8-AA34-41D5-8D01-2315C52D9859}" destId="{855B695C-DC18-4228-A8F6-B486AA9499F0}" srcOrd="1" destOrd="0" presId="urn:microsoft.com/office/officeart/2005/8/layout/arrow2"/>
    <dgm:cxn modelId="{D78A42F2-5FFD-4032-8D6E-CE6BD2672D34}" type="presParOf" srcId="{855B695C-DC18-4228-A8F6-B486AA9499F0}" destId="{4623763F-8DB8-4C29-B06E-D4DCAFBCEC08}" srcOrd="0" destOrd="0" presId="urn:microsoft.com/office/officeart/2005/8/layout/arrow2"/>
    <dgm:cxn modelId="{5B377703-99AA-4463-BA68-B3A51598A808}" type="presParOf" srcId="{855B695C-DC18-4228-A8F6-B486AA9499F0}" destId="{A2B01184-136D-4F8D-B0C8-4EA801EBF681}" srcOrd="1" destOrd="0" presId="urn:microsoft.com/office/officeart/2005/8/layout/arrow2"/>
    <dgm:cxn modelId="{93B7813A-D2C7-497D-A4CA-E3384FC20049}" type="presParOf" srcId="{855B695C-DC18-4228-A8F6-B486AA9499F0}" destId="{440C8787-D96D-4081-8ABA-AE89582BE18A}" srcOrd="2" destOrd="0" presId="urn:microsoft.com/office/officeart/2005/8/layout/arrow2"/>
    <dgm:cxn modelId="{A7956DEB-0C04-48D2-91EB-186F1EFAED80}" type="presParOf" srcId="{855B695C-DC18-4228-A8F6-B486AA9499F0}" destId="{82ED5099-9028-4E7C-8ED8-51E0282E3EE9}" srcOrd="3" destOrd="0" presId="urn:microsoft.com/office/officeart/2005/8/layout/arrow2"/>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14.xml><?xml version="1.0" encoding="utf-8"?>
<dgm:dataModel xmlns:dgm="http://schemas.openxmlformats.org/drawingml/2006/diagram" xmlns:a="http://schemas.openxmlformats.org/drawingml/2006/main">
  <dgm:ptLst>
    <dgm:pt modelId="{047E3C04-5D03-40C9-8549-FC34BAB037F4}" type="doc">
      <dgm:prSet loTypeId="urn:microsoft.com/office/officeart/2005/8/layout/arrow2" loCatId="process" qsTypeId="urn:microsoft.com/office/officeart/2005/8/quickstyle/simple3" qsCatId="simple" csTypeId="urn:microsoft.com/office/officeart/2005/8/colors/accent3_1" csCatId="accent3" phldr="1"/>
      <dgm:spPr/>
    </dgm:pt>
    <dgm:pt modelId="{677783D8-0A29-4B2D-8DCF-73EFB3539436}">
      <dgm:prSet phldrT="[Texto]" custT="1"/>
      <dgm:spPr/>
      <dgm:t>
        <a:bodyPr/>
        <a:lstStyle/>
        <a:p>
          <a:r>
            <a:rPr lang="pt-BR" sz="1800" b="1" dirty="0" smtClean="0">
              <a:solidFill>
                <a:srgbClr val="002060"/>
              </a:solidFill>
              <a:latin typeface="Calibri" pitchFamily="34" charset="0"/>
              <a:cs typeface="Calibri" pitchFamily="34" charset="0"/>
            </a:rPr>
            <a:t>PRINCÍPIOS, ITEM 4</a:t>
          </a:r>
          <a:endParaRPr lang="en-US" sz="1800" b="1" dirty="0">
            <a:solidFill>
              <a:srgbClr val="002060"/>
            </a:solidFill>
            <a:latin typeface="Calibri" pitchFamily="34" charset="0"/>
            <a:cs typeface="Calibri" pitchFamily="34" charset="0"/>
          </a:endParaRPr>
        </a:p>
      </dgm:t>
    </dgm:pt>
    <dgm:pt modelId="{6FB7DD87-6BB6-4827-9751-CD494BD483D5}" type="parTrans" cxnId="{43E337C8-B969-4E49-A24D-1140C1885F97}">
      <dgm:prSet/>
      <dgm:spPr/>
      <dgm:t>
        <a:bodyPr/>
        <a:lstStyle/>
        <a:p>
          <a:endParaRPr lang="en-US"/>
        </a:p>
      </dgm:t>
    </dgm:pt>
    <dgm:pt modelId="{D97B02F5-A58D-45F2-BDEA-F8D49CFFF57B}" type="sibTrans" cxnId="{43E337C8-B969-4E49-A24D-1140C1885F97}">
      <dgm:prSet/>
      <dgm:spPr/>
      <dgm:t>
        <a:bodyPr/>
        <a:lstStyle/>
        <a:p>
          <a:endParaRPr lang="en-US"/>
        </a:p>
      </dgm:t>
    </dgm:pt>
    <dgm:pt modelId="{1A9D40B9-31FC-4A06-BF93-432EA0C21324}">
      <dgm:prSet phldrT="[Texto]" custT="1"/>
      <dgm:spPr/>
      <dgm:t>
        <a:bodyPr/>
        <a:lstStyle/>
        <a:p>
          <a:r>
            <a:rPr lang="pt-BR" sz="2000" b="1" cap="none" spc="0" dirty="0" smtClean="0">
              <a:ln w="18000">
                <a:solidFill>
                  <a:schemeClr val="accent2">
                    <a:satMod val="140000"/>
                  </a:schemeClr>
                </a:solidFill>
                <a:prstDash val="solid"/>
                <a:miter lim="800000"/>
              </a:ln>
              <a:noFill/>
              <a:effectLst>
                <a:outerShdw blurRad="25500" dist="23000" dir="7020000" algn="tl">
                  <a:srgbClr val="000000">
                    <a:alpha val="50000"/>
                  </a:srgbClr>
                </a:outerShdw>
              </a:effectLst>
              <a:latin typeface="Calibri" pitchFamily="34" charset="0"/>
              <a:cs typeface="Calibri" pitchFamily="34" charset="0"/>
            </a:rPr>
            <a:t>COMPORTAMENTO PESSOAL, ITEM 7.2</a:t>
          </a:r>
          <a:endParaRPr lang="en-US" sz="2000" b="1" cap="none" spc="0" dirty="0">
            <a:ln w="18000">
              <a:solidFill>
                <a:schemeClr val="accent2">
                  <a:satMod val="140000"/>
                </a:schemeClr>
              </a:solidFill>
              <a:prstDash val="solid"/>
              <a:miter lim="800000"/>
            </a:ln>
            <a:noFill/>
            <a:effectLst>
              <a:outerShdw blurRad="25500" dist="23000" dir="7020000" algn="tl">
                <a:srgbClr val="000000">
                  <a:alpha val="50000"/>
                </a:srgbClr>
              </a:outerShdw>
            </a:effectLst>
            <a:latin typeface="Calibri" pitchFamily="34" charset="0"/>
            <a:cs typeface="Calibri" pitchFamily="34" charset="0"/>
          </a:endParaRPr>
        </a:p>
      </dgm:t>
    </dgm:pt>
    <dgm:pt modelId="{5D9578B0-9277-41B9-BFFC-0ECA539CCAE7}" type="parTrans" cxnId="{0999D18B-D016-4307-B45F-E338162C6FF8}">
      <dgm:prSet/>
      <dgm:spPr/>
      <dgm:t>
        <a:bodyPr/>
        <a:lstStyle/>
        <a:p>
          <a:endParaRPr lang="en-US"/>
        </a:p>
      </dgm:t>
    </dgm:pt>
    <dgm:pt modelId="{99FDE042-636F-4F30-8504-4DF1A905E8CE}" type="sibTrans" cxnId="{0999D18B-D016-4307-B45F-E338162C6FF8}">
      <dgm:prSet/>
      <dgm:spPr/>
      <dgm:t>
        <a:bodyPr/>
        <a:lstStyle/>
        <a:p>
          <a:endParaRPr lang="en-US"/>
        </a:p>
      </dgm:t>
    </dgm:pt>
    <dgm:pt modelId="{AEDAECE8-AA34-41D5-8D01-2315C52D9859}" type="pres">
      <dgm:prSet presAssocID="{047E3C04-5D03-40C9-8549-FC34BAB037F4}" presName="arrowDiagram" presStyleCnt="0">
        <dgm:presLayoutVars>
          <dgm:chMax val="5"/>
          <dgm:dir/>
          <dgm:resizeHandles val="exact"/>
        </dgm:presLayoutVars>
      </dgm:prSet>
      <dgm:spPr/>
    </dgm:pt>
    <dgm:pt modelId="{448EEBB3-7D42-4E35-86A6-B1F0A1930815}" type="pres">
      <dgm:prSet presAssocID="{047E3C04-5D03-40C9-8549-FC34BAB037F4}" presName="arrow" presStyleLbl="bgShp" presStyleIdx="0" presStyleCnt="1" custLinFactNeighborX="43860" custLinFactNeighborY="52546"/>
      <dgm:spPr/>
    </dgm:pt>
    <dgm:pt modelId="{855B695C-DC18-4228-A8F6-B486AA9499F0}" type="pres">
      <dgm:prSet presAssocID="{047E3C04-5D03-40C9-8549-FC34BAB037F4}" presName="arrowDiagram2" presStyleCnt="0"/>
      <dgm:spPr/>
    </dgm:pt>
    <dgm:pt modelId="{4623763F-8DB8-4C29-B06E-D4DCAFBCEC08}" type="pres">
      <dgm:prSet presAssocID="{677783D8-0A29-4B2D-8DCF-73EFB3539436}" presName="bullet2a" presStyleLbl="node1" presStyleIdx="0" presStyleCnt="2"/>
      <dgm:spPr>
        <a:solidFill>
          <a:schemeClr val="tx1"/>
        </a:solidFill>
      </dgm:spPr>
    </dgm:pt>
    <dgm:pt modelId="{A2B01184-136D-4F8D-B0C8-4EA801EBF681}" type="pres">
      <dgm:prSet presAssocID="{677783D8-0A29-4B2D-8DCF-73EFB3539436}" presName="textBox2a" presStyleLbl="revTx" presStyleIdx="0" presStyleCnt="2" custScaleX="122577" custScaleY="42855" custLinFactNeighborY="-14685">
        <dgm:presLayoutVars>
          <dgm:bulletEnabled val="1"/>
        </dgm:presLayoutVars>
      </dgm:prSet>
      <dgm:spPr/>
      <dgm:t>
        <a:bodyPr/>
        <a:lstStyle/>
        <a:p>
          <a:endParaRPr lang="en-US"/>
        </a:p>
      </dgm:t>
    </dgm:pt>
    <dgm:pt modelId="{440C8787-D96D-4081-8ABA-AE89582BE18A}" type="pres">
      <dgm:prSet presAssocID="{1A9D40B9-31FC-4A06-BF93-432EA0C21324}" presName="bullet2b" presStyleLbl="node1" presStyleIdx="1" presStyleCnt="2"/>
      <dgm:spPr>
        <a:solidFill>
          <a:schemeClr val="accent2"/>
        </a:solidFill>
      </dgm:spPr>
    </dgm:pt>
    <dgm:pt modelId="{82ED5099-9028-4E7C-8ED8-51E0282E3EE9}" type="pres">
      <dgm:prSet presAssocID="{1A9D40B9-31FC-4A06-BF93-432EA0C21324}" presName="textBox2b" presStyleLbl="revTx" presStyleIdx="1" presStyleCnt="2" custScaleX="191539" custScaleY="47360" custLinFactNeighborY="-12094">
        <dgm:presLayoutVars>
          <dgm:bulletEnabled val="1"/>
        </dgm:presLayoutVars>
      </dgm:prSet>
      <dgm:spPr/>
      <dgm:t>
        <a:bodyPr/>
        <a:lstStyle/>
        <a:p>
          <a:endParaRPr lang="en-US"/>
        </a:p>
      </dgm:t>
    </dgm:pt>
  </dgm:ptLst>
  <dgm:cxnLst>
    <dgm:cxn modelId="{0999D18B-D016-4307-B45F-E338162C6FF8}" srcId="{047E3C04-5D03-40C9-8549-FC34BAB037F4}" destId="{1A9D40B9-31FC-4A06-BF93-432EA0C21324}" srcOrd="1" destOrd="0" parTransId="{5D9578B0-9277-41B9-BFFC-0ECA539CCAE7}" sibTransId="{99FDE042-636F-4F30-8504-4DF1A905E8CE}"/>
    <dgm:cxn modelId="{43E337C8-B969-4E49-A24D-1140C1885F97}" srcId="{047E3C04-5D03-40C9-8549-FC34BAB037F4}" destId="{677783D8-0A29-4B2D-8DCF-73EFB3539436}" srcOrd="0" destOrd="0" parTransId="{6FB7DD87-6BB6-4827-9751-CD494BD483D5}" sibTransId="{D97B02F5-A58D-45F2-BDEA-F8D49CFFF57B}"/>
    <dgm:cxn modelId="{7D8E6D1B-7D3D-4C26-B0F3-058201171B27}" type="presOf" srcId="{677783D8-0A29-4B2D-8DCF-73EFB3539436}" destId="{A2B01184-136D-4F8D-B0C8-4EA801EBF681}" srcOrd="0" destOrd="0" presId="urn:microsoft.com/office/officeart/2005/8/layout/arrow2"/>
    <dgm:cxn modelId="{39543000-2D9D-4A93-936E-42857E59FF09}" type="presOf" srcId="{1A9D40B9-31FC-4A06-BF93-432EA0C21324}" destId="{82ED5099-9028-4E7C-8ED8-51E0282E3EE9}" srcOrd="0" destOrd="0" presId="urn:microsoft.com/office/officeart/2005/8/layout/arrow2"/>
    <dgm:cxn modelId="{AB4412F9-A618-4528-905F-A0F664E286DD}" type="presOf" srcId="{047E3C04-5D03-40C9-8549-FC34BAB037F4}" destId="{AEDAECE8-AA34-41D5-8D01-2315C52D9859}" srcOrd="0" destOrd="0" presId="urn:microsoft.com/office/officeart/2005/8/layout/arrow2"/>
    <dgm:cxn modelId="{68931755-FA20-4591-904E-A7FCBD393AF3}" type="presParOf" srcId="{AEDAECE8-AA34-41D5-8D01-2315C52D9859}" destId="{448EEBB3-7D42-4E35-86A6-B1F0A1930815}" srcOrd="0" destOrd="0" presId="urn:microsoft.com/office/officeart/2005/8/layout/arrow2"/>
    <dgm:cxn modelId="{CFED4FC3-9E44-4158-ACD4-E78C9B86974C}" type="presParOf" srcId="{AEDAECE8-AA34-41D5-8D01-2315C52D9859}" destId="{855B695C-DC18-4228-A8F6-B486AA9499F0}" srcOrd="1" destOrd="0" presId="urn:microsoft.com/office/officeart/2005/8/layout/arrow2"/>
    <dgm:cxn modelId="{D81D73C5-3440-45E7-8071-AB6CFA71DFAC}" type="presParOf" srcId="{855B695C-DC18-4228-A8F6-B486AA9499F0}" destId="{4623763F-8DB8-4C29-B06E-D4DCAFBCEC08}" srcOrd="0" destOrd="0" presId="urn:microsoft.com/office/officeart/2005/8/layout/arrow2"/>
    <dgm:cxn modelId="{D654FCBC-AEEA-40CE-A701-8001A049B1AE}" type="presParOf" srcId="{855B695C-DC18-4228-A8F6-B486AA9499F0}" destId="{A2B01184-136D-4F8D-B0C8-4EA801EBF681}" srcOrd="1" destOrd="0" presId="urn:microsoft.com/office/officeart/2005/8/layout/arrow2"/>
    <dgm:cxn modelId="{620EAC76-CBA9-45C7-86B2-CB848273D32A}" type="presParOf" srcId="{855B695C-DC18-4228-A8F6-B486AA9499F0}" destId="{440C8787-D96D-4081-8ABA-AE89582BE18A}" srcOrd="2" destOrd="0" presId="urn:microsoft.com/office/officeart/2005/8/layout/arrow2"/>
    <dgm:cxn modelId="{03D8C904-D8C2-4686-B82E-B91A67F498DF}" type="presParOf" srcId="{855B695C-DC18-4228-A8F6-B486AA9499F0}" destId="{82ED5099-9028-4E7C-8ED8-51E0282E3EE9}" srcOrd="3" destOrd="0" presId="urn:microsoft.com/office/officeart/2005/8/layout/arrow2"/>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ata15.xml><?xml version="1.0" encoding="utf-8"?>
<dgm:dataModel xmlns:dgm="http://schemas.openxmlformats.org/drawingml/2006/diagram" xmlns:a="http://schemas.openxmlformats.org/drawingml/2006/main">
  <dgm:ptLst>
    <dgm:pt modelId="{047E3C04-5D03-40C9-8549-FC34BAB037F4}" type="doc">
      <dgm:prSet loTypeId="urn:microsoft.com/office/officeart/2005/8/layout/arrow2" loCatId="process" qsTypeId="urn:microsoft.com/office/officeart/2005/8/quickstyle/simple3" qsCatId="simple" csTypeId="urn:microsoft.com/office/officeart/2005/8/colors/accent3_1" csCatId="accent3" phldr="1"/>
      <dgm:spPr/>
    </dgm:pt>
    <dgm:pt modelId="{677783D8-0A29-4B2D-8DCF-73EFB3539436}">
      <dgm:prSet phldrT="[Texto]" custT="1"/>
      <dgm:spPr/>
      <dgm:t>
        <a:bodyPr/>
        <a:lstStyle/>
        <a:p>
          <a:r>
            <a:rPr lang="pt-BR" sz="1800" b="1" dirty="0" smtClean="0">
              <a:solidFill>
                <a:srgbClr val="002060"/>
              </a:solidFill>
              <a:latin typeface="Calibri" pitchFamily="34" charset="0"/>
              <a:cs typeface="Calibri" pitchFamily="34" charset="0"/>
            </a:rPr>
            <a:t>PRINCÍPIOS, ITEM 4</a:t>
          </a:r>
          <a:endParaRPr lang="en-US" sz="1800" b="1" dirty="0">
            <a:solidFill>
              <a:srgbClr val="002060"/>
            </a:solidFill>
            <a:latin typeface="Calibri" pitchFamily="34" charset="0"/>
            <a:cs typeface="Calibri" pitchFamily="34" charset="0"/>
          </a:endParaRPr>
        </a:p>
      </dgm:t>
    </dgm:pt>
    <dgm:pt modelId="{6FB7DD87-6BB6-4827-9751-CD494BD483D5}" type="parTrans" cxnId="{43E337C8-B969-4E49-A24D-1140C1885F97}">
      <dgm:prSet/>
      <dgm:spPr/>
      <dgm:t>
        <a:bodyPr/>
        <a:lstStyle/>
        <a:p>
          <a:endParaRPr lang="en-US"/>
        </a:p>
      </dgm:t>
    </dgm:pt>
    <dgm:pt modelId="{D97B02F5-A58D-45F2-BDEA-F8D49CFFF57B}" type="sibTrans" cxnId="{43E337C8-B969-4E49-A24D-1140C1885F97}">
      <dgm:prSet/>
      <dgm:spPr/>
      <dgm:t>
        <a:bodyPr/>
        <a:lstStyle/>
        <a:p>
          <a:endParaRPr lang="en-US"/>
        </a:p>
      </dgm:t>
    </dgm:pt>
    <dgm:pt modelId="{1A9D40B9-31FC-4A06-BF93-432EA0C21324}">
      <dgm:prSet phldrT="[Texto]" custT="1"/>
      <dgm:spPr/>
      <dgm:t>
        <a:bodyPr/>
        <a:lstStyle/>
        <a:p>
          <a:r>
            <a:rPr lang="pt-BR" sz="2000" b="1" cap="none" spc="0" dirty="0" smtClean="0">
              <a:ln w="18000">
                <a:solidFill>
                  <a:schemeClr val="accent2">
                    <a:satMod val="140000"/>
                  </a:schemeClr>
                </a:solidFill>
                <a:prstDash val="solid"/>
                <a:miter lim="800000"/>
              </a:ln>
              <a:noFill/>
              <a:effectLst>
                <a:outerShdw blurRad="25500" dist="23000" dir="7020000" algn="tl">
                  <a:srgbClr val="000000">
                    <a:alpha val="50000"/>
                  </a:srgbClr>
                </a:outerShdw>
              </a:effectLst>
              <a:latin typeface="Calibri" pitchFamily="34" charset="0"/>
              <a:cs typeface="Calibri" pitchFamily="34" charset="0"/>
            </a:rPr>
            <a:t>COMPORTAMENTO PESSOAL, ITEM 7.2</a:t>
          </a:r>
          <a:endParaRPr lang="en-US" sz="2000" b="1" cap="none" spc="0" dirty="0">
            <a:ln w="18000">
              <a:solidFill>
                <a:schemeClr val="accent2">
                  <a:satMod val="140000"/>
                </a:schemeClr>
              </a:solidFill>
              <a:prstDash val="solid"/>
              <a:miter lim="800000"/>
            </a:ln>
            <a:noFill/>
            <a:effectLst>
              <a:outerShdw blurRad="25500" dist="23000" dir="7020000" algn="tl">
                <a:srgbClr val="000000">
                  <a:alpha val="50000"/>
                </a:srgbClr>
              </a:outerShdw>
            </a:effectLst>
            <a:latin typeface="Calibri" pitchFamily="34" charset="0"/>
            <a:cs typeface="Calibri" pitchFamily="34" charset="0"/>
          </a:endParaRPr>
        </a:p>
      </dgm:t>
    </dgm:pt>
    <dgm:pt modelId="{5D9578B0-9277-41B9-BFFC-0ECA539CCAE7}" type="parTrans" cxnId="{0999D18B-D016-4307-B45F-E338162C6FF8}">
      <dgm:prSet/>
      <dgm:spPr/>
      <dgm:t>
        <a:bodyPr/>
        <a:lstStyle/>
        <a:p>
          <a:endParaRPr lang="en-US"/>
        </a:p>
      </dgm:t>
    </dgm:pt>
    <dgm:pt modelId="{99FDE042-636F-4F30-8504-4DF1A905E8CE}" type="sibTrans" cxnId="{0999D18B-D016-4307-B45F-E338162C6FF8}">
      <dgm:prSet/>
      <dgm:spPr/>
      <dgm:t>
        <a:bodyPr/>
        <a:lstStyle/>
        <a:p>
          <a:endParaRPr lang="en-US"/>
        </a:p>
      </dgm:t>
    </dgm:pt>
    <dgm:pt modelId="{AEDAECE8-AA34-41D5-8D01-2315C52D9859}" type="pres">
      <dgm:prSet presAssocID="{047E3C04-5D03-40C9-8549-FC34BAB037F4}" presName="arrowDiagram" presStyleCnt="0">
        <dgm:presLayoutVars>
          <dgm:chMax val="5"/>
          <dgm:dir/>
          <dgm:resizeHandles val="exact"/>
        </dgm:presLayoutVars>
      </dgm:prSet>
      <dgm:spPr/>
    </dgm:pt>
    <dgm:pt modelId="{448EEBB3-7D42-4E35-86A6-B1F0A1930815}" type="pres">
      <dgm:prSet presAssocID="{047E3C04-5D03-40C9-8549-FC34BAB037F4}" presName="arrow" presStyleLbl="bgShp" presStyleIdx="0" presStyleCnt="1" custLinFactNeighborX="43860" custLinFactNeighborY="52546"/>
      <dgm:spPr/>
    </dgm:pt>
    <dgm:pt modelId="{855B695C-DC18-4228-A8F6-B486AA9499F0}" type="pres">
      <dgm:prSet presAssocID="{047E3C04-5D03-40C9-8549-FC34BAB037F4}" presName="arrowDiagram2" presStyleCnt="0"/>
      <dgm:spPr/>
    </dgm:pt>
    <dgm:pt modelId="{4623763F-8DB8-4C29-B06E-D4DCAFBCEC08}" type="pres">
      <dgm:prSet presAssocID="{677783D8-0A29-4B2D-8DCF-73EFB3539436}" presName="bullet2a" presStyleLbl="node1" presStyleIdx="0" presStyleCnt="2"/>
      <dgm:spPr>
        <a:solidFill>
          <a:schemeClr val="tx1"/>
        </a:solidFill>
      </dgm:spPr>
    </dgm:pt>
    <dgm:pt modelId="{A2B01184-136D-4F8D-B0C8-4EA801EBF681}" type="pres">
      <dgm:prSet presAssocID="{677783D8-0A29-4B2D-8DCF-73EFB3539436}" presName="textBox2a" presStyleLbl="revTx" presStyleIdx="0" presStyleCnt="2" custScaleX="122577" custScaleY="42855" custLinFactNeighborY="-14685">
        <dgm:presLayoutVars>
          <dgm:bulletEnabled val="1"/>
        </dgm:presLayoutVars>
      </dgm:prSet>
      <dgm:spPr/>
      <dgm:t>
        <a:bodyPr/>
        <a:lstStyle/>
        <a:p>
          <a:endParaRPr lang="en-US"/>
        </a:p>
      </dgm:t>
    </dgm:pt>
    <dgm:pt modelId="{440C8787-D96D-4081-8ABA-AE89582BE18A}" type="pres">
      <dgm:prSet presAssocID="{1A9D40B9-31FC-4A06-BF93-432EA0C21324}" presName="bullet2b" presStyleLbl="node1" presStyleIdx="1" presStyleCnt="2"/>
      <dgm:spPr>
        <a:solidFill>
          <a:schemeClr val="accent2"/>
        </a:solidFill>
      </dgm:spPr>
    </dgm:pt>
    <dgm:pt modelId="{82ED5099-9028-4E7C-8ED8-51E0282E3EE9}" type="pres">
      <dgm:prSet presAssocID="{1A9D40B9-31FC-4A06-BF93-432EA0C21324}" presName="textBox2b" presStyleLbl="revTx" presStyleIdx="1" presStyleCnt="2" custScaleX="191539" custScaleY="47360" custLinFactNeighborY="-12094">
        <dgm:presLayoutVars>
          <dgm:bulletEnabled val="1"/>
        </dgm:presLayoutVars>
      </dgm:prSet>
      <dgm:spPr/>
      <dgm:t>
        <a:bodyPr/>
        <a:lstStyle/>
        <a:p>
          <a:endParaRPr lang="en-US"/>
        </a:p>
      </dgm:t>
    </dgm:pt>
  </dgm:ptLst>
  <dgm:cxnLst>
    <dgm:cxn modelId="{7487AEC1-BEF0-4BE6-B95E-366E4456CBC8}" type="presOf" srcId="{677783D8-0A29-4B2D-8DCF-73EFB3539436}" destId="{A2B01184-136D-4F8D-B0C8-4EA801EBF681}" srcOrd="0" destOrd="0" presId="urn:microsoft.com/office/officeart/2005/8/layout/arrow2"/>
    <dgm:cxn modelId="{43E337C8-B969-4E49-A24D-1140C1885F97}" srcId="{047E3C04-5D03-40C9-8549-FC34BAB037F4}" destId="{677783D8-0A29-4B2D-8DCF-73EFB3539436}" srcOrd="0" destOrd="0" parTransId="{6FB7DD87-6BB6-4827-9751-CD494BD483D5}" sibTransId="{D97B02F5-A58D-45F2-BDEA-F8D49CFFF57B}"/>
    <dgm:cxn modelId="{1F28F9F7-4135-43D4-9AE2-F81CA327BB4E}" type="presOf" srcId="{1A9D40B9-31FC-4A06-BF93-432EA0C21324}" destId="{82ED5099-9028-4E7C-8ED8-51E0282E3EE9}" srcOrd="0" destOrd="0" presId="urn:microsoft.com/office/officeart/2005/8/layout/arrow2"/>
    <dgm:cxn modelId="{9785C7B6-78B0-4939-8097-1265690D9A4E}" type="presOf" srcId="{047E3C04-5D03-40C9-8549-FC34BAB037F4}" destId="{AEDAECE8-AA34-41D5-8D01-2315C52D9859}" srcOrd="0" destOrd="0" presId="urn:microsoft.com/office/officeart/2005/8/layout/arrow2"/>
    <dgm:cxn modelId="{0999D18B-D016-4307-B45F-E338162C6FF8}" srcId="{047E3C04-5D03-40C9-8549-FC34BAB037F4}" destId="{1A9D40B9-31FC-4A06-BF93-432EA0C21324}" srcOrd="1" destOrd="0" parTransId="{5D9578B0-9277-41B9-BFFC-0ECA539CCAE7}" sibTransId="{99FDE042-636F-4F30-8504-4DF1A905E8CE}"/>
    <dgm:cxn modelId="{7239A756-CA7B-4730-AD98-CD0BCA0760F2}" type="presParOf" srcId="{AEDAECE8-AA34-41D5-8D01-2315C52D9859}" destId="{448EEBB3-7D42-4E35-86A6-B1F0A1930815}" srcOrd="0" destOrd="0" presId="urn:microsoft.com/office/officeart/2005/8/layout/arrow2"/>
    <dgm:cxn modelId="{CAAA1CEF-1146-4986-96D9-C67888E14D68}" type="presParOf" srcId="{AEDAECE8-AA34-41D5-8D01-2315C52D9859}" destId="{855B695C-DC18-4228-A8F6-B486AA9499F0}" srcOrd="1" destOrd="0" presId="urn:microsoft.com/office/officeart/2005/8/layout/arrow2"/>
    <dgm:cxn modelId="{6D273266-BD2D-477A-AE7D-66786EC679D2}" type="presParOf" srcId="{855B695C-DC18-4228-A8F6-B486AA9499F0}" destId="{4623763F-8DB8-4C29-B06E-D4DCAFBCEC08}" srcOrd="0" destOrd="0" presId="urn:microsoft.com/office/officeart/2005/8/layout/arrow2"/>
    <dgm:cxn modelId="{1C05B8AD-5692-415F-8564-F10DB6FA9980}" type="presParOf" srcId="{855B695C-DC18-4228-A8F6-B486AA9499F0}" destId="{A2B01184-136D-4F8D-B0C8-4EA801EBF681}" srcOrd="1" destOrd="0" presId="urn:microsoft.com/office/officeart/2005/8/layout/arrow2"/>
    <dgm:cxn modelId="{D3F248B7-F3F8-4879-809A-87D3B967DC6B}" type="presParOf" srcId="{855B695C-DC18-4228-A8F6-B486AA9499F0}" destId="{440C8787-D96D-4081-8ABA-AE89582BE18A}" srcOrd="2" destOrd="0" presId="urn:microsoft.com/office/officeart/2005/8/layout/arrow2"/>
    <dgm:cxn modelId="{A278C3F0-BC37-44A3-AABF-2B5E755AD733}" type="presParOf" srcId="{855B695C-DC18-4228-A8F6-B486AA9499F0}" destId="{82ED5099-9028-4E7C-8ED8-51E0282E3EE9}" srcOrd="3" destOrd="0" presId="urn:microsoft.com/office/officeart/2005/8/layout/arrow2"/>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16.xml><?xml version="1.0" encoding="utf-8"?>
<dgm:dataModel xmlns:dgm="http://schemas.openxmlformats.org/drawingml/2006/diagram" xmlns:a="http://schemas.openxmlformats.org/drawingml/2006/main">
  <dgm:ptLst>
    <dgm:pt modelId="{047E3C04-5D03-40C9-8549-FC34BAB037F4}" type="doc">
      <dgm:prSet loTypeId="urn:microsoft.com/office/officeart/2005/8/layout/arrow2" loCatId="process" qsTypeId="urn:microsoft.com/office/officeart/2005/8/quickstyle/simple3" qsCatId="simple" csTypeId="urn:microsoft.com/office/officeart/2005/8/colors/accent3_1" csCatId="accent3" phldr="1"/>
      <dgm:spPr/>
    </dgm:pt>
    <dgm:pt modelId="{677783D8-0A29-4B2D-8DCF-73EFB3539436}">
      <dgm:prSet phldrT="[Texto]" custT="1"/>
      <dgm:spPr/>
      <dgm:t>
        <a:bodyPr/>
        <a:lstStyle/>
        <a:p>
          <a:r>
            <a:rPr lang="pt-BR" sz="1800" b="1" dirty="0" smtClean="0">
              <a:solidFill>
                <a:srgbClr val="002060"/>
              </a:solidFill>
              <a:latin typeface="Calibri" pitchFamily="34" charset="0"/>
              <a:cs typeface="Calibri" pitchFamily="34" charset="0"/>
            </a:rPr>
            <a:t>PRINCÍPIOS, ITEM 4</a:t>
          </a:r>
          <a:endParaRPr lang="en-US" sz="1800" b="1" dirty="0">
            <a:solidFill>
              <a:srgbClr val="002060"/>
            </a:solidFill>
            <a:latin typeface="Calibri" pitchFamily="34" charset="0"/>
            <a:cs typeface="Calibri" pitchFamily="34" charset="0"/>
          </a:endParaRPr>
        </a:p>
      </dgm:t>
    </dgm:pt>
    <dgm:pt modelId="{6FB7DD87-6BB6-4827-9751-CD494BD483D5}" type="parTrans" cxnId="{43E337C8-B969-4E49-A24D-1140C1885F97}">
      <dgm:prSet/>
      <dgm:spPr/>
      <dgm:t>
        <a:bodyPr/>
        <a:lstStyle/>
        <a:p>
          <a:endParaRPr lang="en-US"/>
        </a:p>
      </dgm:t>
    </dgm:pt>
    <dgm:pt modelId="{D97B02F5-A58D-45F2-BDEA-F8D49CFFF57B}" type="sibTrans" cxnId="{43E337C8-B969-4E49-A24D-1140C1885F97}">
      <dgm:prSet/>
      <dgm:spPr/>
      <dgm:t>
        <a:bodyPr/>
        <a:lstStyle/>
        <a:p>
          <a:endParaRPr lang="en-US"/>
        </a:p>
      </dgm:t>
    </dgm:pt>
    <dgm:pt modelId="{1A9D40B9-31FC-4A06-BF93-432EA0C21324}">
      <dgm:prSet phldrT="[Texto]" custT="1"/>
      <dgm:spPr/>
      <dgm:t>
        <a:bodyPr/>
        <a:lstStyle/>
        <a:p>
          <a:r>
            <a:rPr lang="pt-BR" sz="2000" b="1" cap="none" spc="0" dirty="0" smtClean="0">
              <a:ln w="18000">
                <a:solidFill>
                  <a:schemeClr val="accent2">
                    <a:satMod val="140000"/>
                  </a:schemeClr>
                </a:solidFill>
                <a:prstDash val="solid"/>
                <a:miter lim="800000"/>
              </a:ln>
              <a:noFill/>
              <a:effectLst>
                <a:outerShdw blurRad="25500" dist="23000" dir="7020000" algn="tl">
                  <a:srgbClr val="000000">
                    <a:alpha val="50000"/>
                  </a:srgbClr>
                </a:outerShdw>
              </a:effectLst>
              <a:latin typeface="Calibri" pitchFamily="34" charset="0"/>
              <a:cs typeface="Calibri" pitchFamily="34" charset="0"/>
            </a:rPr>
            <a:t>COMPORTAMENTO PESSOAL, ITEM 7.2</a:t>
          </a:r>
          <a:endParaRPr lang="en-US" sz="2000" b="1" cap="none" spc="0" dirty="0">
            <a:ln w="18000">
              <a:solidFill>
                <a:schemeClr val="accent2">
                  <a:satMod val="140000"/>
                </a:schemeClr>
              </a:solidFill>
              <a:prstDash val="solid"/>
              <a:miter lim="800000"/>
            </a:ln>
            <a:noFill/>
            <a:effectLst>
              <a:outerShdw blurRad="25500" dist="23000" dir="7020000" algn="tl">
                <a:srgbClr val="000000">
                  <a:alpha val="50000"/>
                </a:srgbClr>
              </a:outerShdw>
            </a:effectLst>
            <a:latin typeface="Calibri" pitchFamily="34" charset="0"/>
            <a:cs typeface="Calibri" pitchFamily="34" charset="0"/>
          </a:endParaRPr>
        </a:p>
      </dgm:t>
    </dgm:pt>
    <dgm:pt modelId="{5D9578B0-9277-41B9-BFFC-0ECA539CCAE7}" type="parTrans" cxnId="{0999D18B-D016-4307-B45F-E338162C6FF8}">
      <dgm:prSet/>
      <dgm:spPr/>
      <dgm:t>
        <a:bodyPr/>
        <a:lstStyle/>
        <a:p>
          <a:endParaRPr lang="en-US"/>
        </a:p>
      </dgm:t>
    </dgm:pt>
    <dgm:pt modelId="{99FDE042-636F-4F30-8504-4DF1A905E8CE}" type="sibTrans" cxnId="{0999D18B-D016-4307-B45F-E338162C6FF8}">
      <dgm:prSet/>
      <dgm:spPr/>
      <dgm:t>
        <a:bodyPr/>
        <a:lstStyle/>
        <a:p>
          <a:endParaRPr lang="en-US"/>
        </a:p>
      </dgm:t>
    </dgm:pt>
    <dgm:pt modelId="{AEDAECE8-AA34-41D5-8D01-2315C52D9859}" type="pres">
      <dgm:prSet presAssocID="{047E3C04-5D03-40C9-8549-FC34BAB037F4}" presName="arrowDiagram" presStyleCnt="0">
        <dgm:presLayoutVars>
          <dgm:chMax val="5"/>
          <dgm:dir/>
          <dgm:resizeHandles val="exact"/>
        </dgm:presLayoutVars>
      </dgm:prSet>
      <dgm:spPr/>
    </dgm:pt>
    <dgm:pt modelId="{448EEBB3-7D42-4E35-86A6-B1F0A1930815}" type="pres">
      <dgm:prSet presAssocID="{047E3C04-5D03-40C9-8549-FC34BAB037F4}" presName="arrow" presStyleLbl="bgShp" presStyleIdx="0" presStyleCnt="1" custLinFactNeighborX="43860" custLinFactNeighborY="52546"/>
      <dgm:spPr/>
    </dgm:pt>
    <dgm:pt modelId="{855B695C-DC18-4228-A8F6-B486AA9499F0}" type="pres">
      <dgm:prSet presAssocID="{047E3C04-5D03-40C9-8549-FC34BAB037F4}" presName="arrowDiagram2" presStyleCnt="0"/>
      <dgm:spPr/>
    </dgm:pt>
    <dgm:pt modelId="{4623763F-8DB8-4C29-B06E-D4DCAFBCEC08}" type="pres">
      <dgm:prSet presAssocID="{677783D8-0A29-4B2D-8DCF-73EFB3539436}" presName="bullet2a" presStyleLbl="node1" presStyleIdx="0" presStyleCnt="2"/>
      <dgm:spPr>
        <a:solidFill>
          <a:schemeClr val="tx1"/>
        </a:solidFill>
      </dgm:spPr>
    </dgm:pt>
    <dgm:pt modelId="{A2B01184-136D-4F8D-B0C8-4EA801EBF681}" type="pres">
      <dgm:prSet presAssocID="{677783D8-0A29-4B2D-8DCF-73EFB3539436}" presName="textBox2a" presStyleLbl="revTx" presStyleIdx="0" presStyleCnt="2" custScaleX="122577" custScaleY="42855" custLinFactNeighborY="-14685">
        <dgm:presLayoutVars>
          <dgm:bulletEnabled val="1"/>
        </dgm:presLayoutVars>
      </dgm:prSet>
      <dgm:spPr/>
      <dgm:t>
        <a:bodyPr/>
        <a:lstStyle/>
        <a:p>
          <a:endParaRPr lang="en-US"/>
        </a:p>
      </dgm:t>
    </dgm:pt>
    <dgm:pt modelId="{440C8787-D96D-4081-8ABA-AE89582BE18A}" type="pres">
      <dgm:prSet presAssocID="{1A9D40B9-31FC-4A06-BF93-432EA0C21324}" presName="bullet2b" presStyleLbl="node1" presStyleIdx="1" presStyleCnt="2"/>
      <dgm:spPr>
        <a:solidFill>
          <a:schemeClr val="accent2"/>
        </a:solidFill>
      </dgm:spPr>
    </dgm:pt>
    <dgm:pt modelId="{82ED5099-9028-4E7C-8ED8-51E0282E3EE9}" type="pres">
      <dgm:prSet presAssocID="{1A9D40B9-31FC-4A06-BF93-432EA0C21324}" presName="textBox2b" presStyleLbl="revTx" presStyleIdx="1" presStyleCnt="2" custScaleX="191539" custScaleY="47360" custLinFactNeighborY="-12094">
        <dgm:presLayoutVars>
          <dgm:bulletEnabled val="1"/>
        </dgm:presLayoutVars>
      </dgm:prSet>
      <dgm:spPr/>
      <dgm:t>
        <a:bodyPr/>
        <a:lstStyle/>
        <a:p>
          <a:endParaRPr lang="en-US"/>
        </a:p>
      </dgm:t>
    </dgm:pt>
  </dgm:ptLst>
  <dgm:cxnLst>
    <dgm:cxn modelId="{89FAB6E7-EE88-4353-8831-2AEA8E51CB86}" type="presOf" srcId="{1A9D40B9-31FC-4A06-BF93-432EA0C21324}" destId="{82ED5099-9028-4E7C-8ED8-51E0282E3EE9}" srcOrd="0" destOrd="0" presId="urn:microsoft.com/office/officeart/2005/8/layout/arrow2"/>
    <dgm:cxn modelId="{0FD3DF95-8ED2-429E-947A-ED79B65A3EF7}" type="presOf" srcId="{677783D8-0A29-4B2D-8DCF-73EFB3539436}" destId="{A2B01184-136D-4F8D-B0C8-4EA801EBF681}" srcOrd="0" destOrd="0" presId="urn:microsoft.com/office/officeart/2005/8/layout/arrow2"/>
    <dgm:cxn modelId="{0999D18B-D016-4307-B45F-E338162C6FF8}" srcId="{047E3C04-5D03-40C9-8549-FC34BAB037F4}" destId="{1A9D40B9-31FC-4A06-BF93-432EA0C21324}" srcOrd="1" destOrd="0" parTransId="{5D9578B0-9277-41B9-BFFC-0ECA539CCAE7}" sibTransId="{99FDE042-636F-4F30-8504-4DF1A905E8CE}"/>
    <dgm:cxn modelId="{43E337C8-B969-4E49-A24D-1140C1885F97}" srcId="{047E3C04-5D03-40C9-8549-FC34BAB037F4}" destId="{677783D8-0A29-4B2D-8DCF-73EFB3539436}" srcOrd="0" destOrd="0" parTransId="{6FB7DD87-6BB6-4827-9751-CD494BD483D5}" sibTransId="{D97B02F5-A58D-45F2-BDEA-F8D49CFFF57B}"/>
    <dgm:cxn modelId="{FBBED004-BD3D-4BE1-A792-543C367AE4D0}" type="presOf" srcId="{047E3C04-5D03-40C9-8549-FC34BAB037F4}" destId="{AEDAECE8-AA34-41D5-8D01-2315C52D9859}" srcOrd="0" destOrd="0" presId="urn:microsoft.com/office/officeart/2005/8/layout/arrow2"/>
    <dgm:cxn modelId="{95455D5B-8F11-4C1D-B1BD-F420A2BD8E10}" type="presParOf" srcId="{AEDAECE8-AA34-41D5-8D01-2315C52D9859}" destId="{448EEBB3-7D42-4E35-86A6-B1F0A1930815}" srcOrd="0" destOrd="0" presId="urn:microsoft.com/office/officeart/2005/8/layout/arrow2"/>
    <dgm:cxn modelId="{DD99F7CC-24E6-4E4C-848C-7AC3C14C14B0}" type="presParOf" srcId="{AEDAECE8-AA34-41D5-8D01-2315C52D9859}" destId="{855B695C-DC18-4228-A8F6-B486AA9499F0}" srcOrd="1" destOrd="0" presId="urn:microsoft.com/office/officeart/2005/8/layout/arrow2"/>
    <dgm:cxn modelId="{9408D327-CF83-4CA2-8814-B635C8C4EAFB}" type="presParOf" srcId="{855B695C-DC18-4228-A8F6-B486AA9499F0}" destId="{4623763F-8DB8-4C29-B06E-D4DCAFBCEC08}" srcOrd="0" destOrd="0" presId="urn:microsoft.com/office/officeart/2005/8/layout/arrow2"/>
    <dgm:cxn modelId="{39053136-2DA1-4676-92FB-5EF30D02232A}" type="presParOf" srcId="{855B695C-DC18-4228-A8F6-B486AA9499F0}" destId="{A2B01184-136D-4F8D-B0C8-4EA801EBF681}" srcOrd="1" destOrd="0" presId="urn:microsoft.com/office/officeart/2005/8/layout/arrow2"/>
    <dgm:cxn modelId="{75154611-90B3-4E77-99AF-FD878A69859B}" type="presParOf" srcId="{855B695C-DC18-4228-A8F6-B486AA9499F0}" destId="{440C8787-D96D-4081-8ABA-AE89582BE18A}" srcOrd="2" destOrd="0" presId="urn:microsoft.com/office/officeart/2005/8/layout/arrow2"/>
    <dgm:cxn modelId="{41A424A2-4EA0-40E8-A860-2E3F780F6446}" type="presParOf" srcId="{855B695C-DC18-4228-A8F6-B486AA9499F0}" destId="{82ED5099-9028-4E7C-8ED8-51E0282E3EE9}" srcOrd="3" destOrd="0" presId="urn:microsoft.com/office/officeart/2005/8/layout/arrow2"/>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17.xml><?xml version="1.0" encoding="utf-8"?>
<dgm:dataModel xmlns:dgm="http://schemas.openxmlformats.org/drawingml/2006/diagram" xmlns:a="http://schemas.openxmlformats.org/drawingml/2006/main">
  <dgm:ptLst>
    <dgm:pt modelId="{047E3C04-5D03-40C9-8549-FC34BAB037F4}" type="doc">
      <dgm:prSet loTypeId="urn:microsoft.com/office/officeart/2005/8/layout/arrow2" loCatId="process" qsTypeId="urn:microsoft.com/office/officeart/2005/8/quickstyle/simple3" qsCatId="simple" csTypeId="urn:microsoft.com/office/officeart/2005/8/colors/accent3_1" csCatId="accent3" phldr="1"/>
      <dgm:spPr/>
    </dgm:pt>
    <dgm:pt modelId="{677783D8-0A29-4B2D-8DCF-73EFB3539436}">
      <dgm:prSet phldrT="[Texto]" custT="1"/>
      <dgm:spPr/>
      <dgm:t>
        <a:bodyPr/>
        <a:lstStyle/>
        <a:p>
          <a:r>
            <a:rPr lang="pt-BR" sz="1800" b="1" dirty="0" smtClean="0">
              <a:solidFill>
                <a:srgbClr val="002060"/>
              </a:solidFill>
              <a:latin typeface="Calibri" pitchFamily="34" charset="0"/>
              <a:cs typeface="Calibri" pitchFamily="34" charset="0"/>
            </a:rPr>
            <a:t>PRINCÍPIOS, ITEM 4</a:t>
          </a:r>
          <a:endParaRPr lang="en-US" sz="1800" b="1" dirty="0">
            <a:solidFill>
              <a:srgbClr val="002060"/>
            </a:solidFill>
            <a:latin typeface="Calibri" pitchFamily="34" charset="0"/>
            <a:cs typeface="Calibri" pitchFamily="34" charset="0"/>
          </a:endParaRPr>
        </a:p>
      </dgm:t>
    </dgm:pt>
    <dgm:pt modelId="{6FB7DD87-6BB6-4827-9751-CD494BD483D5}" type="parTrans" cxnId="{43E337C8-B969-4E49-A24D-1140C1885F97}">
      <dgm:prSet/>
      <dgm:spPr/>
      <dgm:t>
        <a:bodyPr/>
        <a:lstStyle/>
        <a:p>
          <a:endParaRPr lang="en-US"/>
        </a:p>
      </dgm:t>
    </dgm:pt>
    <dgm:pt modelId="{D97B02F5-A58D-45F2-BDEA-F8D49CFFF57B}" type="sibTrans" cxnId="{43E337C8-B969-4E49-A24D-1140C1885F97}">
      <dgm:prSet/>
      <dgm:spPr/>
      <dgm:t>
        <a:bodyPr/>
        <a:lstStyle/>
        <a:p>
          <a:endParaRPr lang="en-US"/>
        </a:p>
      </dgm:t>
    </dgm:pt>
    <dgm:pt modelId="{1A9D40B9-31FC-4A06-BF93-432EA0C21324}">
      <dgm:prSet phldrT="[Texto]" custT="1"/>
      <dgm:spPr/>
      <dgm:t>
        <a:bodyPr/>
        <a:lstStyle/>
        <a:p>
          <a:r>
            <a:rPr lang="pt-BR" sz="2000" b="1" cap="none" spc="0" dirty="0" smtClean="0">
              <a:ln w="18000">
                <a:solidFill>
                  <a:schemeClr val="accent2">
                    <a:satMod val="140000"/>
                  </a:schemeClr>
                </a:solidFill>
                <a:prstDash val="solid"/>
                <a:miter lim="800000"/>
              </a:ln>
              <a:noFill/>
              <a:effectLst>
                <a:outerShdw blurRad="25500" dist="23000" dir="7020000" algn="tl">
                  <a:srgbClr val="000000">
                    <a:alpha val="50000"/>
                  </a:srgbClr>
                </a:outerShdw>
              </a:effectLst>
              <a:latin typeface="Calibri" pitchFamily="34" charset="0"/>
              <a:cs typeface="Calibri" pitchFamily="34" charset="0"/>
            </a:rPr>
            <a:t>COMPORTAMENTO PESSOAL, ITEM 7.2</a:t>
          </a:r>
          <a:endParaRPr lang="en-US" sz="2000" b="1" cap="none" spc="0" dirty="0">
            <a:ln w="18000">
              <a:solidFill>
                <a:schemeClr val="accent2">
                  <a:satMod val="140000"/>
                </a:schemeClr>
              </a:solidFill>
              <a:prstDash val="solid"/>
              <a:miter lim="800000"/>
            </a:ln>
            <a:noFill/>
            <a:effectLst>
              <a:outerShdw blurRad="25500" dist="23000" dir="7020000" algn="tl">
                <a:srgbClr val="000000">
                  <a:alpha val="50000"/>
                </a:srgbClr>
              </a:outerShdw>
            </a:effectLst>
            <a:latin typeface="Calibri" pitchFamily="34" charset="0"/>
            <a:cs typeface="Calibri" pitchFamily="34" charset="0"/>
          </a:endParaRPr>
        </a:p>
      </dgm:t>
    </dgm:pt>
    <dgm:pt modelId="{5D9578B0-9277-41B9-BFFC-0ECA539CCAE7}" type="parTrans" cxnId="{0999D18B-D016-4307-B45F-E338162C6FF8}">
      <dgm:prSet/>
      <dgm:spPr/>
      <dgm:t>
        <a:bodyPr/>
        <a:lstStyle/>
        <a:p>
          <a:endParaRPr lang="en-US"/>
        </a:p>
      </dgm:t>
    </dgm:pt>
    <dgm:pt modelId="{99FDE042-636F-4F30-8504-4DF1A905E8CE}" type="sibTrans" cxnId="{0999D18B-D016-4307-B45F-E338162C6FF8}">
      <dgm:prSet/>
      <dgm:spPr/>
      <dgm:t>
        <a:bodyPr/>
        <a:lstStyle/>
        <a:p>
          <a:endParaRPr lang="en-US"/>
        </a:p>
      </dgm:t>
    </dgm:pt>
    <dgm:pt modelId="{AEDAECE8-AA34-41D5-8D01-2315C52D9859}" type="pres">
      <dgm:prSet presAssocID="{047E3C04-5D03-40C9-8549-FC34BAB037F4}" presName="arrowDiagram" presStyleCnt="0">
        <dgm:presLayoutVars>
          <dgm:chMax val="5"/>
          <dgm:dir/>
          <dgm:resizeHandles val="exact"/>
        </dgm:presLayoutVars>
      </dgm:prSet>
      <dgm:spPr/>
    </dgm:pt>
    <dgm:pt modelId="{448EEBB3-7D42-4E35-86A6-B1F0A1930815}" type="pres">
      <dgm:prSet presAssocID="{047E3C04-5D03-40C9-8549-FC34BAB037F4}" presName="arrow" presStyleLbl="bgShp" presStyleIdx="0" presStyleCnt="1" custLinFactNeighborX="43860" custLinFactNeighborY="52546"/>
      <dgm:spPr/>
    </dgm:pt>
    <dgm:pt modelId="{855B695C-DC18-4228-A8F6-B486AA9499F0}" type="pres">
      <dgm:prSet presAssocID="{047E3C04-5D03-40C9-8549-FC34BAB037F4}" presName="arrowDiagram2" presStyleCnt="0"/>
      <dgm:spPr/>
    </dgm:pt>
    <dgm:pt modelId="{4623763F-8DB8-4C29-B06E-D4DCAFBCEC08}" type="pres">
      <dgm:prSet presAssocID="{677783D8-0A29-4B2D-8DCF-73EFB3539436}" presName="bullet2a" presStyleLbl="node1" presStyleIdx="0" presStyleCnt="2"/>
      <dgm:spPr>
        <a:solidFill>
          <a:schemeClr val="tx1"/>
        </a:solidFill>
      </dgm:spPr>
    </dgm:pt>
    <dgm:pt modelId="{A2B01184-136D-4F8D-B0C8-4EA801EBF681}" type="pres">
      <dgm:prSet presAssocID="{677783D8-0A29-4B2D-8DCF-73EFB3539436}" presName="textBox2a" presStyleLbl="revTx" presStyleIdx="0" presStyleCnt="2" custScaleX="122577" custScaleY="42855" custLinFactNeighborY="-14685">
        <dgm:presLayoutVars>
          <dgm:bulletEnabled val="1"/>
        </dgm:presLayoutVars>
      </dgm:prSet>
      <dgm:spPr/>
      <dgm:t>
        <a:bodyPr/>
        <a:lstStyle/>
        <a:p>
          <a:endParaRPr lang="en-US"/>
        </a:p>
      </dgm:t>
    </dgm:pt>
    <dgm:pt modelId="{440C8787-D96D-4081-8ABA-AE89582BE18A}" type="pres">
      <dgm:prSet presAssocID="{1A9D40B9-31FC-4A06-BF93-432EA0C21324}" presName="bullet2b" presStyleLbl="node1" presStyleIdx="1" presStyleCnt="2"/>
      <dgm:spPr>
        <a:solidFill>
          <a:schemeClr val="accent2"/>
        </a:solidFill>
      </dgm:spPr>
    </dgm:pt>
    <dgm:pt modelId="{82ED5099-9028-4E7C-8ED8-51E0282E3EE9}" type="pres">
      <dgm:prSet presAssocID="{1A9D40B9-31FC-4A06-BF93-432EA0C21324}" presName="textBox2b" presStyleLbl="revTx" presStyleIdx="1" presStyleCnt="2" custScaleX="191539" custScaleY="47360" custLinFactNeighborY="-12094">
        <dgm:presLayoutVars>
          <dgm:bulletEnabled val="1"/>
        </dgm:presLayoutVars>
      </dgm:prSet>
      <dgm:spPr/>
      <dgm:t>
        <a:bodyPr/>
        <a:lstStyle/>
        <a:p>
          <a:endParaRPr lang="en-US"/>
        </a:p>
      </dgm:t>
    </dgm:pt>
  </dgm:ptLst>
  <dgm:cxnLst>
    <dgm:cxn modelId="{0999D18B-D016-4307-B45F-E338162C6FF8}" srcId="{047E3C04-5D03-40C9-8549-FC34BAB037F4}" destId="{1A9D40B9-31FC-4A06-BF93-432EA0C21324}" srcOrd="1" destOrd="0" parTransId="{5D9578B0-9277-41B9-BFFC-0ECA539CCAE7}" sibTransId="{99FDE042-636F-4F30-8504-4DF1A905E8CE}"/>
    <dgm:cxn modelId="{298492C6-4E28-48A5-866B-7B1BB4B62632}" type="presOf" srcId="{047E3C04-5D03-40C9-8549-FC34BAB037F4}" destId="{AEDAECE8-AA34-41D5-8D01-2315C52D9859}" srcOrd="0" destOrd="0" presId="urn:microsoft.com/office/officeart/2005/8/layout/arrow2"/>
    <dgm:cxn modelId="{43E337C8-B969-4E49-A24D-1140C1885F97}" srcId="{047E3C04-5D03-40C9-8549-FC34BAB037F4}" destId="{677783D8-0A29-4B2D-8DCF-73EFB3539436}" srcOrd="0" destOrd="0" parTransId="{6FB7DD87-6BB6-4827-9751-CD494BD483D5}" sibTransId="{D97B02F5-A58D-45F2-BDEA-F8D49CFFF57B}"/>
    <dgm:cxn modelId="{8491CAED-D30F-46E2-BAAE-328D05846F01}" type="presOf" srcId="{1A9D40B9-31FC-4A06-BF93-432EA0C21324}" destId="{82ED5099-9028-4E7C-8ED8-51E0282E3EE9}" srcOrd="0" destOrd="0" presId="urn:microsoft.com/office/officeart/2005/8/layout/arrow2"/>
    <dgm:cxn modelId="{86C3FCFB-9399-4691-A676-AD6DDE0ECBC9}" type="presOf" srcId="{677783D8-0A29-4B2D-8DCF-73EFB3539436}" destId="{A2B01184-136D-4F8D-B0C8-4EA801EBF681}" srcOrd="0" destOrd="0" presId="urn:microsoft.com/office/officeart/2005/8/layout/arrow2"/>
    <dgm:cxn modelId="{F476B684-25A2-446C-8101-F1028EA58879}" type="presParOf" srcId="{AEDAECE8-AA34-41D5-8D01-2315C52D9859}" destId="{448EEBB3-7D42-4E35-86A6-B1F0A1930815}" srcOrd="0" destOrd="0" presId="urn:microsoft.com/office/officeart/2005/8/layout/arrow2"/>
    <dgm:cxn modelId="{812B810A-38E3-4AC7-9E08-3712D606BD0A}" type="presParOf" srcId="{AEDAECE8-AA34-41D5-8D01-2315C52D9859}" destId="{855B695C-DC18-4228-A8F6-B486AA9499F0}" srcOrd="1" destOrd="0" presId="urn:microsoft.com/office/officeart/2005/8/layout/arrow2"/>
    <dgm:cxn modelId="{8D2305A4-F9AA-4C47-815A-89A9C2A8439B}" type="presParOf" srcId="{855B695C-DC18-4228-A8F6-B486AA9499F0}" destId="{4623763F-8DB8-4C29-B06E-D4DCAFBCEC08}" srcOrd="0" destOrd="0" presId="urn:microsoft.com/office/officeart/2005/8/layout/arrow2"/>
    <dgm:cxn modelId="{6C6D5668-0DF2-4E04-8416-69AF8ACFFF92}" type="presParOf" srcId="{855B695C-DC18-4228-A8F6-B486AA9499F0}" destId="{A2B01184-136D-4F8D-B0C8-4EA801EBF681}" srcOrd="1" destOrd="0" presId="urn:microsoft.com/office/officeart/2005/8/layout/arrow2"/>
    <dgm:cxn modelId="{260F844A-AF5E-4DDB-84BA-7311E012CD0B}" type="presParOf" srcId="{855B695C-DC18-4228-A8F6-B486AA9499F0}" destId="{440C8787-D96D-4081-8ABA-AE89582BE18A}" srcOrd="2" destOrd="0" presId="urn:microsoft.com/office/officeart/2005/8/layout/arrow2"/>
    <dgm:cxn modelId="{E837959B-68E6-41D7-8EE8-F80627B1EE3F}" type="presParOf" srcId="{855B695C-DC18-4228-A8F6-B486AA9499F0}" destId="{82ED5099-9028-4E7C-8ED8-51E0282E3EE9}" srcOrd="3" destOrd="0" presId="urn:microsoft.com/office/officeart/2005/8/layout/arrow2"/>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18.xml><?xml version="1.0" encoding="utf-8"?>
<dgm:dataModel xmlns:dgm="http://schemas.openxmlformats.org/drawingml/2006/diagram" xmlns:a="http://schemas.openxmlformats.org/drawingml/2006/main">
  <dgm:ptLst>
    <dgm:pt modelId="{047E3C04-5D03-40C9-8549-FC34BAB037F4}" type="doc">
      <dgm:prSet loTypeId="urn:microsoft.com/office/officeart/2005/8/layout/arrow2" loCatId="process" qsTypeId="urn:microsoft.com/office/officeart/2005/8/quickstyle/simple3" qsCatId="simple" csTypeId="urn:microsoft.com/office/officeart/2005/8/colors/accent3_1" csCatId="accent3" phldr="1"/>
      <dgm:spPr/>
    </dgm:pt>
    <dgm:pt modelId="{677783D8-0A29-4B2D-8DCF-73EFB3539436}">
      <dgm:prSet phldrT="[Texto]" custT="1"/>
      <dgm:spPr/>
      <dgm:t>
        <a:bodyPr/>
        <a:lstStyle/>
        <a:p>
          <a:r>
            <a:rPr lang="pt-BR" sz="1800" b="1" dirty="0" smtClean="0">
              <a:solidFill>
                <a:srgbClr val="002060"/>
              </a:solidFill>
              <a:latin typeface="Calibri" pitchFamily="34" charset="0"/>
              <a:cs typeface="Calibri" pitchFamily="34" charset="0"/>
            </a:rPr>
            <a:t>PRINCÍPIOS, ITEM 4</a:t>
          </a:r>
          <a:endParaRPr lang="en-US" sz="1800" b="1" dirty="0">
            <a:solidFill>
              <a:srgbClr val="002060"/>
            </a:solidFill>
            <a:latin typeface="Calibri" pitchFamily="34" charset="0"/>
            <a:cs typeface="Calibri" pitchFamily="34" charset="0"/>
          </a:endParaRPr>
        </a:p>
      </dgm:t>
    </dgm:pt>
    <dgm:pt modelId="{6FB7DD87-6BB6-4827-9751-CD494BD483D5}" type="parTrans" cxnId="{43E337C8-B969-4E49-A24D-1140C1885F97}">
      <dgm:prSet/>
      <dgm:spPr/>
      <dgm:t>
        <a:bodyPr/>
        <a:lstStyle/>
        <a:p>
          <a:endParaRPr lang="en-US"/>
        </a:p>
      </dgm:t>
    </dgm:pt>
    <dgm:pt modelId="{D97B02F5-A58D-45F2-BDEA-F8D49CFFF57B}" type="sibTrans" cxnId="{43E337C8-B969-4E49-A24D-1140C1885F97}">
      <dgm:prSet/>
      <dgm:spPr/>
      <dgm:t>
        <a:bodyPr/>
        <a:lstStyle/>
        <a:p>
          <a:endParaRPr lang="en-US"/>
        </a:p>
      </dgm:t>
    </dgm:pt>
    <dgm:pt modelId="{1A9D40B9-31FC-4A06-BF93-432EA0C21324}">
      <dgm:prSet phldrT="[Texto]" custT="1"/>
      <dgm:spPr/>
      <dgm:t>
        <a:bodyPr/>
        <a:lstStyle/>
        <a:p>
          <a:r>
            <a:rPr lang="pt-BR" sz="2000" b="1" cap="none" spc="0" dirty="0" smtClean="0">
              <a:ln w="18000">
                <a:solidFill>
                  <a:schemeClr val="accent2">
                    <a:satMod val="140000"/>
                  </a:schemeClr>
                </a:solidFill>
                <a:prstDash val="solid"/>
                <a:miter lim="800000"/>
              </a:ln>
              <a:noFill/>
              <a:effectLst>
                <a:outerShdw blurRad="25500" dist="23000" dir="7020000" algn="tl">
                  <a:srgbClr val="000000">
                    <a:alpha val="50000"/>
                  </a:srgbClr>
                </a:outerShdw>
              </a:effectLst>
              <a:latin typeface="Calibri" pitchFamily="34" charset="0"/>
              <a:cs typeface="Calibri" pitchFamily="34" charset="0"/>
            </a:rPr>
            <a:t>COMPORTAMENTO PESSOAL, ITEM 7.2</a:t>
          </a:r>
          <a:endParaRPr lang="en-US" sz="2000" b="1" cap="none" spc="0" dirty="0">
            <a:ln w="18000">
              <a:solidFill>
                <a:schemeClr val="accent2">
                  <a:satMod val="140000"/>
                </a:schemeClr>
              </a:solidFill>
              <a:prstDash val="solid"/>
              <a:miter lim="800000"/>
            </a:ln>
            <a:noFill/>
            <a:effectLst>
              <a:outerShdw blurRad="25500" dist="23000" dir="7020000" algn="tl">
                <a:srgbClr val="000000">
                  <a:alpha val="50000"/>
                </a:srgbClr>
              </a:outerShdw>
            </a:effectLst>
            <a:latin typeface="Calibri" pitchFamily="34" charset="0"/>
            <a:cs typeface="Calibri" pitchFamily="34" charset="0"/>
          </a:endParaRPr>
        </a:p>
      </dgm:t>
    </dgm:pt>
    <dgm:pt modelId="{5D9578B0-9277-41B9-BFFC-0ECA539CCAE7}" type="parTrans" cxnId="{0999D18B-D016-4307-B45F-E338162C6FF8}">
      <dgm:prSet/>
      <dgm:spPr/>
      <dgm:t>
        <a:bodyPr/>
        <a:lstStyle/>
        <a:p>
          <a:endParaRPr lang="en-US"/>
        </a:p>
      </dgm:t>
    </dgm:pt>
    <dgm:pt modelId="{99FDE042-636F-4F30-8504-4DF1A905E8CE}" type="sibTrans" cxnId="{0999D18B-D016-4307-B45F-E338162C6FF8}">
      <dgm:prSet/>
      <dgm:spPr/>
      <dgm:t>
        <a:bodyPr/>
        <a:lstStyle/>
        <a:p>
          <a:endParaRPr lang="en-US"/>
        </a:p>
      </dgm:t>
    </dgm:pt>
    <dgm:pt modelId="{AEDAECE8-AA34-41D5-8D01-2315C52D9859}" type="pres">
      <dgm:prSet presAssocID="{047E3C04-5D03-40C9-8549-FC34BAB037F4}" presName="arrowDiagram" presStyleCnt="0">
        <dgm:presLayoutVars>
          <dgm:chMax val="5"/>
          <dgm:dir/>
          <dgm:resizeHandles val="exact"/>
        </dgm:presLayoutVars>
      </dgm:prSet>
      <dgm:spPr/>
    </dgm:pt>
    <dgm:pt modelId="{448EEBB3-7D42-4E35-86A6-B1F0A1930815}" type="pres">
      <dgm:prSet presAssocID="{047E3C04-5D03-40C9-8549-FC34BAB037F4}" presName="arrow" presStyleLbl="bgShp" presStyleIdx="0" presStyleCnt="1" custLinFactNeighborX="43860" custLinFactNeighborY="52546"/>
      <dgm:spPr/>
    </dgm:pt>
    <dgm:pt modelId="{855B695C-DC18-4228-A8F6-B486AA9499F0}" type="pres">
      <dgm:prSet presAssocID="{047E3C04-5D03-40C9-8549-FC34BAB037F4}" presName="arrowDiagram2" presStyleCnt="0"/>
      <dgm:spPr/>
    </dgm:pt>
    <dgm:pt modelId="{4623763F-8DB8-4C29-B06E-D4DCAFBCEC08}" type="pres">
      <dgm:prSet presAssocID="{677783D8-0A29-4B2D-8DCF-73EFB3539436}" presName="bullet2a" presStyleLbl="node1" presStyleIdx="0" presStyleCnt="2"/>
      <dgm:spPr>
        <a:solidFill>
          <a:schemeClr val="tx1"/>
        </a:solidFill>
      </dgm:spPr>
    </dgm:pt>
    <dgm:pt modelId="{A2B01184-136D-4F8D-B0C8-4EA801EBF681}" type="pres">
      <dgm:prSet presAssocID="{677783D8-0A29-4B2D-8DCF-73EFB3539436}" presName="textBox2a" presStyleLbl="revTx" presStyleIdx="0" presStyleCnt="2" custScaleX="122577" custScaleY="42855" custLinFactNeighborY="-14685">
        <dgm:presLayoutVars>
          <dgm:bulletEnabled val="1"/>
        </dgm:presLayoutVars>
      </dgm:prSet>
      <dgm:spPr/>
      <dgm:t>
        <a:bodyPr/>
        <a:lstStyle/>
        <a:p>
          <a:endParaRPr lang="en-US"/>
        </a:p>
      </dgm:t>
    </dgm:pt>
    <dgm:pt modelId="{440C8787-D96D-4081-8ABA-AE89582BE18A}" type="pres">
      <dgm:prSet presAssocID="{1A9D40B9-31FC-4A06-BF93-432EA0C21324}" presName="bullet2b" presStyleLbl="node1" presStyleIdx="1" presStyleCnt="2"/>
      <dgm:spPr>
        <a:solidFill>
          <a:schemeClr val="accent2"/>
        </a:solidFill>
      </dgm:spPr>
    </dgm:pt>
    <dgm:pt modelId="{82ED5099-9028-4E7C-8ED8-51E0282E3EE9}" type="pres">
      <dgm:prSet presAssocID="{1A9D40B9-31FC-4A06-BF93-432EA0C21324}" presName="textBox2b" presStyleLbl="revTx" presStyleIdx="1" presStyleCnt="2" custScaleX="191539" custScaleY="47360" custLinFactNeighborY="-12094">
        <dgm:presLayoutVars>
          <dgm:bulletEnabled val="1"/>
        </dgm:presLayoutVars>
      </dgm:prSet>
      <dgm:spPr/>
      <dgm:t>
        <a:bodyPr/>
        <a:lstStyle/>
        <a:p>
          <a:endParaRPr lang="en-US"/>
        </a:p>
      </dgm:t>
    </dgm:pt>
  </dgm:ptLst>
  <dgm:cxnLst>
    <dgm:cxn modelId="{43E337C8-B969-4E49-A24D-1140C1885F97}" srcId="{047E3C04-5D03-40C9-8549-FC34BAB037F4}" destId="{677783D8-0A29-4B2D-8DCF-73EFB3539436}" srcOrd="0" destOrd="0" parTransId="{6FB7DD87-6BB6-4827-9751-CD494BD483D5}" sibTransId="{D97B02F5-A58D-45F2-BDEA-F8D49CFFF57B}"/>
    <dgm:cxn modelId="{36181A54-487B-4652-8C1D-56DAFF8636EB}" type="presOf" srcId="{1A9D40B9-31FC-4A06-BF93-432EA0C21324}" destId="{82ED5099-9028-4E7C-8ED8-51E0282E3EE9}" srcOrd="0" destOrd="0" presId="urn:microsoft.com/office/officeart/2005/8/layout/arrow2"/>
    <dgm:cxn modelId="{0999D18B-D016-4307-B45F-E338162C6FF8}" srcId="{047E3C04-5D03-40C9-8549-FC34BAB037F4}" destId="{1A9D40B9-31FC-4A06-BF93-432EA0C21324}" srcOrd="1" destOrd="0" parTransId="{5D9578B0-9277-41B9-BFFC-0ECA539CCAE7}" sibTransId="{99FDE042-636F-4F30-8504-4DF1A905E8CE}"/>
    <dgm:cxn modelId="{AEEC9E30-75D8-47F3-9BF4-A52BAFC739B8}" type="presOf" srcId="{677783D8-0A29-4B2D-8DCF-73EFB3539436}" destId="{A2B01184-136D-4F8D-B0C8-4EA801EBF681}" srcOrd="0" destOrd="0" presId="urn:microsoft.com/office/officeart/2005/8/layout/arrow2"/>
    <dgm:cxn modelId="{78475A66-57DB-49D3-B3ED-58883E755C4B}" type="presOf" srcId="{047E3C04-5D03-40C9-8549-FC34BAB037F4}" destId="{AEDAECE8-AA34-41D5-8D01-2315C52D9859}" srcOrd="0" destOrd="0" presId="urn:microsoft.com/office/officeart/2005/8/layout/arrow2"/>
    <dgm:cxn modelId="{267FDD8F-6CB5-43F7-BA66-D312A33C8A3C}" type="presParOf" srcId="{AEDAECE8-AA34-41D5-8D01-2315C52D9859}" destId="{448EEBB3-7D42-4E35-86A6-B1F0A1930815}" srcOrd="0" destOrd="0" presId="urn:microsoft.com/office/officeart/2005/8/layout/arrow2"/>
    <dgm:cxn modelId="{72194F18-E8C5-4937-B1B7-1935D8CD7996}" type="presParOf" srcId="{AEDAECE8-AA34-41D5-8D01-2315C52D9859}" destId="{855B695C-DC18-4228-A8F6-B486AA9499F0}" srcOrd="1" destOrd="0" presId="urn:microsoft.com/office/officeart/2005/8/layout/arrow2"/>
    <dgm:cxn modelId="{EEB1701F-A989-4FFB-B645-4651766AE6BD}" type="presParOf" srcId="{855B695C-DC18-4228-A8F6-B486AA9499F0}" destId="{4623763F-8DB8-4C29-B06E-D4DCAFBCEC08}" srcOrd="0" destOrd="0" presId="urn:microsoft.com/office/officeart/2005/8/layout/arrow2"/>
    <dgm:cxn modelId="{0A1BC217-4F35-49D0-8D4A-73AFACE7712B}" type="presParOf" srcId="{855B695C-DC18-4228-A8F6-B486AA9499F0}" destId="{A2B01184-136D-4F8D-B0C8-4EA801EBF681}" srcOrd="1" destOrd="0" presId="urn:microsoft.com/office/officeart/2005/8/layout/arrow2"/>
    <dgm:cxn modelId="{02CB7714-A437-4CC0-9BDE-EE35ADD617B3}" type="presParOf" srcId="{855B695C-DC18-4228-A8F6-B486AA9499F0}" destId="{440C8787-D96D-4081-8ABA-AE89582BE18A}" srcOrd="2" destOrd="0" presId="urn:microsoft.com/office/officeart/2005/8/layout/arrow2"/>
    <dgm:cxn modelId="{99552139-DEAF-44D7-90F9-1C2371850075}" type="presParOf" srcId="{855B695C-DC18-4228-A8F6-B486AA9499F0}" destId="{82ED5099-9028-4E7C-8ED8-51E0282E3EE9}" srcOrd="3" destOrd="0" presId="urn:microsoft.com/office/officeart/2005/8/layout/arrow2"/>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19.xml><?xml version="1.0" encoding="utf-8"?>
<dgm:dataModel xmlns:dgm="http://schemas.openxmlformats.org/drawingml/2006/diagram" xmlns:a="http://schemas.openxmlformats.org/drawingml/2006/main">
  <dgm:ptLst>
    <dgm:pt modelId="{047E3C04-5D03-40C9-8549-FC34BAB037F4}" type="doc">
      <dgm:prSet loTypeId="urn:microsoft.com/office/officeart/2005/8/layout/arrow2" loCatId="process" qsTypeId="urn:microsoft.com/office/officeart/2005/8/quickstyle/simple3" qsCatId="simple" csTypeId="urn:microsoft.com/office/officeart/2005/8/colors/accent3_1" csCatId="accent3" phldr="1"/>
      <dgm:spPr/>
    </dgm:pt>
    <dgm:pt modelId="{677783D8-0A29-4B2D-8DCF-73EFB3539436}">
      <dgm:prSet phldrT="[Texto]" custT="1"/>
      <dgm:spPr/>
      <dgm:t>
        <a:bodyPr/>
        <a:lstStyle/>
        <a:p>
          <a:r>
            <a:rPr lang="pt-BR" sz="1800" b="1" dirty="0" smtClean="0">
              <a:solidFill>
                <a:srgbClr val="002060"/>
              </a:solidFill>
              <a:latin typeface="Calibri" pitchFamily="34" charset="0"/>
              <a:cs typeface="Calibri" pitchFamily="34" charset="0"/>
            </a:rPr>
            <a:t>PRINCÍPIOS, ITEM 4</a:t>
          </a:r>
          <a:endParaRPr lang="en-US" sz="1800" b="1" dirty="0">
            <a:solidFill>
              <a:srgbClr val="002060"/>
            </a:solidFill>
            <a:latin typeface="Calibri" pitchFamily="34" charset="0"/>
            <a:cs typeface="Calibri" pitchFamily="34" charset="0"/>
          </a:endParaRPr>
        </a:p>
      </dgm:t>
    </dgm:pt>
    <dgm:pt modelId="{6FB7DD87-6BB6-4827-9751-CD494BD483D5}" type="parTrans" cxnId="{43E337C8-B969-4E49-A24D-1140C1885F97}">
      <dgm:prSet/>
      <dgm:spPr/>
      <dgm:t>
        <a:bodyPr/>
        <a:lstStyle/>
        <a:p>
          <a:endParaRPr lang="en-US"/>
        </a:p>
      </dgm:t>
    </dgm:pt>
    <dgm:pt modelId="{D97B02F5-A58D-45F2-BDEA-F8D49CFFF57B}" type="sibTrans" cxnId="{43E337C8-B969-4E49-A24D-1140C1885F97}">
      <dgm:prSet/>
      <dgm:spPr/>
      <dgm:t>
        <a:bodyPr/>
        <a:lstStyle/>
        <a:p>
          <a:endParaRPr lang="en-US"/>
        </a:p>
      </dgm:t>
    </dgm:pt>
    <dgm:pt modelId="{1A9D40B9-31FC-4A06-BF93-432EA0C21324}">
      <dgm:prSet phldrT="[Texto]" custT="1"/>
      <dgm:spPr/>
      <dgm:t>
        <a:bodyPr/>
        <a:lstStyle/>
        <a:p>
          <a:r>
            <a:rPr lang="pt-BR" sz="2000" b="1" cap="none" spc="0" dirty="0" smtClean="0">
              <a:ln w="18000">
                <a:solidFill>
                  <a:schemeClr val="accent2">
                    <a:satMod val="140000"/>
                  </a:schemeClr>
                </a:solidFill>
                <a:prstDash val="solid"/>
                <a:miter lim="800000"/>
              </a:ln>
              <a:noFill/>
              <a:effectLst>
                <a:outerShdw blurRad="25500" dist="23000" dir="7020000" algn="tl">
                  <a:srgbClr val="000000">
                    <a:alpha val="50000"/>
                  </a:srgbClr>
                </a:outerShdw>
              </a:effectLst>
              <a:latin typeface="Calibri" pitchFamily="34" charset="0"/>
              <a:cs typeface="Calibri" pitchFamily="34" charset="0"/>
            </a:rPr>
            <a:t>COMPORTAMENTO PESSOAL, ITEM 7.2</a:t>
          </a:r>
          <a:endParaRPr lang="en-US" sz="2000" b="1" cap="none" spc="0" dirty="0">
            <a:ln w="18000">
              <a:solidFill>
                <a:schemeClr val="accent2">
                  <a:satMod val="140000"/>
                </a:schemeClr>
              </a:solidFill>
              <a:prstDash val="solid"/>
              <a:miter lim="800000"/>
            </a:ln>
            <a:noFill/>
            <a:effectLst>
              <a:outerShdw blurRad="25500" dist="23000" dir="7020000" algn="tl">
                <a:srgbClr val="000000">
                  <a:alpha val="50000"/>
                </a:srgbClr>
              </a:outerShdw>
            </a:effectLst>
            <a:latin typeface="Calibri" pitchFamily="34" charset="0"/>
            <a:cs typeface="Calibri" pitchFamily="34" charset="0"/>
          </a:endParaRPr>
        </a:p>
      </dgm:t>
    </dgm:pt>
    <dgm:pt modelId="{5D9578B0-9277-41B9-BFFC-0ECA539CCAE7}" type="parTrans" cxnId="{0999D18B-D016-4307-B45F-E338162C6FF8}">
      <dgm:prSet/>
      <dgm:spPr/>
      <dgm:t>
        <a:bodyPr/>
        <a:lstStyle/>
        <a:p>
          <a:endParaRPr lang="en-US"/>
        </a:p>
      </dgm:t>
    </dgm:pt>
    <dgm:pt modelId="{99FDE042-636F-4F30-8504-4DF1A905E8CE}" type="sibTrans" cxnId="{0999D18B-D016-4307-B45F-E338162C6FF8}">
      <dgm:prSet/>
      <dgm:spPr/>
      <dgm:t>
        <a:bodyPr/>
        <a:lstStyle/>
        <a:p>
          <a:endParaRPr lang="en-US"/>
        </a:p>
      </dgm:t>
    </dgm:pt>
    <dgm:pt modelId="{AEDAECE8-AA34-41D5-8D01-2315C52D9859}" type="pres">
      <dgm:prSet presAssocID="{047E3C04-5D03-40C9-8549-FC34BAB037F4}" presName="arrowDiagram" presStyleCnt="0">
        <dgm:presLayoutVars>
          <dgm:chMax val="5"/>
          <dgm:dir/>
          <dgm:resizeHandles val="exact"/>
        </dgm:presLayoutVars>
      </dgm:prSet>
      <dgm:spPr/>
    </dgm:pt>
    <dgm:pt modelId="{448EEBB3-7D42-4E35-86A6-B1F0A1930815}" type="pres">
      <dgm:prSet presAssocID="{047E3C04-5D03-40C9-8549-FC34BAB037F4}" presName="arrow" presStyleLbl="bgShp" presStyleIdx="0" presStyleCnt="1" custLinFactNeighborX="43860" custLinFactNeighborY="52546"/>
      <dgm:spPr/>
    </dgm:pt>
    <dgm:pt modelId="{855B695C-DC18-4228-A8F6-B486AA9499F0}" type="pres">
      <dgm:prSet presAssocID="{047E3C04-5D03-40C9-8549-FC34BAB037F4}" presName="arrowDiagram2" presStyleCnt="0"/>
      <dgm:spPr/>
    </dgm:pt>
    <dgm:pt modelId="{4623763F-8DB8-4C29-B06E-D4DCAFBCEC08}" type="pres">
      <dgm:prSet presAssocID="{677783D8-0A29-4B2D-8DCF-73EFB3539436}" presName="bullet2a" presStyleLbl="node1" presStyleIdx="0" presStyleCnt="2"/>
      <dgm:spPr>
        <a:solidFill>
          <a:schemeClr val="tx1"/>
        </a:solidFill>
      </dgm:spPr>
    </dgm:pt>
    <dgm:pt modelId="{A2B01184-136D-4F8D-B0C8-4EA801EBF681}" type="pres">
      <dgm:prSet presAssocID="{677783D8-0A29-4B2D-8DCF-73EFB3539436}" presName="textBox2a" presStyleLbl="revTx" presStyleIdx="0" presStyleCnt="2" custScaleX="122577" custScaleY="42855" custLinFactNeighborY="-14685">
        <dgm:presLayoutVars>
          <dgm:bulletEnabled val="1"/>
        </dgm:presLayoutVars>
      </dgm:prSet>
      <dgm:spPr/>
      <dgm:t>
        <a:bodyPr/>
        <a:lstStyle/>
        <a:p>
          <a:endParaRPr lang="en-US"/>
        </a:p>
      </dgm:t>
    </dgm:pt>
    <dgm:pt modelId="{440C8787-D96D-4081-8ABA-AE89582BE18A}" type="pres">
      <dgm:prSet presAssocID="{1A9D40B9-31FC-4A06-BF93-432EA0C21324}" presName="bullet2b" presStyleLbl="node1" presStyleIdx="1" presStyleCnt="2"/>
      <dgm:spPr>
        <a:solidFill>
          <a:schemeClr val="accent2"/>
        </a:solidFill>
      </dgm:spPr>
    </dgm:pt>
    <dgm:pt modelId="{82ED5099-9028-4E7C-8ED8-51E0282E3EE9}" type="pres">
      <dgm:prSet presAssocID="{1A9D40B9-31FC-4A06-BF93-432EA0C21324}" presName="textBox2b" presStyleLbl="revTx" presStyleIdx="1" presStyleCnt="2" custScaleX="191539" custScaleY="47360" custLinFactNeighborY="-12094">
        <dgm:presLayoutVars>
          <dgm:bulletEnabled val="1"/>
        </dgm:presLayoutVars>
      </dgm:prSet>
      <dgm:spPr/>
      <dgm:t>
        <a:bodyPr/>
        <a:lstStyle/>
        <a:p>
          <a:endParaRPr lang="en-US"/>
        </a:p>
      </dgm:t>
    </dgm:pt>
  </dgm:ptLst>
  <dgm:cxnLst>
    <dgm:cxn modelId="{C150C9C2-5E95-4CA5-BC7B-B72FCEC37425}" type="presOf" srcId="{1A9D40B9-31FC-4A06-BF93-432EA0C21324}" destId="{82ED5099-9028-4E7C-8ED8-51E0282E3EE9}" srcOrd="0" destOrd="0" presId="urn:microsoft.com/office/officeart/2005/8/layout/arrow2"/>
    <dgm:cxn modelId="{0999D18B-D016-4307-B45F-E338162C6FF8}" srcId="{047E3C04-5D03-40C9-8549-FC34BAB037F4}" destId="{1A9D40B9-31FC-4A06-BF93-432EA0C21324}" srcOrd="1" destOrd="0" parTransId="{5D9578B0-9277-41B9-BFFC-0ECA539CCAE7}" sibTransId="{99FDE042-636F-4F30-8504-4DF1A905E8CE}"/>
    <dgm:cxn modelId="{60B627C6-F977-4320-9600-767B6E8609D8}" type="presOf" srcId="{047E3C04-5D03-40C9-8549-FC34BAB037F4}" destId="{AEDAECE8-AA34-41D5-8D01-2315C52D9859}" srcOrd="0" destOrd="0" presId="urn:microsoft.com/office/officeart/2005/8/layout/arrow2"/>
    <dgm:cxn modelId="{43E337C8-B969-4E49-A24D-1140C1885F97}" srcId="{047E3C04-5D03-40C9-8549-FC34BAB037F4}" destId="{677783D8-0A29-4B2D-8DCF-73EFB3539436}" srcOrd="0" destOrd="0" parTransId="{6FB7DD87-6BB6-4827-9751-CD494BD483D5}" sibTransId="{D97B02F5-A58D-45F2-BDEA-F8D49CFFF57B}"/>
    <dgm:cxn modelId="{759D321F-03D5-45B0-8A5C-545169874E02}" type="presOf" srcId="{677783D8-0A29-4B2D-8DCF-73EFB3539436}" destId="{A2B01184-136D-4F8D-B0C8-4EA801EBF681}" srcOrd="0" destOrd="0" presId="urn:microsoft.com/office/officeart/2005/8/layout/arrow2"/>
    <dgm:cxn modelId="{DAFB012D-9F38-4128-864C-C80DDD9499BE}" type="presParOf" srcId="{AEDAECE8-AA34-41D5-8D01-2315C52D9859}" destId="{448EEBB3-7D42-4E35-86A6-B1F0A1930815}" srcOrd="0" destOrd="0" presId="urn:microsoft.com/office/officeart/2005/8/layout/arrow2"/>
    <dgm:cxn modelId="{1D3E9E03-2882-409E-B657-610C98078F61}" type="presParOf" srcId="{AEDAECE8-AA34-41D5-8D01-2315C52D9859}" destId="{855B695C-DC18-4228-A8F6-B486AA9499F0}" srcOrd="1" destOrd="0" presId="urn:microsoft.com/office/officeart/2005/8/layout/arrow2"/>
    <dgm:cxn modelId="{6C4CD652-A0F1-4E51-841C-C3E107837EFA}" type="presParOf" srcId="{855B695C-DC18-4228-A8F6-B486AA9499F0}" destId="{4623763F-8DB8-4C29-B06E-D4DCAFBCEC08}" srcOrd="0" destOrd="0" presId="urn:microsoft.com/office/officeart/2005/8/layout/arrow2"/>
    <dgm:cxn modelId="{D2C15FBF-0F0F-42F7-A4BE-6301020A603D}" type="presParOf" srcId="{855B695C-DC18-4228-A8F6-B486AA9499F0}" destId="{A2B01184-136D-4F8D-B0C8-4EA801EBF681}" srcOrd="1" destOrd="0" presId="urn:microsoft.com/office/officeart/2005/8/layout/arrow2"/>
    <dgm:cxn modelId="{AF05E612-25E3-4D79-A64E-CEA9EE485FBA}" type="presParOf" srcId="{855B695C-DC18-4228-A8F6-B486AA9499F0}" destId="{440C8787-D96D-4081-8ABA-AE89582BE18A}" srcOrd="2" destOrd="0" presId="urn:microsoft.com/office/officeart/2005/8/layout/arrow2"/>
    <dgm:cxn modelId="{FA255954-70A7-4B69-9D7E-4D634A139907}" type="presParOf" srcId="{855B695C-DC18-4228-A8F6-B486AA9499F0}" destId="{82ED5099-9028-4E7C-8ED8-51E0282E3EE9}" srcOrd="3" destOrd="0" presId="urn:microsoft.com/office/officeart/2005/8/layout/arrow2"/>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20.xml><?xml version="1.0" encoding="utf-8"?>
<dgm:dataModel xmlns:dgm="http://schemas.openxmlformats.org/drawingml/2006/diagram" xmlns:a="http://schemas.openxmlformats.org/drawingml/2006/main">
  <dgm:ptLst>
    <dgm:pt modelId="{047E3C04-5D03-40C9-8549-FC34BAB037F4}" type="doc">
      <dgm:prSet loTypeId="urn:microsoft.com/office/officeart/2005/8/layout/arrow2" loCatId="process" qsTypeId="urn:microsoft.com/office/officeart/2005/8/quickstyle/simple3" qsCatId="simple" csTypeId="urn:microsoft.com/office/officeart/2005/8/colors/accent3_1" csCatId="accent3" phldr="1"/>
      <dgm:spPr/>
    </dgm:pt>
    <dgm:pt modelId="{677783D8-0A29-4B2D-8DCF-73EFB3539436}">
      <dgm:prSet phldrT="[Texto]" custT="1"/>
      <dgm:spPr/>
      <dgm:t>
        <a:bodyPr/>
        <a:lstStyle/>
        <a:p>
          <a:r>
            <a:rPr lang="pt-BR" sz="1800" b="1" dirty="0" smtClean="0">
              <a:solidFill>
                <a:srgbClr val="002060"/>
              </a:solidFill>
              <a:latin typeface="Calibri" pitchFamily="34" charset="0"/>
              <a:cs typeface="Calibri" pitchFamily="34" charset="0"/>
            </a:rPr>
            <a:t>PRINCÍPIOS, ITEM 4</a:t>
          </a:r>
          <a:endParaRPr lang="en-US" sz="1800" b="1" dirty="0">
            <a:solidFill>
              <a:srgbClr val="002060"/>
            </a:solidFill>
            <a:latin typeface="Calibri" pitchFamily="34" charset="0"/>
            <a:cs typeface="Calibri" pitchFamily="34" charset="0"/>
          </a:endParaRPr>
        </a:p>
      </dgm:t>
    </dgm:pt>
    <dgm:pt modelId="{6FB7DD87-6BB6-4827-9751-CD494BD483D5}" type="parTrans" cxnId="{43E337C8-B969-4E49-A24D-1140C1885F97}">
      <dgm:prSet/>
      <dgm:spPr/>
      <dgm:t>
        <a:bodyPr/>
        <a:lstStyle/>
        <a:p>
          <a:endParaRPr lang="en-US"/>
        </a:p>
      </dgm:t>
    </dgm:pt>
    <dgm:pt modelId="{D97B02F5-A58D-45F2-BDEA-F8D49CFFF57B}" type="sibTrans" cxnId="{43E337C8-B969-4E49-A24D-1140C1885F97}">
      <dgm:prSet/>
      <dgm:spPr/>
      <dgm:t>
        <a:bodyPr/>
        <a:lstStyle/>
        <a:p>
          <a:endParaRPr lang="en-US"/>
        </a:p>
      </dgm:t>
    </dgm:pt>
    <dgm:pt modelId="{1A9D40B9-31FC-4A06-BF93-432EA0C21324}">
      <dgm:prSet phldrT="[Texto]" custT="1"/>
      <dgm:spPr/>
      <dgm:t>
        <a:bodyPr/>
        <a:lstStyle/>
        <a:p>
          <a:r>
            <a:rPr lang="pt-BR" sz="2000" b="1" cap="none" spc="0" dirty="0" smtClean="0">
              <a:ln w="18000">
                <a:solidFill>
                  <a:schemeClr val="accent2">
                    <a:satMod val="140000"/>
                  </a:schemeClr>
                </a:solidFill>
                <a:prstDash val="solid"/>
                <a:miter lim="800000"/>
              </a:ln>
              <a:noFill/>
              <a:effectLst>
                <a:outerShdw blurRad="25500" dist="23000" dir="7020000" algn="tl">
                  <a:srgbClr val="000000">
                    <a:alpha val="50000"/>
                  </a:srgbClr>
                </a:outerShdw>
              </a:effectLst>
              <a:latin typeface="Calibri" pitchFamily="34" charset="0"/>
              <a:cs typeface="Calibri" pitchFamily="34" charset="0"/>
            </a:rPr>
            <a:t>COMPORTAMENTO PESSOAL, ITEM 7.2</a:t>
          </a:r>
          <a:endParaRPr lang="en-US" sz="2000" b="1" cap="none" spc="0" dirty="0">
            <a:ln w="18000">
              <a:solidFill>
                <a:schemeClr val="accent2">
                  <a:satMod val="140000"/>
                </a:schemeClr>
              </a:solidFill>
              <a:prstDash val="solid"/>
              <a:miter lim="800000"/>
            </a:ln>
            <a:noFill/>
            <a:effectLst>
              <a:outerShdw blurRad="25500" dist="23000" dir="7020000" algn="tl">
                <a:srgbClr val="000000">
                  <a:alpha val="50000"/>
                </a:srgbClr>
              </a:outerShdw>
            </a:effectLst>
            <a:latin typeface="Calibri" pitchFamily="34" charset="0"/>
            <a:cs typeface="Calibri" pitchFamily="34" charset="0"/>
          </a:endParaRPr>
        </a:p>
      </dgm:t>
    </dgm:pt>
    <dgm:pt modelId="{5D9578B0-9277-41B9-BFFC-0ECA539CCAE7}" type="parTrans" cxnId="{0999D18B-D016-4307-B45F-E338162C6FF8}">
      <dgm:prSet/>
      <dgm:spPr/>
      <dgm:t>
        <a:bodyPr/>
        <a:lstStyle/>
        <a:p>
          <a:endParaRPr lang="en-US"/>
        </a:p>
      </dgm:t>
    </dgm:pt>
    <dgm:pt modelId="{99FDE042-636F-4F30-8504-4DF1A905E8CE}" type="sibTrans" cxnId="{0999D18B-D016-4307-B45F-E338162C6FF8}">
      <dgm:prSet/>
      <dgm:spPr/>
      <dgm:t>
        <a:bodyPr/>
        <a:lstStyle/>
        <a:p>
          <a:endParaRPr lang="en-US"/>
        </a:p>
      </dgm:t>
    </dgm:pt>
    <dgm:pt modelId="{AEDAECE8-AA34-41D5-8D01-2315C52D9859}" type="pres">
      <dgm:prSet presAssocID="{047E3C04-5D03-40C9-8549-FC34BAB037F4}" presName="arrowDiagram" presStyleCnt="0">
        <dgm:presLayoutVars>
          <dgm:chMax val="5"/>
          <dgm:dir/>
          <dgm:resizeHandles val="exact"/>
        </dgm:presLayoutVars>
      </dgm:prSet>
      <dgm:spPr/>
    </dgm:pt>
    <dgm:pt modelId="{448EEBB3-7D42-4E35-86A6-B1F0A1930815}" type="pres">
      <dgm:prSet presAssocID="{047E3C04-5D03-40C9-8549-FC34BAB037F4}" presName="arrow" presStyleLbl="bgShp" presStyleIdx="0" presStyleCnt="1" custLinFactNeighborX="43860" custLinFactNeighborY="52546"/>
      <dgm:spPr/>
    </dgm:pt>
    <dgm:pt modelId="{855B695C-DC18-4228-A8F6-B486AA9499F0}" type="pres">
      <dgm:prSet presAssocID="{047E3C04-5D03-40C9-8549-FC34BAB037F4}" presName="arrowDiagram2" presStyleCnt="0"/>
      <dgm:spPr/>
    </dgm:pt>
    <dgm:pt modelId="{4623763F-8DB8-4C29-B06E-D4DCAFBCEC08}" type="pres">
      <dgm:prSet presAssocID="{677783D8-0A29-4B2D-8DCF-73EFB3539436}" presName="bullet2a" presStyleLbl="node1" presStyleIdx="0" presStyleCnt="2"/>
      <dgm:spPr>
        <a:solidFill>
          <a:schemeClr val="tx1"/>
        </a:solidFill>
      </dgm:spPr>
    </dgm:pt>
    <dgm:pt modelId="{A2B01184-136D-4F8D-B0C8-4EA801EBF681}" type="pres">
      <dgm:prSet presAssocID="{677783D8-0A29-4B2D-8DCF-73EFB3539436}" presName="textBox2a" presStyleLbl="revTx" presStyleIdx="0" presStyleCnt="2" custScaleX="122577" custScaleY="42855" custLinFactNeighborY="-14685">
        <dgm:presLayoutVars>
          <dgm:bulletEnabled val="1"/>
        </dgm:presLayoutVars>
      </dgm:prSet>
      <dgm:spPr/>
      <dgm:t>
        <a:bodyPr/>
        <a:lstStyle/>
        <a:p>
          <a:endParaRPr lang="en-US"/>
        </a:p>
      </dgm:t>
    </dgm:pt>
    <dgm:pt modelId="{440C8787-D96D-4081-8ABA-AE89582BE18A}" type="pres">
      <dgm:prSet presAssocID="{1A9D40B9-31FC-4A06-BF93-432EA0C21324}" presName="bullet2b" presStyleLbl="node1" presStyleIdx="1" presStyleCnt="2"/>
      <dgm:spPr>
        <a:solidFill>
          <a:schemeClr val="accent2"/>
        </a:solidFill>
      </dgm:spPr>
    </dgm:pt>
    <dgm:pt modelId="{82ED5099-9028-4E7C-8ED8-51E0282E3EE9}" type="pres">
      <dgm:prSet presAssocID="{1A9D40B9-31FC-4A06-BF93-432EA0C21324}" presName="textBox2b" presStyleLbl="revTx" presStyleIdx="1" presStyleCnt="2" custScaleX="191539" custScaleY="47360" custLinFactNeighborY="-12094">
        <dgm:presLayoutVars>
          <dgm:bulletEnabled val="1"/>
        </dgm:presLayoutVars>
      </dgm:prSet>
      <dgm:spPr/>
      <dgm:t>
        <a:bodyPr/>
        <a:lstStyle/>
        <a:p>
          <a:endParaRPr lang="en-US"/>
        </a:p>
      </dgm:t>
    </dgm:pt>
  </dgm:ptLst>
  <dgm:cxnLst>
    <dgm:cxn modelId="{8C4B5014-EE5B-4197-8A65-14D307A45DB3}" type="presOf" srcId="{677783D8-0A29-4B2D-8DCF-73EFB3539436}" destId="{A2B01184-136D-4F8D-B0C8-4EA801EBF681}" srcOrd="0" destOrd="0" presId="urn:microsoft.com/office/officeart/2005/8/layout/arrow2"/>
    <dgm:cxn modelId="{478BDF28-6CCD-4620-ACDA-9BFB1A752F1B}" type="presOf" srcId="{047E3C04-5D03-40C9-8549-FC34BAB037F4}" destId="{AEDAECE8-AA34-41D5-8D01-2315C52D9859}" srcOrd="0" destOrd="0" presId="urn:microsoft.com/office/officeart/2005/8/layout/arrow2"/>
    <dgm:cxn modelId="{65353CF7-D31B-4DB7-A321-44B16B7B7E93}" type="presOf" srcId="{1A9D40B9-31FC-4A06-BF93-432EA0C21324}" destId="{82ED5099-9028-4E7C-8ED8-51E0282E3EE9}" srcOrd="0" destOrd="0" presId="urn:microsoft.com/office/officeart/2005/8/layout/arrow2"/>
    <dgm:cxn modelId="{0999D18B-D016-4307-B45F-E338162C6FF8}" srcId="{047E3C04-5D03-40C9-8549-FC34BAB037F4}" destId="{1A9D40B9-31FC-4A06-BF93-432EA0C21324}" srcOrd="1" destOrd="0" parTransId="{5D9578B0-9277-41B9-BFFC-0ECA539CCAE7}" sibTransId="{99FDE042-636F-4F30-8504-4DF1A905E8CE}"/>
    <dgm:cxn modelId="{43E337C8-B969-4E49-A24D-1140C1885F97}" srcId="{047E3C04-5D03-40C9-8549-FC34BAB037F4}" destId="{677783D8-0A29-4B2D-8DCF-73EFB3539436}" srcOrd="0" destOrd="0" parTransId="{6FB7DD87-6BB6-4827-9751-CD494BD483D5}" sibTransId="{D97B02F5-A58D-45F2-BDEA-F8D49CFFF57B}"/>
    <dgm:cxn modelId="{C68EF343-6495-481D-A0C6-53589BBA338D}" type="presParOf" srcId="{AEDAECE8-AA34-41D5-8D01-2315C52D9859}" destId="{448EEBB3-7D42-4E35-86A6-B1F0A1930815}" srcOrd="0" destOrd="0" presId="urn:microsoft.com/office/officeart/2005/8/layout/arrow2"/>
    <dgm:cxn modelId="{35F8EC78-3621-466D-A7DC-CC90FAA53C07}" type="presParOf" srcId="{AEDAECE8-AA34-41D5-8D01-2315C52D9859}" destId="{855B695C-DC18-4228-A8F6-B486AA9499F0}" srcOrd="1" destOrd="0" presId="urn:microsoft.com/office/officeart/2005/8/layout/arrow2"/>
    <dgm:cxn modelId="{31C49279-5F5E-493F-B949-B7BE36134F75}" type="presParOf" srcId="{855B695C-DC18-4228-A8F6-B486AA9499F0}" destId="{4623763F-8DB8-4C29-B06E-D4DCAFBCEC08}" srcOrd="0" destOrd="0" presId="urn:microsoft.com/office/officeart/2005/8/layout/arrow2"/>
    <dgm:cxn modelId="{61830640-9B6C-4CBD-B20F-B3BC5CF46EAD}" type="presParOf" srcId="{855B695C-DC18-4228-A8F6-B486AA9499F0}" destId="{A2B01184-136D-4F8D-B0C8-4EA801EBF681}" srcOrd="1" destOrd="0" presId="urn:microsoft.com/office/officeart/2005/8/layout/arrow2"/>
    <dgm:cxn modelId="{1D22295D-B136-44C5-8EA6-552BF2E02163}" type="presParOf" srcId="{855B695C-DC18-4228-A8F6-B486AA9499F0}" destId="{440C8787-D96D-4081-8ABA-AE89582BE18A}" srcOrd="2" destOrd="0" presId="urn:microsoft.com/office/officeart/2005/8/layout/arrow2"/>
    <dgm:cxn modelId="{D0DCB20C-12BD-4A3D-A627-C20170FDB5AC}" type="presParOf" srcId="{855B695C-DC18-4228-A8F6-B486AA9499F0}" destId="{82ED5099-9028-4E7C-8ED8-51E0282E3EE9}" srcOrd="3" destOrd="0" presId="urn:microsoft.com/office/officeart/2005/8/layout/arrow2"/>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ata21.xml><?xml version="1.0" encoding="utf-8"?>
<dgm:dataModel xmlns:dgm="http://schemas.openxmlformats.org/drawingml/2006/diagram" xmlns:a="http://schemas.openxmlformats.org/drawingml/2006/main">
  <dgm:ptLst>
    <dgm:pt modelId="{047E3C04-5D03-40C9-8549-FC34BAB037F4}" type="doc">
      <dgm:prSet loTypeId="urn:microsoft.com/office/officeart/2005/8/layout/arrow2" loCatId="process" qsTypeId="urn:microsoft.com/office/officeart/2005/8/quickstyle/simple3" qsCatId="simple" csTypeId="urn:microsoft.com/office/officeart/2005/8/colors/accent3_1" csCatId="accent3" phldr="1"/>
      <dgm:spPr/>
    </dgm:pt>
    <dgm:pt modelId="{677783D8-0A29-4B2D-8DCF-73EFB3539436}">
      <dgm:prSet phldrT="[Texto]" custT="1"/>
      <dgm:spPr/>
      <dgm:t>
        <a:bodyPr/>
        <a:lstStyle/>
        <a:p>
          <a:r>
            <a:rPr lang="pt-BR" sz="1800" b="1" dirty="0" smtClean="0">
              <a:solidFill>
                <a:srgbClr val="002060"/>
              </a:solidFill>
              <a:latin typeface="Calibri" pitchFamily="34" charset="0"/>
              <a:cs typeface="Calibri" pitchFamily="34" charset="0"/>
            </a:rPr>
            <a:t>PRINCÍPIOS, ITEM 4</a:t>
          </a:r>
          <a:endParaRPr lang="en-US" sz="1800" b="1" dirty="0">
            <a:solidFill>
              <a:srgbClr val="002060"/>
            </a:solidFill>
            <a:latin typeface="Calibri" pitchFamily="34" charset="0"/>
            <a:cs typeface="Calibri" pitchFamily="34" charset="0"/>
          </a:endParaRPr>
        </a:p>
      </dgm:t>
    </dgm:pt>
    <dgm:pt modelId="{6FB7DD87-6BB6-4827-9751-CD494BD483D5}" type="parTrans" cxnId="{43E337C8-B969-4E49-A24D-1140C1885F97}">
      <dgm:prSet/>
      <dgm:spPr/>
      <dgm:t>
        <a:bodyPr/>
        <a:lstStyle/>
        <a:p>
          <a:endParaRPr lang="en-US"/>
        </a:p>
      </dgm:t>
    </dgm:pt>
    <dgm:pt modelId="{D97B02F5-A58D-45F2-BDEA-F8D49CFFF57B}" type="sibTrans" cxnId="{43E337C8-B969-4E49-A24D-1140C1885F97}">
      <dgm:prSet/>
      <dgm:spPr/>
      <dgm:t>
        <a:bodyPr/>
        <a:lstStyle/>
        <a:p>
          <a:endParaRPr lang="en-US"/>
        </a:p>
      </dgm:t>
    </dgm:pt>
    <dgm:pt modelId="{1A9D40B9-31FC-4A06-BF93-432EA0C21324}">
      <dgm:prSet phldrT="[Texto]" custT="1"/>
      <dgm:spPr/>
      <dgm:t>
        <a:bodyPr/>
        <a:lstStyle/>
        <a:p>
          <a:r>
            <a:rPr lang="pt-BR" sz="2000" b="1" cap="none" spc="0" dirty="0" smtClean="0">
              <a:ln w="18000">
                <a:solidFill>
                  <a:schemeClr val="accent2">
                    <a:satMod val="140000"/>
                  </a:schemeClr>
                </a:solidFill>
                <a:prstDash val="solid"/>
                <a:miter lim="800000"/>
              </a:ln>
              <a:noFill/>
              <a:effectLst>
                <a:outerShdw blurRad="25500" dist="23000" dir="7020000" algn="tl">
                  <a:srgbClr val="000000">
                    <a:alpha val="50000"/>
                  </a:srgbClr>
                </a:outerShdw>
              </a:effectLst>
              <a:latin typeface="Calibri" pitchFamily="34" charset="0"/>
              <a:cs typeface="Calibri" pitchFamily="34" charset="0"/>
            </a:rPr>
            <a:t>COMPORTAMENTO PESSOAL, ITEM 7.2</a:t>
          </a:r>
          <a:endParaRPr lang="en-US" sz="2000" b="1" cap="none" spc="0" dirty="0">
            <a:ln w="18000">
              <a:solidFill>
                <a:schemeClr val="accent2">
                  <a:satMod val="140000"/>
                </a:schemeClr>
              </a:solidFill>
              <a:prstDash val="solid"/>
              <a:miter lim="800000"/>
            </a:ln>
            <a:noFill/>
            <a:effectLst>
              <a:outerShdw blurRad="25500" dist="23000" dir="7020000" algn="tl">
                <a:srgbClr val="000000">
                  <a:alpha val="50000"/>
                </a:srgbClr>
              </a:outerShdw>
            </a:effectLst>
            <a:latin typeface="Calibri" pitchFamily="34" charset="0"/>
            <a:cs typeface="Calibri" pitchFamily="34" charset="0"/>
          </a:endParaRPr>
        </a:p>
      </dgm:t>
    </dgm:pt>
    <dgm:pt modelId="{5D9578B0-9277-41B9-BFFC-0ECA539CCAE7}" type="parTrans" cxnId="{0999D18B-D016-4307-B45F-E338162C6FF8}">
      <dgm:prSet/>
      <dgm:spPr/>
      <dgm:t>
        <a:bodyPr/>
        <a:lstStyle/>
        <a:p>
          <a:endParaRPr lang="en-US"/>
        </a:p>
      </dgm:t>
    </dgm:pt>
    <dgm:pt modelId="{99FDE042-636F-4F30-8504-4DF1A905E8CE}" type="sibTrans" cxnId="{0999D18B-D016-4307-B45F-E338162C6FF8}">
      <dgm:prSet/>
      <dgm:spPr/>
      <dgm:t>
        <a:bodyPr/>
        <a:lstStyle/>
        <a:p>
          <a:endParaRPr lang="en-US"/>
        </a:p>
      </dgm:t>
    </dgm:pt>
    <dgm:pt modelId="{AEDAECE8-AA34-41D5-8D01-2315C52D9859}" type="pres">
      <dgm:prSet presAssocID="{047E3C04-5D03-40C9-8549-FC34BAB037F4}" presName="arrowDiagram" presStyleCnt="0">
        <dgm:presLayoutVars>
          <dgm:chMax val="5"/>
          <dgm:dir/>
          <dgm:resizeHandles val="exact"/>
        </dgm:presLayoutVars>
      </dgm:prSet>
      <dgm:spPr/>
    </dgm:pt>
    <dgm:pt modelId="{448EEBB3-7D42-4E35-86A6-B1F0A1930815}" type="pres">
      <dgm:prSet presAssocID="{047E3C04-5D03-40C9-8549-FC34BAB037F4}" presName="arrow" presStyleLbl="bgShp" presStyleIdx="0" presStyleCnt="1" custLinFactNeighborX="43860" custLinFactNeighborY="52546"/>
      <dgm:spPr/>
    </dgm:pt>
    <dgm:pt modelId="{855B695C-DC18-4228-A8F6-B486AA9499F0}" type="pres">
      <dgm:prSet presAssocID="{047E3C04-5D03-40C9-8549-FC34BAB037F4}" presName="arrowDiagram2" presStyleCnt="0"/>
      <dgm:spPr/>
    </dgm:pt>
    <dgm:pt modelId="{4623763F-8DB8-4C29-B06E-D4DCAFBCEC08}" type="pres">
      <dgm:prSet presAssocID="{677783D8-0A29-4B2D-8DCF-73EFB3539436}" presName="bullet2a" presStyleLbl="node1" presStyleIdx="0" presStyleCnt="2"/>
      <dgm:spPr>
        <a:solidFill>
          <a:schemeClr val="tx1"/>
        </a:solidFill>
      </dgm:spPr>
    </dgm:pt>
    <dgm:pt modelId="{A2B01184-136D-4F8D-B0C8-4EA801EBF681}" type="pres">
      <dgm:prSet presAssocID="{677783D8-0A29-4B2D-8DCF-73EFB3539436}" presName="textBox2a" presStyleLbl="revTx" presStyleIdx="0" presStyleCnt="2" custScaleX="122577" custScaleY="42855" custLinFactNeighborY="-14685">
        <dgm:presLayoutVars>
          <dgm:bulletEnabled val="1"/>
        </dgm:presLayoutVars>
      </dgm:prSet>
      <dgm:spPr/>
      <dgm:t>
        <a:bodyPr/>
        <a:lstStyle/>
        <a:p>
          <a:endParaRPr lang="en-US"/>
        </a:p>
      </dgm:t>
    </dgm:pt>
    <dgm:pt modelId="{440C8787-D96D-4081-8ABA-AE89582BE18A}" type="pres">
      <dgm:prSet presAssocID="{1A9D40B9-31FC-4A06-BF93-432EA0C21324}" presName="bullet2b" presStyleLbl="node1" presStyleIdx="1" presStyleCnt="2"/>
      <dgm:spPr>
        <a:solidFill>
          <a:schemeClr val="accent2"/>
        </a:solidFill>
      </dgm:spPr>
    </dgm:pt>
    <dgm:pt modelId="{82ED5099-9028-4E7C-8ED8-51E0282E3EE9}" type="pres">
      <dgm:prSet presAssocID="{1A9D40B9-31FC-4A06-BF93-432EA0C21324}" presName="textBox2b" presStyleLbl="revTx" presStyleIdx="1" presStyleCnt="2" custScaleX="191539" custScaleY="47360" custLinFactNeighborY="-12094">
        <dgm:presLayoutVars>
          <dgm:bulletEnabled val="1"/>
        </dgm:presLayoutVars>
      </dgm:prSet>
      <dgm:spPr/>
      <dgm:t>
        <a:bodyPr/>
        <a:lstStyle/>
        <a:p>
          <a:endParaRPr lang="en-US"/>
        </a:p>
      </dgm:t>
    </dgm:pt>
  </dgm:ptLst>
  <dgm:cxnLst>
    <dgm:cxn modelId="{402C441B-B973-47DB-987B-FD5D7B2089CD}" type="presOf" srcId="{677783D8-0A29-4B2D-8DCF-73EFB3539436}" destId="{A2B01184-136D-4F8D-B0C8-4EA801EBF681}" srcOrd="0" destOrd="0" presId="urn:microsoft.com/office/officeart/2005/8/layout/arrow2"/>
    <dgm:cxn modelId="{43E337C8-B969-4E49-A24D-1140C1885F97}" srcId="{047E3C04-5D03-40C9-8549-FC34BAB037F4}" destId="{677783D8-0A29-4B2D-8DCF-73EFB3539436}" srcOrd="0" destOrd="0" parTransId="{6FB7DD87-6BB6-4827-9751-CD494BD483D5}" sibTransId="{D97B02F5-A58D-45F2-BDEA-F8D49CFFF57B}"/>
    <dgm:cxn modelId="{AA7EEEBD-7FE0-4B69-86EA-6EB9D29335B0}" type="presOf" srcId="{1A9D40B9-31FC-4A06-BF93-432EA0C21324}" destId="{82ED5099-9028-4E7C-8ED8-51E0282E3EE9}" srcOrd="0" destOrd="0" presId="urn:microsoft.com/office/officeart/2005/8/layout/arrow2"/>
    <dgm:cxn modelId="{2D77D342-92D2-4B59-87D2-3EA01104C95B}" type="presOf" srcId="{047E3C04-5D03-40C9-8549-FC34BAB037F4}" destId="{AEDAECE8-AA34-41D5-8D01-2315C52D9859}" srcOrd="0" destOrd="0" presId="urn:microsoft.com/office/officeart/2005/8/layout/arrow2"/>
    <dgm:cxn modelId="{0999D18B-D016-4307-B45F-E338162C6FF8}" srcId="{047E3C04-5D03-40C9-8549-FC34BAB037F4}" destId="{1A9D40B9-31FC-4A06-BF93-432EA0C21324}" srcOrd="1" destOrd="0" parTransId="{5D9578B0-9277-41B9-BFFC-0ECA539CCAE7}" sibTransId="{99FDE042-636F-4F30-8504-4DF1A905E8CE}"/>
    <dgm:cxn modelId="{7A21FE2D-1C6F-4A6B-80E3-E59C6439305F}" type="presParOf" srcId="{AEDAECE8-AA34-41D5-8D01-2315C52D9859}" destId="{448EEBB3-7D42-4E35-86A6-B1F0A1930815}" srcOrd="0" destOrd="0" presId="urn:microsoft.com/office/officeart/2005/8/layout/arrow2"/>
    <dgm:cxn modelId="{202BFA07-4D80-442C-BD68-571BF3E731D6}" type="presParOf" srcId="{AEDAECE8-AA34-41D5-8D01-2315C52D9859}" destId="{855B695C-DC18-4228-A8F6-B486AA9499F0}" srcOrd="1" destOrd="0" presId="urn:microsoft.com/office/officeart/2005/8/layout/arrow2"/>
    <dgm:cxn modelId="{AF581E39-6DC1-42FB-9796-C1C60B1A133C}" type="presParOf" srcId="{855B695C-DC18-4228-A8F6-B486AA9499F0}" destId="{4623763F-8DB8-4C29-B06E-D4DCAFBCEC08}" srcOrd="0" destOrd="0" presId="urn:microsoft.com/office/officeart/2005/8/layout/arrow2"/>
    <dgm:cxn modelId="{C6246B65-BB8D-43E9-BB34-630A5CB6F381}" type="presParOf" srcId="{855B695C-DC18-4228-A8F6-B486AA9499F0}" destId="{A2B01184-136D-4F8D-B0C8-4EA801EBF681}" srcOrd="1" destOrd="0" presId="urn:microsoft.com/office/officeart/2005/8/layout/arrow2"/>
    <dgm:cxn modelId="{D09E677F-8EB6-4992-9386-D08D38A719A0}" type="presParOf" srcId="{855B695C-DC18-4228-A8F6-B486AA9499F0}" destId="{440C8787-D96D-4081-8ABA-AE89582BE18A}" srcOrd="2" destOrd="0" presId="urn:microsoft.com/office/officeart/2005/8/layout/arrow2"/>
    <dgm:cxn modelId="{C28BA875-BC6F-415A-91A1-A10D866856E8}" type="presParOf" srcId="{855B695C-DC18-4228-A8F6-B486AA9499F0}" destId="{82ED5099-9028-4E7C-8ED8-51E0282E3EE9}" srcOrd="3" destOrd="0" presId="urn:microsoft.com/office/officeart/2005/8/layout/arrow2"/>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ata22.xml><?xml version="1.0" encoding="utf-8"?>
<dgm:dataModel xmlns:dgm="http://schemas.openxmlformats.org/drawingml/2006/diagram" xmlns:a="http://schemas.openxmlformats.org/drawingml/2006/main">
  <dgm:ptLst>
    <dgm:pt modelId="{047E3C04-5D03-40C9-8549-FC34BAB037F4}" type="doc">
      <dgm:prSet loTypeId="urn:microsoft.com/office/officeart/2005/8/layout/arrow2" loCatId="process" qsTypeId="urn:microsoft.com/office/officeart/2005/8/quickstyle/simple3" qsCatId="simple" csTypeId="urn:microsoft.com/office/officeart/2005/8/colors/accent3_1" csCatId="accent3" phldr="1"/>
      <dgm:spPr/>
    </dgm:pt>
    <dgm:pt modelId="{677783D8-0A29-4B2D-8DCF-73EFB3539436}">
      <dgm:prSet phldrT="[Texto]" custT="1"/>
      <dgm:spPr/>
      <dgm:t>
        <a:bodyPr/>
        <a:lstStyle/>
        <a:p>
          <a:r>
            <a:rPr lang="pt-BR" sz="1800" b="1" dirty="0" smtClean="0">
              <a:solidFill>
                <a:srgbClr val="002060"/>
              </a:solidFill>
              <a:latin typeface="Calibri" pitchFamily="34" charset="0"/>
              <a:cs typeface="Calibri" pitchFamily="34" charset="0"/>
            </a:rPr>
            <a:t>PRINCÍPIOS, ITEM 4</a:t>
          </a:r>
          <a:endParaRPr lang="en-US" sz="1800" b="1" dirty="0">
            <a:solidFill>
              <a:srgbClr val="002060"/>
            </a:solidFill>
            <a:latin typeface="Calibri" pitchFamily="34" charset="0"/>
            <a:cs typeface="Calibri" pitchFamily="34" charset="0"/>
          </a:endParaRPr>
        </a:p>
      </dgm:t>
    </dgm:pt>
    <dgm:pt modelId="{6FB7DD87-6BB6-4827-9751-CD494BD483D5}" type="parTrans" cxnId="{43E337C8-B969-4E49-A24D-1140C1885F97}">
      <dgm:prSet/>
      <dgm:spPr/>
      <dgm:t>
        <a:bodyPr/>
        <a:lstStyle/>
        <a:p>
          <a:endParaRPr lang="en-US"/>
        </a:p>
      </dgm:t>
    </dgm:pt>
    <dgm:pt modelId="{D97B02F5-A58D-45F2-BDEA-F8D49CFFF57B}" type="sibTrans" cxnId="{43E337C8-B969-4E49-A24D-1140C1885F97}">
      <dgm:prSet/>
      <dgm:spPr/>
      <dgm:t>
        <a:bodyPr/>
        <a:lstStyle/>
        <a:p>
          <a:endParaRPr lang="en-US"/>
        </a:p>
      </dgm:t>
    </dgm:pt>
    <dgm:pt modelId="{1A9D40B9-31FC-4A06-BF93-432EA0C21324}">
      <dgm:prSet phldrT="[Texto]" custT="1"/>
      <dgm:spPr/>
      <dgm:t>
        <a:bodyPr/>
        <a:lstStyle/>
        <a:p>
          <a:r>
            <a:rPr lang="pt-BR" sz="2000" b="1" cap="none" spc="0" dirty="0" smtClean="0">
              <a:ln w="18000">
                <a:solidFill>
                  <a:schemeClr val="accent2">
                    <a:satMod val="140000"/>
                  </a:schemeClr>
                </a:solidFill>
                <a:prstDash val="solid"/>
                <a:miter lim="800000"/>
              </a:ln>
              <a:noFill/>
              <a:effectLst>
                <a:outerShdw blurRad="25500" dist="23000" dir="7020000" algn="tl">
                  <a:srgbClr val="000000">
                    <a:alpha val="50000"/>
                  </a:srgbClr>
                </a:outerShdw>
              </a:effectLst>
              <a:latin typeface="Calibri" pitchFamily="34" charset="0"/>
              <a:cs typeface="Calibri" pitchFamily="34" charset="0"/>
            </a:rPr>
            <a:t>COMPORTAMENTO PESSOAL, ITEM 7.2</a:t>
          </a:r>
          <a:endParaRPr lang="en-US" sz="2000" b="1" cap="none" spc="0" dirty="0">
            <a:ln w="18000">
              <a:solidFill>
                <a:schemeClr val="accent2">
                  <a:satMod val="140000"/>
                </a:schemeClr>
              </a:solidFill>
              <a:prstDash val="solid"/>
              <a:miter lim="800000"/>
            </a:ln>
            <a:noFill/>
            <a:effectLst>
              <a:outerShdw blurRad="25500" dist="23000" dir="7020000" algn="tl">
                <a:srgbClr val="000000">
                  <a:alpha val="50000"/>
                </a:srgbClr>
              </a:outerShdw>
            </a:effectLst>
            <a:latin typeface="Calibri" pitchFamily="34" charset="0"/>
            <a:cs typeface="Calibri" pitchFamily="34" charset="0"/>
          </a:endParaRPr>
        </a:p>
      </dgm:t>
    </dgm:pt>
    <dgm:pt modelId="{5D9578B0-9277-41B9-BFFC-0ECA539CCAE7}" type="parTrans" cxnId="{0999D18B-D016-4307-B45F-E338162C6FF8}">
      <dgm:prSet/>
      <dgm:spPr/>
      <dgm:t>
        <a:bodyPr/>
        <a:lstStyle/>
        <a:p>
          <a:endParaRPr lang="en-US"/>
        </a:p>
      </dgm:t>
    </dgm:pt>
    <dgm:pt modelId="{99FDE042-636F-4F30-8504-4DF1A905E8CE}" type="sibTrans" cxnId="{0999D18B-D016-4307-B45F-E338162C6FF8}">
      <dgm:prSet/>
      <dgm:spPr/>
      <dgm:t>
        <a:bodyPr/>
        <a:lstStyle/>
        <a:p>
          <a:endParaRPr lang="en-US"/>
        </a:p>
      </dgm:t>
    </dgm:pt>
    <dgm:pt modelId="{AEDAECE8-AA34-41D5-8D01-2315C52D9859}" type="pres">
      <dgm:prSet presAssocID="{047E3C04-5D03-40C9-8549-FC34BAB037F4}" presName="arrowDiagram" presStyleCnt="0">
        <dgm:presLayoutVars>
          <dgm:chMax val="5"/>
          <dgm:dir/>
          <dgm:resizeHandles val="exact"/>
        </dgm:presLayoutVars>
      </dgm:prSet>
      <dgm:spPr/>
    </dgm:pt>
    <dgm:pt modelId="{448EEBB3-7D42-4E35-86A6-B1F0A1930815}" type="pres">
      <dgm:prSet presAssocID="{047E3C04-5D03-40C9-8549-FC34BAB037F4}" presName="arrow" presStyleLbl="bgShp" presStyleIdx="0" presStyleCnt="1" custLinFactNeighborX="43860" custLinFactNeighborY="52546"/>
      <dgm:spPr/>
    </dgm:pt>
    <dgm:pt modelId="{855B695C-DC18-4228-A8F6-B486AA9499F0}" type="pres">
      <dgm:prSet presAssocID="{047E3C04-5D03-40C9-8549-FC34BAB037F4}" presName="arrowDiagram2" presStyleCnt="0"/>
      <dgm:spPr/>
    </dgm:pt>
    <dgm:pt modelId="{4623763F-8DB8-4C29-B06E-D4DCAFBCEC08}" type="pres">
      <dgm:prSet presAssocID="{677783D8-0A29-4B2D-8DCF-73EFB3539436}" presName="bullet2a" presStyleLbl="node1" presStyleIdx="0" presStyleCnt="2"/>
      <dgm:spPr>
        <a:solidFill>
          <a:schemeClr val="tx1"/>
        </a:solidFill>
      </dgm:spPr>
    </dgm:pt>
    <dgm:pt modelId="{A2B01184-136D-4F8D-B0C8-4EA801EBF681}" type="pres">
      <dgm:prSet presAssocID="{677783D8-0A29-4B2D-8DCF-73EFB3539436}" presName="textBox2a" presStyleLbl="revTx" presStyleIdx="0" presStyleCnt="2" custScaleX="122577" custScaleY="42855" custLinFactNeighborY="-14685">
        <dgm:presLayoutVars>
          <dgm:bulletEnabled val="1"/>
        </dgm:presLayoutVars>
      </dgm:prSet>
      <dgm:spPr/>
      <dgm:t>
        <a:bodyPr/>
        <a:lstStyle/>
        <a:p>
          <a:endParaRPr lang="en-US"/>
        </a:p>
      </dgm:t>
    </dgm:pt>
    <dgm:pt modelId="{440C8787-D96D-4081-8ABA-AE89582BE18A}" type="pres">
      <dgm:prSet presAssocID="{1A9D40B9-31FC-4A06-BF93-432EA0C21324}" presName="bullet2b" presStyleLbl="node1" presStyleIdx="1" presStyleCnt="2"/>
      <dgm:spPr>
        <a:solidFill>
          <a:schemeClr val="accent2"/>
        </a:solidFill>
      </dgm:spPr>
    </dgm:pt>
    <dgm:pt modelId="{82ED5099-9028-4E7C-8ED8-51E0282E3EE9}" type="pres">
      <dgm:prSet presAssocID="{1A9D40B9-31FC-4A06-BF93-432EA0C21324}" presName="textBox2b" presStyleLbl="revTx" presStyleIdx="1" presStyleCnt="2" custScaleX="191539" custScaleY="47360" custLinFactNeighborY="-12094">
        <dgm:presLayoutVars>
          <dgm:bulletEnabled val="1"/>
        </dgm:presLayoutVars>
      </dgm:prSet>
      <dgm:spPr/>
      <dgm:t>
        <a:bodyPr/>
        <a:lstStyle/>
        <a:p>
          <a:endParaRPr lang="en-US"/>
        </a:p>
      </dgm:t>
    </dgm:pt>
  </dgm:ptLst>
  <dgm:cxnLst>
    <dgm:cxn modelId="{6BE6DFA5-4DA6-4099-99AD-9AC318E973C0}" type="presOf" srcId="{677783D8-0A29-4B2D-8DCF-73EFB3539436}" destId="{A2B01184-136D-4F8D-B0C8-4EA801EBF681}" srcOrd="0" destOrd="0" presId="urn:microsoft.com/office/officeart/2005/8/layout/arrow2"/>
    <dgm:cxn modelId="{43E337C8-B969-4E49-A24D-1140C1885F97}" srcId="{047E3C04-5D03-40C9-8549-FC34BAB037F4}" destId="{677783D8-0A29-4B2D-8DCF-73EFB3539436}" srcOrd="0" destOrd="0" parTransId="{6FB7DD87-6BB6-4827-9751-CD494BD483D5}" sibTransId="{D97B02F5-A58D-45F2-BDEA-F8D49CFFF57B}"/>
    <dgm:cxn modelId="{0128F170-10A2-4B3F-8029-719992509CAF}" type="presOf" srcId="{047E3C04-5D03-40C9-8549-FC34BAB037F4}" destId="{AEDAECE8-AA34-41D5-8D01-2315C52D9859}" srcOrd="0" destOrd="0" presId="urn:microsoft.com/office/officeart/2005/8/layout/arrow2"/>
    <dgm:cxn modelId="{67EE1780-FBFB-46AB-A029-D4B431B793B9}" type="presOf" srcId="{1A9D40B9-31FC-4A06-BF93-432EA0C21324}" destId="{82ED5099-9028-4E7C-8ED8-51E0282E3EE9}" srcOrd="0" destOrd="0" presId="urn:microsoft.com/office/officeart/2005/8/layout/arrow2"/>
    <dgm:cxn modelId="{0999D18B-D016-4307-B45F-E338162C6FF8}" srcId="{047E3C04-5D03-40C9-8549-FC34BAB037F4}" destId="{1A9D40B9-31FC-4A06-BF93-432EA0C21324}" srcOrd="1" destOrd="0" parTransId="{5D9578B0-9277-41B9-BFFC-0ECA539CCAE7}" sibTransId="{99FDE042-636F-4F30-8504-4DF1A905E8CE}"/>
    <dgm:cxn modelId="{A55FAE4F-1F3C-4E4B-AD6E-9A9EC6E43E40}" type="presParOf" srcId="{AEDAECE8-AA34-41D5-8D01-2315C52D9859}" destId="{448EEBB3-7D42-4E35-86A6-B1F0A1930815}" srcOrd="0" destOrd="0" presId="urn:microsoft.com/office/officeart/2005/8/layout/arrow2"/>
    <dgm:cxn modelId="{5993C58D-5655-49CA-AAEA-9A0C9343E82A}" type="presParOf" srcId="{AEDAECE8-AA34-41D5-8D01-2315C52D9859}" destId="{855B695C-DC18-4228-A8F6-B486AA9499F0}" srcOrd="1" destOrd="0" presId="urn:microsoft.com/office/officeart/2005/8/layout/arrow2"/>
    <dgm:cxn modelId="{368741E8-F0B9-4BF0-9D53-428A61F2C461}" type="presParOf" srcId="{855B695C-DC18-4228-A8F6-B486AA9499F0}" destId="{4623763F-8DB8-4C29-B06E-D4DCAFBCEC08}" srcOrd="0" destOrd="0" presId="urn:microsoft.com/office/officeart/2005/8/layout/arrow2"/>
    <dgm:cxn modelId="{04E4E8AE-175A-452E-A6B5-0A2D739AD70D}" type="presParOf" srcId="{855B695C-DC18-4228-A8F6-B486AA9499F0}" destId="{A2B01184-136D-4F8D-B0C8-4EA801EBF681}" srcOrd="1" destOrd="0" presId="urn:microsoft.com/office/officeart/2005/8/layout/arrow2"/>
    <dgm:cxn modelId="{8E9FFCC0-8F5C-454B-A2DD-4B4D8860DCDA}" type="presParOf" srcId="{855B695C-DC18-4228-A8F6-B486AA9499F0}" destId="{440C8787-D96D-4081-8ABA-AE89582BE18A}" srcOrd="2" destOrd="0" presId="urn:microsoft.com/office/officeart/2005/8/layout/arrow2"/>
    <dgm:cxn modelId="{37DE8076-6B0D-4FE8-954C-23549FF204A7}" type="presParOf" srcId="{855B695C-DC18-4228-A8F6-B486AA9499F0}" destId="{82ED5099-9028-4E7C-8ED8-51E0282E3EE9}" srcOrd="3" destOrd="0" presId="urn:microsoft.com/office/officeart/2005/8/layout/arrow2"/>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23.xml><?xml version="1.0" encoding="utf-8"?>
<dgm:dataModel xmlns:dgm="http://schemas.openxmlformats.org/drawingml/2006/diagram" xmlns:a="http://schemas.openxmlformats.org/drawingml/2006/main">
  <dgm:ptLst>
    <dgm:pt modelId="{047E3C04-5D03-40C9-8549-FC34BAB037F4}" type="doc">
      <dgm:prSet loTypeId="urn:microsoft.com/office/officeart/2005/8/layout/arrow2" loCatId="process" qsTypeId="urn:microsoft.com/office/officeart/2005/8/quickstyle/simple3" qsCatId="simple" csTypeId="urn:microsoft.com/office/officeart/2005/8/colors/accent3_1" csCatId="accent3" phldr="1"/>
      <dgm:spPr/>
    </dgm:pt>
    <dgm:pt modelId="{677783D8-0A29-4B2D-8DCF-73EFB3539436}">
      <dgm:prSet phldrT="[Texto]" custT="1"/>
      <dgm:spPr/>
      <dgm:t>
        <a:bodyPr/>
        <a:lstStyle/>
        <a:p>
          <a:r>
            <a:rPr lang="pt-BR" sz="1800" b="1" dirty="0" smtClean="0">
              <a:solidFill>
                <a:srgbClr val="002060"/>
              </a:solidFill>
              <a:latin typeface="Calibri" pitchFamily="34" charset="0"/>
              <a:cs typeface="Calibri" pitchFamily="34" charset="0"/>
            </a:rPr>
            <a:t>PRINCÍPIOS, ITEM 4</a:t>
          </a:r>
          <a:endParaRPr lang="en-US" sz="1800" b="1" dirty="0">
            <a:solidFill>
              <a:srgbClr val="002060"/>
            </a:solidFill>
            <a:latin typeface="Calibri" pitchFamily="34" charset="0"/>
            <a:cs typeface="Calibri" pitchFamily="34" charset="0"/>
          </a:endParaRPr>
        </a:p>
      </dgm:t>
    </dgm:pt>
    <dgm:pt modelId="{6FB7DD87-6BB6-4827-9751-CD494BD483D5}" type="parTrans" cxnId="{43E337C8-B969-4E49-A24D-1140C1885F97}">
      <dgm:prSet/>
      <dgm:spPr/>
      <dgm:t>
        <a:bodyPr/>
        <a:lstStyle/>
        <a:p>
          <a:endParaRPr lang="en-US"/>
        </a:p>
      </dgm:t>
    </dgm:pt>
    <dgm:pt modelId="{D97B02F5-A58D-45F2-BDEA-F8D49CFFF57B}" type="sibTrans" cxnId="{43E337C8-B969-4E49-A24D-1140C1885F97}">
      <dgm:prSet/>
      <dgm:spPr/>
      <dgm:t>
        <a:bodyPr/>
        <a:lstStyle/>
        <a:p>
          <a:endParaRPr lang="en-US"/>
        </a:p>
      </dgm:t>
    </dgm:pt>
    <dgm:pt modelId="{1A9D40B9-31FC-4A06-BF93-432EA0C21324}">
      <dgm:prSet phldrT="[Texto]" custT="1"/>
      <dgm:spPr/>
      <dgm:t>
        <a:bodyPr/>
        <a:lstStyle/>
        <a:p>
          <a:r>
            <a:rPr lang="pt-BR" sz="2000" b="1" cap="none" spc="0" dirty="0" smtClean="0">
              <a:ln w="18000">
                <a:solidFill>
                  <a:schemeClr val="accent2">
                    <a:satMod val="140000"/>
                  </a:schemeClr>
                </a:solidFill>
                <a:prstDash val="solid"/>
                <a:miter lim="800000"/>
              </a:ln>
              <a:noFill/>
              <a:effectLst>
                <a:outerShdw blurRad="25500" dist="23000" dir="7020000" algn="tl">
                  <a:srgbClr val="000000">
                    <a:alpha val="50000"/>
                  </a:srgbClr>
                </a:outerShdw>
              </a:effectLst>
              <a:latin typeface="Calibri" pitchFamily="34" charset="0"/>
              <a:cs typeface="Calibri" pitchFamily="34" charset="0"/>
            </a:rPr>
            <a:t>COMPORTAMENTO PESSOAL, ITEM 7.2</a:t>
          </a:r>
          <a:endParaRPr lang="en-US" sz="2000" b="1" cap="none" spc="0" dirty="0">
            <a:ln w="18000">
              <a:solidFill>
                <a:schemeClr val="accent2">
                  <a:satMod val="140000"/>
                </a:schemeClr>
              </a:solidFill>
              <a:prstDash val="solid"/>
              <a:miter lim="800000"/>
            </a:ln>
            <a:noFill/>
            <a:effectLst>
              <a:outerShdw blurRad="25500" dist="23000" dir="7020000" algn="tl">
                <a:srgbClr val="000000">
                  <a:alpha val="50000"/>
                </a:srgbClr>
              </a:outerShdw>
            </a:effectLst>
            <a:latin typeface="Calibri" pitchFamily="34" charset="0"/>
            <a:cs typeface="Calibri" pitchFamily="34" charset="0"/>
          </a:endParaRPr>
        </a:p>
      </dgm:t>
    </dgm:pt>
    <dgm:pt modelId="{5D9578B0-9277-41B9-BFFC-0ECA539CCAE7}" type="parTrans" cxnId="{0999D18B-D016-4307-B45F-E338162C6FF8}">
      <dgm:prSet/>
      <dgm:spPr/>
      <dgm:t>
        <a:bodyPr/>
        <a:lstStyle/>
        <a:p>
          <a:endParaRPr lang="en-US"/>
        </a:p>
      </dgm:t>
    </dgm:pt>
    <dgm:pt modelId="{99FDE042-636F-4F30-8504-4DF1A905E8CE}" type="sibTrans" cxnId="{0999D18B-D016-4307-B45F-E338162C6FF8}">
      <dgm:prSet/>
      <dgm:spPr/>
      <dgm:t>
        <a:bodyPr/>
        <a:lstStyle/>
        <a:p>
          <a:endParaRPr lang="en-US"/>
        </a:p>
      </dgm:t>
    </dgm:pt>
    <dgm:pt modelId="{AEDAECE8-AA34-41D5-8D01-2315C52D9859}" type="pres">
      <dgm:prSet presAssocID="{047E3C04-5D03-40C9-8549-FC34BAB037F4}" presName="arrowDiagram" presStyleCnt="0">
        <dgm:presLayoutVars>
          <dgm:chMax val="5"/>
          <dgm:dir/>
          <dgm:resizeHandles val="exact"/>
        </dgm:presLayoutVars>
      </dgm:prSet>
      <dgm:spPr/>
    </dgm:pt>
    <dgm:pt modelId="{448EEBB3-7D42-4E35-86A6-B1F0A1930815}" type="pres">
      <dgm:prSet presAssocID="{047E3C04-5D03-40C9-8549-FC34BAB037F4}" presName="arrow" presStyleLbl="bgShp" presStyleIdx="0" presStyleCnt="1" custLinFactNeighborX="43860" custLinFactNeighborY="52546"/>
      <dgm:spPr/>
    </dgm:pt>
    <dgm:pt modelId="{855B695C-DC18-4228-A8F6-B486AA9499F0}" type="pres">
      <dgm:prSet presAssocID="{047E3C04-5D03-40C9-8549-FC34BAB037F4}" presName="arrowDiagram2" presStyleCnt="0"/>
      <dgm:spPr/>
    </dgm:pt>
    <dgm:pt modelId="{4623763F-8DB8-4C29-B06E-D4DCAFBCEC08}" type="pres">
      <dgm:prSet presAssocID="{677783D8-0A29-4B2D-8DCF-73EFB3539436}" presName="bullet2a" presStyleLbl="node1" presStyleIdx="0" presStyleCnt="2"/>
      <dgm:spPr>
        <a:solidFill>
          <a:schemeClr val="tx1"/>
        </a:solidFill>
      </dgm:spPr>
    </dgm:pt>
    <dgm:pt modelId="{A2B01184-136D-4F8D-B0C8-4EA801EBF681}" type="pres">
      <dgm:prSet presAssocID="{677783D8-0A29-4B2D-8DCF-73EFB3539436}" presName="textBox2a" presStyleLbl="revTx" presStyleIdx="0" presStyleCnt="2" custScaleX="122577" custScaleY="42855" custLinFactNeighborY="-14685">
        <dgm:presLayoutVars>
          <dgm:bulletEnabled val="1"/>
        </dgm:presLayoutVars>
      </dgm:prSet>
      <dgm:spPr/>
      <dgm:t>
        <a:bodyPr/>
        <a:lstStyle/>
        <a:p>
          <a:endParaRPr lang="en-US"/>
        </a:p>
      </dgm:t>
    </dgm:pt>
    <dgm:pt modelId="{440C8787-D96D-4081-8ABA-AE89582BE18A}" type="pres">
      <dgm:prSet presAssocID="{1A9D40B9-31FC-4A06-BF93-432EA0C21324}" presName="bullet2b" presStyleLbl="node1" presStyleIdx="1" presStyleCnt="2"/>
      <dgm:spPr>
        <a:solidFill>
          <a:schemeClr val="accent2"/>
        </a:solidFill>
      </dgm:spPr>
    </dgm:pt>
    <dgm:pt modelId="{82ED5099-9028-4E7C-8ED8-51E0282E3EE9}" type="pres">
      <dgm:prSet presAssocID="{1A9D40B9-31FC-4A06-BF93-432EA0C21324}" presName="textBox2b" presStyleLbl="revTx" presStyleIdx="1" presStyleCnt="2" custScaleX="191539" custScaleY="47360" custLinFactNeighborY="-12094">
        <dgm:presLayoutVars>
          <dgm:bulletEnabled val="1"/>
        </dgm:presLayoutVars>
      </dgm:prSet>
      <dgm:spPr/>
      <dgm:t>
        <a:bodyPr/>
        <a:lstStyle/>
        <a:p>
          <a:endParaRPr lang="en-US"/>
        </a:p>
      </dgm:t>
    </dgm:pt>
  </dgm:ptLst>
  <dgm:cxnLst>
    <dgm:cxn modelId="{B0970FBE-56E1-4614-93E3-3322AF19180C}" type="presOf" srcId="{047E3C04-5D03-40C9-8549-FC34BAB037F4}" destId="{AEDAECE8-AA34-41D5-8D01-2315C52D9859}" srcOrd="0" destOrd="0" presId="urn:microsoft.com/office/officeart/2005/8/layout/arrow2"/>
    <dgm:cxn modelId="{3203F74D-A037-4307-8D17-060BE8105022}" type="presOf" srcId="{677783D8-0A29-4B2D-8DCF-73EFB3539436}" destId="{A2B01184-136D-4F8D-B0C8-4EA801EBF681}" srcOrd="0" destOrd="0" presId="urn:microsoft.com/office/officeart/2005/8/layout/arrow2"/>
    <dgm:cxn modelId="{0999D18B-D016-4307-B45F-E338162C6FF8}" srcId="{047E3C04-5D03-40C9-8549-FC34BAB037F4}" destId="{1A9D40B9-31FC-4A06-BF93-432EA0C21324}" srcOrd="1" destOrd="0" parTransId="{5D9578B0-9277-41B9-BFFC-0ECA539CCAE7}" sibTransId="{99FDE042-636F-4F30-8504-4DF1A905E8CE}"/>
    <dgm:cxn modelId="{43E337C8-B969-4E49-A24D-1140C1885F97}" srcId="{047E3C04-5D03-40C9-8549-FC34BAB037F4}" destId="{677783D8-0A29-4B2D-8DCF-73EFB3539436}" srcOrd="0" destOrd="0" parTransId="{6FB7DD87-6BB6-4827-9751-CD494BD483D5}" sibTransId="{D97B02F5-A58D-45F2-BDEA-F8D49CFFF57B}"/>
    <dgm:cxn modelId="{5BE5071E-CDEE-49A5-802C-830B6A85E01B}" type="presOf" srcId="{1A9D40B9-31FC-4A06-BF93-432EA0C21324}" destId="{82ED5099-9028-4E7C-8ED8-51E0282E3EE9}" srcOrd="0" destOrd="0" presId="urn:microsoft.com/office/officeart/2005/8/layout/arrow2"/>
    <dgm:cxn modelId="{197162A3-F9C1-4F05-97BE-121B11B9BA68}" type="presParOf" srcId="{AEDAECE8-AA34-41D5-8D01-2315C52D9859}" destId="{448EEBB3-7D42-4E35-86A6-B1F0A1930815}" srcOrd="0" destOrd="0" presId="urn:microsoft.com/office/officeart/2005/8/layout/arrow2"/>
    <dgm:cxn modelId="{50CA053A-F163-46D0-B752-6F462AB7AE3F}" type="presParOf" srcId="{AEDAECE8-AA34-41D5-8D01-2315C52D9859}" destId="{855B695C-DC18-4228-A8F6-B486AA9499F0}" srcOrd="1" destOrd="0" presId="urn:microsoft.com/office/officeart/2005/8/layout/arrow2"/>
    <dgm:cxn modelId="{22EA7147-9DB4-4D4B-B560-8826A4FDC2BC}" type="presParOf" srcId="{855B695C-DC18-4228-A8F6-B486AA9499F0}" destId="{4623763F-8DB8-4C29-B06E-D4DCAFBCEC08}" srcOrd="0" destOrd="0" presId="urn:microsoft.com/office/officeart/2005/8/layout/arrow2"/>
    <dgm:cxn modelId="{25917A1F-CCCE-4F79-90E4-85B492A7B751}" type="presParOf" srcId="{855B695C-DC18-4228-A8F6-B486AA9499F0}" destId="{A2B01184-136D-4F8D-B0C8-4EA801EBF681}" srcOrd="1" destOrd="0" presId="urn:microsoft.com/office/officeart/2005/8/layout/arrow2"/>
    <dgm:cxn modelId="{D2489F1B-5120-4391-BC1F-9F53D8DC70EB}" type="presParOf" srcId="{855B695C-DC18-4228-A8F6-B486AA9499F0}" destId="{440C8787-D96D-4081-8ABA-AE89582BE18A}" srcOrd="2" destOrd="0" presId="urn:microsoft.com/office/officeart/2005/8/layout/arrow2"/>
    <dgm:cxn modelId="{20126D23-DA7D-4F69-886E-476FD837C3C2}" type="presParOf" srcId="{855B695C-DC18-4228-A8F6-B486AA9499F0}" destId="{82ED5099-9028-4E7C-8ED8-51E0282E3EE9}" srcOrd="3" destOrd="0" presId="urn:microsoft.com/office/officeart/2005/8/layout/arrow2"/>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F712A18-8702-47D4-8E33-82380F269E28}">
      <dsp:nvSpPr>
        <dsp:cNvPr id="0" name=""/>
        <dsp:cNvSpPr/>
      </dsp:nvSpPr>
      <dsp:spPr>
        <a:xfrm>
          <a:off x="1954979" y="691288"/>
          <a:ext cx="145084" cy="635607"/>
        </a:xfrm>
        <a:custGeom>
          <a:avLst/>
          <a:gdLst/>
          <a:ahLst/>
          <a:cxnLst/>
          <a:rect l="0" t="0" r="0" b="0"/>
          <a:pathLst>
            <a:path>
              <a:moveTo>
                <a:pt x="145084" y="0"/>
              </a:moveTo>
              <a:lnTo>
                <a:pt x="145084" y="635607"/>
              </a:lnTo>
              <a:lnTo>
                <a:pt x="0" y="635607"/>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BC2DFEDF-24DC-4F4E-80E5-7E487B7D7335}">
      <dsp:nvSpPr>
        <dsp:cNvPr id="0" name=""/>
        <dsp:cNvSpPr/>
      </dsp:nvSpPr>
      <dsp:spPr>
        <a:xfrm>
          <a:off x="2100064" y="691288"/>
          <a:ext cx="835962" cy="1271215"/>
        </a:xfrm>
        <a:custGeom>
          <a:avLst/>
          <a:gdLst/>
          <a:ahLst/>
          <a:cxnLst/>
          <a:rect l="0" t="0" r="0" b="0"/>
          <a:pathLst>
            <a:path>
              <a:moveTo>
                <a:pt x="0" y="0"/>
              </a:moveTo>
              <a:lnTo>
                <a:pt x="0" y="1126131"/>
              </a:lnTo>
              <a:lnTo>
                <a:pt x="835962" y="1126131"/>
              </a:lnTo>
              <a:lnTo>
                <a:pt x="835962" y="1271215"/>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930EFC11-3966-4358-B9ED-41D6486ED749}">
      <dsp:nvSpPr>
        <dsp:cNvPr id="0" name=""/>
        <dsp:cNvSpPr/>
      </dsp:nvSpPr>
      <dsp:spPr>
        <a:xfrm>
          <a:off x="1050917" y="691288"/>
          <a:ext cx="1049146" cy="1271215"/>
        </a:xfrm>
        <a:custGeom>
          <a:avLst/>
          <a:gdLst/>
          <a:ahLst/>
          <a:cxnLst/>
          <a:rect l="0" t="0" r="0" b="0"/>
          <a:pathLst>
            <a:path>
              <a:moveTo>
                <a:pt x="1049146" y="0"/>
              </a:moveTo>
              <a:lnTo>
                <a:pt x="1049146" y="1126131"/>
              </a:lnTo>
              <a:lnTo>
                <a:pt x="0" y="1126131"/>
              </a:lnTo>
              <a:lnTo>
                <a:pt x="0" y="1271215"/>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B6A0C237-9744-4ADD-8BE3-1B2587904CD2}">
      <dsp:nvSpPr>
        <dsp:cNvPr id="0" name=""/>
        <dsp:cNvSpPr/>
      </dsp:nvSpPr>
      <dsp:spPr>
        <a:xfrm>
          <a:off x="1409186" y="410"/>
          <a:ext cx="1381755" cy="690877"/>
        </a:xfrm>
        <a:prstGeom prst="rect">
          <a:avLst/>
        </a:prstGeom>
        <a:gradFill rotWithShape="0">
          <a:gsLst>
            <a:gs pos="0">
              <a:srgbClr val="918485">
                <a:hueOff val="0"/>
                <a:satOff val="0"/>
                <a:lumOff val="0"/>
                <a:alphaOff val="0"/>
                <a:shade val="51000"/>
                <a:satMod val="130000"/>
              </a:srgbClr>
            </a:gs>
            <a:gs pos="80000">
              <a:srgbClr val="918485">
                <a:hueOff val="0"/>
                <a:satOff val="0"/>
                <a:lumOff val="0"/>
                <a:alphaOff val="0"/>
                <a:shade val="93000"/>
                <a:satMod val="130000"/>
              </a:srgbClr>
            </a:gs>
            <a:gs pos="100000">
              <a:srgbClr val="918485">
                <a:hueOff val="0"/>
                <a:satOff val="0"/>
                <a:lumOff val="0"/>
                <a:alphaOff val="0"/>
                <a:shade val="94000"/>
                <a:satMod val="135000"/>
              </a:srgbClr>
            </a:gs>
          </a:gsLst>
          <a:lin ang="16200000" scaled="0"/>
        </a:gra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lvl="0" algn="ctr" defTabSz="800100">
            <a:lnSpc>
              <a:spcPct val="90000"/>
            </a:lnSpc>
            <a:spcBef>
              <a:spcPct val="0"/>
            </a:spcBef>
            <a:spcAft>
              <a:spcPct val="35000"/>
            </a:spcAft>
          </a:pPr>
          <a:r>
            <a:rPr lang="pt-BR" sz="1800" b="1" kern="1200" dirty="0" smtClean="0">
              <a:solidFill>
                <a:srgbClr val="FFFFFF"/>
              </a:solidFill>
              <a:latin typeface="Calibri" pitchFamily="34" charset="0"/>
            </a:rPr>
            <a:t>AVALIADOR LÍDER</a:t>
          </a:r>
          <a:endParaRPr lang="pt-BR" sz="1800" b="1" kern="1200" dirty="0">
            <a:solidFill>
              <a:srgbClr val="FFFFFF"/>
            </a:solidFill>
            <a:latin typeface="Calibri" pitchFamily="34" charset="0"/>
          </a:endParaRPr>
        </a:p>
      </dsp:txBody>
      <dsp:txXfrm>
        <a:off x="1409186" y="410"/>
        <a:ext cx="1381755" cy="690877"/>
      </dsp:txXfrm>
    </dsp:sp>
    <dsp:sp modelId="{5225345A-F1E6-42C6-BE1A-AF982B51392C}">
      <dsp:nvSpPr>
        <dsp:cNvPr id="0" name=""/>
        <dsp:cNvSpPr/>
      </dsp:nvSpPr>
      <dsp:spPr>
        <a:xfrm>
          <a:off x="360039" y="1962504"/>
          <a:ext cx="1381755" cy="690877"/>
        </a:xfrm>
        <a:prstGeom prst="rect">
          <a:avLst/>
        </a:prstGeom>
        <a:gradFill rotWithShape="0">
          <a:gsLst>
            <a:gs pos="0">
              <a:srgbClr val="918485">
                <a:hueOff val="0"/>
                <a:satOff val="0"/>
                <a:lumOff val="0"/>
                <a:alphaOff val="0"/>
                <a:shade val="51000"/>
                <a:satMod val="130000"/>
              </a:srgbClr>
            </a:gs>
            <a:gs pos="80000">
              <a:srgbClr val="918485">
                <a:hueOff val="0"/>
                <a:satOff val="0"/>
                <a:lumOff val="0"/>
                <a:alphaOff val="0"/>
                <a:shade val="93000"/>
                <a:satMod val="130000"/>
              </a:srgbClr>
            </a:gs>
            <a:gs pos="100000">
              <a:srgbClr val="918485">
                <a:hueOff val="0"/>
                <a:satOff val="0"/>
                <a:lumOff val="0"/>
                <a:alphaOff val="0"/>
                <a:shade val="94000"/>
                <a:satMod val="135000"/>
              </a:srgbClr>
            </a:gs>
          </a:gsLst>
          <a:lin ang="16200000" scaled="0"/>
        </a:gra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lvl="0" algn="ctr" defTabSz="800100">
            <a:lnSpc>
              <a:spcPct val="90000"/>
            </a:lnSpc>
            <a:spcBef>
              <a:spcPct val="0"/>
            </a:spcBef>
            <a:spcAft>
              <a:spcPct val="35000"/>
            </a:spcAft>
          </a:pPr>
          <a:r>
            <a:rPr lang="pt-BR" sz="1800" b="1" kern="1200" dirty="0" smtClean="0">
              <a:solidFill>
                <a:srgbClr val="FFFFFF"/>
              </a:solidFill>
              <a:latin typeface="Calibri" pitchFamily="34" charset="0"/>
            </a:rPr>
            <a:t>AVALIADOR</a:t>
          </a:r>
          <a:endParaRPr lang="pt-BR" sz="1800" b="1" kern="1200" dirty="0">
            <a:solidFill>
              <a:srgbClr val="FFFFFF"/>
            </a:solidFill>
            <a:latin typeface="Calibri" pitchFamily="34" charset="0"/>
          </a:endParaRPr>
        </a:p>
      </dsp:txBody>
      <dsp:txXfrm>
        <a:off x="360039" y="1962504"/>
        <a:ext cx="1381755" cy="690877"/>
      </dsp:txXfrm>
    </dsp:sp>
    <dsp:sp modelId="{27B292C4-5A8A-423D-94F4-78BC4366BE0B}">
      <dsp:nvSpPr>
        <dsp:cNvPr id="0" name=""/>
        <dsp:cNvSpPr/>
      </dsp:nvSpPr>
      <dsp:spPr>
        <a:xfrm>
          <a:off x="2031964" y="1962504"/>
          <a:ext cx="1808124" cy="989413"/>
        </a:xfrm>
        <a:prstGeom prst="rect">
          <a:avLst/>
        </a:prstGeom>
        <a:gradFill rotWithShape="0">
          <a:gsLst>
            <a:gs pos="0">
              <a:srgbClr val="918485">
                <a:hueOff val="0"/>
                <a:satOff val="0"/>
                <a:lumOff val="0"/>
                <a:alphaOff val="0"/>
                <a:shade val="51000"/>
                <a:satMod val="130000"/>
              </a:srgbClr>
            </a:gs>
            <a:gs pos="80000">
              <a:srgbClr val="918485">
                <a:hueOff val="0"/>
                <a:satOff val="0"/>
                <a:lumOff val="0"/>
                <a:alphaOff val="0"/>
                <a:shade val="93000"/>
                <a:satMod val="130000"/>
              </a:srgbClr>
            </a:gs>
            <a:gs pos="100000">
              <a:srgbClr val="918485">
                <a:hueOff val="0"/>
                <a:satOff val="0"/>
                <a:lumOff val="0"/>
                <a:alphaOff val="0"/>
                <a:shade val="94000"/>
                <a:satMod val="135000"/>
              </a:srgbClr>
            </a:gs>
          </a:gsLst>
          <a:lin ang="16200000" scaled="0"/>
        </a:gra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lvl="0" algn="ctr" defTabSz="800100">
            <a:lnSpc>
              <a:spcPct val="90000"/>
            </a:lnSpc>
            <a:spcBef>
              <a:spcPct val="0"/>
            </a:spcBef>
            <a:spcAft>
              <a:spcPct val="35000"/>
            </a:spcAft>
          </a:pPr>
          <a:r>
            <a:rPr lang="pt-BR" sz="1800" b="1" kern="1200" dirty="0" smtClean="0">
              <a:solidFill>
                <a:srgbClr val="FFFFFF"/>
              </a:solidFill>
              <a:latin typeface="Calibri" pitchFamily="34" charset="0"/>
            </a:rPr>
            <a:t>ESPECIALISTA (e/ou AVALIADOR EM TREINAMENTO)</a:t>
          </a:r>
          <a:endParaRPr lang="pt-BR" sz="1800" b="1" kern="1200" dirty="0">
            <a:solidFill>
              <a:srgbClr val="FFFFFF"/>
            </a:solidFill>
            <a:latin typeface="Calibri" pitchFamily="34" charset="0"/>
          </a:endParaRPr>
        </a:p>
      </dsp:txBody>
      <dsp:txXfrm>
        <a:off x="2031964" y="1962504"/>
        <a:ext cx="1808124" cy="989413"/>
      </dsp:txXfrm>
    </dsp:sp>
    <dsp:sp modelId="{15274B38-6913-4184-8297-7AF591C2A8E3}">
      <dsp:nvSpPr>
        <dsp:cNvPr id="0" name=""/>
        <dsp:cNvSpPr/>
      </dsp:nvSpPr>
      <dsp:spPr>
        <a:xfrm>
          <a:off x="573223" y="981457"/>
          <a:ext cx="1381755" cy="690877"/>
        </a:xfrm>
        <a:prstGeom prst="rect">
          <a:avLst/>
        </a:prstGeom>
        <a:gradFill rotWithShape="0">
          <a:gsLst>
            <a:gs pos="0">
              <a:srgbClr val="918485">
                <a:hueOff val="0"/>
                <a:satOff val="0"/>
                <a:lumOff val="0"/>
                <a:alphaOff val="0"/>
                <a:shade val="51000"/>
                <a:satMod val="130000"/>
              </a:srgbClr>
            </a:gs>
            <a:gs pos="80000">
              <a:srgbClr val="918485">
                <a:hueOff val="0"/>
                <a:satOff val="0"/>
                <a:lumOff val="0"/>
                <a:alphaOff val="0"/>
                <a:shade val="93000"/>
                <a:satMod val="130000"/>
              </a:srgbClr>
            </a:gs>
            <a:gs pos="100000">
              <a:srgbClr val="918485">
                <a:hueOff val="0"/>
                <a:satOff val="0"/>
                <a:lumOff val="0"/>
                <a:alphaOff val="0"/>
                <a:shade val="94000"/>
                <a:satMod val="135000"/>
              </a:srgbClr>
            </a:gs>
          </a:gsLst>
          <a:lin ang="16200000" scaled="0"/>
        </a:gra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lvl="0" algn="ctr" defTabSz="800100">
            <a:lnSpc>
              <a:spcPct val="90000"/>
            </a:lnSpc>
            <a:spcBef>
              <a:spcPct val="0"/>
            </a:spcBef>
            <a:spcAft>
              <a:spcPct val="35000"/>
            </a:spcAft>
          </a:pPr>
          <a:r>
            <a:rPr lang="pt-BR" sz="1800" b="1" kern="1200" dirty="0" smtClean="0">
              <a:solidFill>
                <a:srgbClr val="FFFFFF"/>
              </a:solidFill>
              <a:latin typeface="Calibri" pitchFamily="34" charset="0"/>
            </a:rPr>
            <a:t>AVALIADOR SÊNIOR</a:t>
          </a:r>
          <a:endParaRPr lang="pt-BR" sz="1800" b="1" kern="1200" dirty="0">
            <a:solidFill>
              <a:srgbClr val="FFFFFF"/>
            </a:solidFill>
            <a:latin typeface="Calibri" pitchFamily="34" charset="0"/>
          </a:endParaRPr>
        </a:p>
      </dsp:txBody>
      <dsp:txXfrm>
        <a:off x="573223" y="981457"/>
        <a:ext cx="1381755" cy="690877"/>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85F4AD0-3BA2-4030-9B7C-97025AA1541C}">
      <dsp:nvSpPr>
        <dsp:cNvPr id="0" name=""/>
        <dsp:cNvSpPr/>
      </dsp:nvSpPr>
      <dsp:spPr>
        <a:xfrm>
          <a:off x="3744730" y="299582"/>
          <a:ext cx="1532929" cy="153292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0320" tIns="20320" rIns="20320" bIns="20320" numCol="1" spcCol="1270" anchor="ctr" anchorCtr="0">
          <a:noAutofit/>
        </a:bodyPr>
        <a:lstStyle/>
        <a:p>
          <a:pPr lvl="0" algn="ctr" defTabSz="711200">
            <a:lnSpc>
              <a:spcPct val="90000"/>
            </a:lnSpc>
            <a:spcBef>
              <a:spcPct val="0"/>
            </a:spcBef>
            <a:spcAft>
              <a:spcPct val="35000"/>
            </a:spcAft>
          </a:pPr>
          <a:r>
            <a:rPr lang="pt-BR" sz="1600" b="1" i="1" kern="1200" dirty="0" smtClean="0">
              <a:solidFill>
                <a:srgbClr val="000066"/>
              </a:solidFill>
              <a:latin typeface="Calibri" pitchFamily="34" charset="0"/>
              <a:cs typeface="Calibri" pitchFamily="34" charset="0"/>
            </a:rPr>
            <a:t>Solicitar informações (perguntas) com cuidado e clareza</a:t>
          </a:r>
          <a:endParaRPr lang="en-US" sz="1600" b="1" kern="1200" dirty="0">
            <a:solidFill>
              <a:srgbClr val="000066"/>
            </a:solidFill>
            <a:latin typeface="Calibri" pitchFamily="34" charset="0"/>
            <a:cs typeface="Calibri" pitchFamily="34" charset="0"/>
          </a:endParaRPr>
        </a:p>
      </dsp:txBody>
      <dsp:txXfrm>
        <a:off x="3744730" y="299582"/>
        <a:ext cx="1532929" cy="1532929"/>
      </dsp:txXfrm>
    </dsp:sp>
    <dsp:sp modelId="{B957C13B-EE6E-4600-A81C-B340B4FC750A}">
      <dsp:nvSpPr>
        <dsp:cNvPr id="0" name=""/>
        <dsp:cNvSpPr/>
      </dsp:nvSpPr>
      <dsp:spPr>
        <a:xfrm>
          <a:off x="1411918" y="-1462"/>
          <a:ext cx="3622375" cy="3622375"/>
        </a:xfrm>
        <a:prstGeom prst="circularArrow">
          <a:avLst>
            <a:gd name="adj1" fmla="val 8252"/>
            <a:gd name="adj2" fmla="val 576426"/>
            <a:gd name="adj3" fmla="val 2962443"/>
            <a:gd name="adj4" fmla="val 52669"/>
            <a:gd name="adj5" fmla="val 9627"/>
          </a:avLst>
        </a:prstGeom>
        <a:gradFill rotWithShape="0">
          <a:gsLst>
            <a:gs pos="0">
              <a:schemeClr val="accent3">
                <a:shade val="50000"/>
                <a:hueOff val="0"/>
                <a:satOff val="0"/>
                <a:lumOff val="0"/>
                <a:alphaOff val="0"/>
                <a:shade val="51000"/>
                <a:satMod val="130000"/>
              </a:schemeClr>
            </a:gs>
            <a:gs pos="80000">
              <a:schemeClr val="accent3">
                <a:shade val="50000"/>
                <a:hueOff val="0"/>
                <a:satOff val="0"/>
                <a:lumOff val="0"/>
                <a:alphaOff val="0"/>
                <a:shade val="93000"/>
                <a:satMod val="130000"/>
              </a:schemeClr>
            </a:gs>
            <a:gs pos="100000">
              <a:schemeClr val="accent3">
                <a:shade val="50000"/>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sp>
    <dsp:sp modelId="{0F081152-9A8D-4F39-A9D1-1110A17C62D3}">
      <dsp:nvSpPr>
        <dsp:cNvPr id="0" name=""/>
        <dsp:cNvSpPr/>
      </dsp:nvSpPr>
      <dsp:spPr>
        <a:xfrm>
          <a:off x="2456641" y="2530616"/>
          <a:ext cx="1532929" cy="153292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0320" tIns="20320" rIns="20320" bIns="20320" numCol="1" spcCol="1270" anchor="ctr" anchorCtr="0">
          <a:noAutofit/>
        </a:bodyPr>
        <a:lstStyle/>
        <a:p>
          <a:pPr lvl="0" algn="ctr" defTabSz="711200">
            <a:lnSpc>
              <a:spcPct val="90000"/>
            </a:lnSpc>
            <a:spcBef>
              <a:spcPct val="0"/>
            </a:spcBef>
            <a:spcAft>
              <a:spcPct val="35000"/>
            </a:spcAft>
          </a:pPr>
          <a:r>
            <a:rPr lang="pt-BR" sz="1600" b="1" i="1" kern="1200" dirty="0" smtClean="0">
              <a:solidFill>
                <a:srgbClr val="000066"/>
              </a:solidFill>
              <a:latin typeface="Calibri" pitchFamily="34" charset="0"/>
              <a:cs typeface="Calibri" pitchFamily="34" charset="0"/>
            </a:rPr>
            <a:t>Escutar cuidadosamente as respostas</a:t>
          </a:r>
          <a:endParaRPr lang="en-US" sz="1600" b="1" kern="1200" dirty="0">
            <a:solidFill>
              <a:srgbClr val="000066"/>
            </a:solidFill>
            <a:latin typeface="Calibri" pitchFamily="34" charset="0"/>
            <a:cs typeface="Calibri" pitchFamily="34" charset="0"/>
          </a:endParaRPr>
        </a:p>
      </dsp:txBody>
      <dsp:txXfrm>
        <a:off x="2456641" y="2530616"/>
        <a:ext cx="1532929" cy="1532929"/>
      </dsp:txXfrm>
    </dsp:sp>
    <dsp:sp modelId="{73C6EC50-4259-4C1C-9BDE-ECF984EC53AE}">
      <dsp:nvSpPr>
        <dsp:cNvPr id="0" name=""/>
        <dsp:cNvSpPr/>
      </dsp:nvSpPr>
      <dsp:spPr>
        <a:xfrm>
          <a:off x="1003471" y="-170426"/>
          <a:ext cx="3622375" cy="3622375"/>
        </a:xfrm>
        <a:prstGeom prst="circularArrow">
          <a:avLst>
            <a:gd name="adj1" fmla="val 8252"/>
            <a:gd name="adj2" fmla="val 576426"/>
            <a:gd name="adj3" fmla="val 9779119"/>
            <a:gd name="adj4" fmla="val 6235697"/>
            <a:gd name="adj5" fmla="val 9627"/>
          </a:avLst>
        </a:prstGeom>
        <a:gradFill rotWithShape="0">
          <a:gsLst>
            <a:gs pos="0">
              <a:schemeClr val="accent3">
                <a:shade val="50000"/>
                <a:hueOff val="0"/>
                <a:satOff val="0"/>
                <a:lumOff val="23522"/>
                <a:alphaOff val="0"/>
                <a:shade val="51000"/>
                <a:satMod val="130000"/>
              </a:schemeClr>
            </a:gs>
            <a:gs pos="80000">
              <a:schemeClr val="accent3">
                <a:shade val="50000"/>
                <a:hueOff val="0"/>
                <a:satOff val="0"/>
                <a:lumOff val="23522"/>
                <a:alphaOff val="0"/>
                <a:shade val="93000"/>
                <a:satMod val="130000"/>
              </a:schemeClr>
            </a:gs>
            <a:gs pos="100000">
              <a:schemeClr val="accent3">
                <a:shade val="50000"/>
                <a:hueOff val="0"/>
                <a:satOff val="0"/>
                <a:lumOff val="23522"/>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sp>
    <dsp:sp modelId="{C32A32BC-A80F-4C34-942C-0A5FF538C193}">
      <dsp:nvSpPr>
        <dsp:cNvPr id="0" name=""/>
        <dsp:cNvSpPr/>
      </dsp:nvSpPr>
      <dsp:spPr>
        <a:xfrm>
          <a:off x="375926" y="299591"/>
          <a:ext cx="2233355" cy="153292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0320" tIns="20320" rIns="20320" bIns="20320" numCol="1" spcCol="1270" anchor="ctr" anchorCtr="0">
          <a:noAutofit/>
        </a:bodyPr>
        <a:lstStyle/>
        <a:p>
          <a:pPr lvl="0" algn="ctr" defTabSz="711200">
            <a:lnSpc>
              <a:spcPct val="90000"/>
            </a:lnSpc>
            <a:spcBef>
              <a:spcPct val="0"/>
            </a:spcBef>
            <a:spcAft>
              <a:spcPct val="35000"/>
            </a:spcAft>
          </a:pPr>
          <a:r>
            <a:rPr lang="pt-BR" sz="1600" b="1" i="1" kern="1200" dirty="0" smtClean="0">
              <a:solidFill>
                <a:srgbClr val="000066"/>
              </a:solidFill>
              <a:latin typeface="Calibri" pitchFamily="34" charset="0"/>
              <a:cs typeface="Calibri" pitchFamily="34" charset="0"/>
            </a:rPr>
            <a:t>Transmitir ao avaliado a resposta para verificar a interpretação (feedback)</a:t>
          </a:r>
          <a:endParaRPr lang="pt-BR" sz="1600" b="1" i="1" kern="1200" dirty="0">
            <a:solidFill>
              <a:srgbClr val="000066"/>
            </a:solidFill>
            <a:latin typeface="Calibri" pitchFamily="34" charset="0"/>
            <a:cs typeface="Calibri" pitchFamily="34" charset="0"/>
          </a:endParaRPr>
        </a:p>
      </dsp:txBody>
      <dsp:txXfrm>
        <a:off x="375926" y="299591"/>
        <a:ext cx="2233355" cy="1532929"/>
      </dsp:txXfrm>
    </dsp:sp>
    <dsp:sp modelId="{EADA7278-3336-4D33-820C-090630070C37}">
      <dsp:nvSpPr>
        <dsp:cNvPr id="0" name=""/>
        <dsp:cNvSpPr/>
      </dsp:nvSpPr>
      <dsp:spPr>
        <a:xfrm>
          <a:off x="1022060" y="-219008"/>
          <a:ext cx="3622375" cy="3622375"/>
        </a:xfrm>
        <a:prstGeom prst="circularArrow">
          <a:avLst>
            <a:gd name="adj1" fmla="val 8252"/>
            <a:gd name="adj2" fmla="val 576426"/>
            <a:gd name="adj3" fmla="val 17891197"/>
            <a:gd name="adj4" fmla="val 14420906"/>
            <a:gd name="adj5" fmla="val 9627"/>
          </a:avLst>
        </a:prstGeom>
        <a:gradFill rotWithShape="0">
          <a:gsLst>
            <a:gs pos="0">
              <a:schemeClr val="accent3">
                <a:shade val="50000"/>
                <a:hueOff val="0"/>
                <a:satOff val="0"/>
                <a:lumOff val="23522"/>
                <a:alphaOff val="0"/>
                <a:shade val="51000"/>
                <a:satMod val="130000"/>
              </a:schemeClr>
            </a:gs>
            <a:gs pos="80000">
              <a:schemeClr val="accent3">
                <a:shade val="50000"/>
                <a:hueOff val="0"/>
                <a:satOff val="0"/>
                <a:lumOff val="23522"/>
                <a:alphaOff val="0"/>
                <a:shade val="93000"/>
                <a:satMod val="130000"/>
              </a:schemeClr>
            </a:gs>
            <a:gs pos="100000">
              <a:schemeClr val="accent3">
                <a:shade val="50000"/>
                <a:hueOff val="0"/>
                <a:satOff val="0"/>
                <a:lumOff val="23522"/>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48EEBB3-7D42-4E35-86A6-B1F0A1930815}">
      <dsp:nvSpPr>
        <dsp:cNvPr id="0" name=""/>
        <dsp:cNvSpPr/>
      </dsp:nvSpPr>
      <dsp:spPr>
        <a:xfrm>
          <a:off x="0" y="270859"/>
          <a:ext cx="4104456" cy="2565284"/>
        </a:xfrm>
        <a:prstGeom prst="swooshArrow">
          <a:avLst>
            <a:gd name="adj1" fmla="val 25000"/>
            <a:gd name="adj2" fmla="val 25000"/>
          </a:avLst>
        </a:prstGeom>
        <a:solidFill>
          <a:srgbClr val="A28E6A">
            <a:tint val="40000"/>
            <a:hueOff val="0"/>
            <a:satOff val="0"/>
            <a:lumOff val="0"/>
            <a:alphaOff val="0"/>
          </a:srgbClr>
        </a:solidFill>
        <a:ln>
          <a:noFill/>
        </a:ln>
        <a:effectLst>
          <a:outerShdw blurRad="40000" dist="20000" dir="5400000" rotWithShape="0">
            <a:srgbClr val="000000">
              <a:alpha val="38000"/>
            </a:srgbClr>
          </a:outerShdw>
        </a:effectLst>
      </dsp:spPr>
      <dsp:style>
        <a:lnRef idx="0">
          <a:scrgbClr r="0" g="0" b="0"/>
        </a:lnRef>
        <a:fillRef idx="1">
          <a:scrgbClr r="0" g="0" b="0"/>
        </a:fillRef>
        <a:effectRef idx="1">
          <a:scrgbClr r="0" g="0" b="0"/>
        </a:effectRef>
        <a:fontRef idx="minor"/>
      </dsp:style>
    </dsp:sp>
    <dsp:sp modelId="{4623763F-8DB8-4C29-B06E-D4DCAFBCEC08}">
      <dsp:nvSpPr>
        <dsp:cNvPr id="0" name=""/>
        <dsp:cNvSpPr/>
      </dsp:nvSpPr>
      <dsp:spPr>
        <a:xfrm>
          <a:off x="954286" y="1533509"/>
          <a:ext cx="143655" cy="143655"/>
        </a:xfrm>
        <a:prstGeom prst="ellipse">
          <a:avLst/>
        </a:prstGeom>
        <a:solidFill>
          <a:srgbClr val="9B2D1F"/>
        </a:soli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sp>
    <dsp:sp modelId="{A2B01184-136D-4F8D-B0C8-4EA801EBF681}">
      <dsp:nvSpPr>
        <dsp:cNvPr id="0" name=""/>
        <dsp:cNvSpPr/>
      </dsp:nvSpPr>
      <dsp:spPr>
        <a:xfrm>
          <a:off x="875531" y="1757458"/>
          <a:ext cx="1635113" cy="46942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6120" tIns="0" rIns="0" bIns="0" numCol="1" spcCol="1270" anchor="t" anchorCtr="0">
          <a:noAutofit/>
        </a:bodyPr>
        <a:lstStyle/>
        <a:p>
          <a:pPr lvl="0" algn="l" defTabSz="889000">
            <a:lnSpc>
              <a:spcPct val="90000"/>
            </a:lnSpc>
            <a:spcBef>
              <a:spcPct val="0"/>
            </a:spcBef>
            <a:spcAft>
              <a:spcPct val="35000"/>
            </a:spcAft>
          </a:pPr>
          <a:r>
            <a:rPr lang="pt-BR" sz="2000" b="1" kern="1200" cap="none" spc="0" dirty="0" smtClean="0">
              <a:ln w="18000">
                <a:solidFill>
                  <a:srgbClr val="9B2D1F">
                    <a:satMod val="140000"/>
                  </a:srgbClr>
                </a:solidFill>
                <a:prstDash val="solid"/>
                <a:miter lim="800000"/>
              </a:ln>
              <a:noFill/>
              <a:effectLst>
                <a:outerShdw blurRad="25500" dist="23000" dir="7020000" algn="tl">
                  <a:srgbClr val="000000">
                    <a:alpha val="50000"/>
                  </a:srgbClr>
                </a:outerShdw>
              </a:effectLst>
              <a:latin typeface="Calibri" pitchFamily="34" charset="0"/>
              <a:ea typeface="+mn-ea"/>
              <a:cs typeface="Calibri" pitchFamily="34" charset="0"/>
            </a:rPr>
            <a:t>PRINCÍPIOS, ITEM 4</a:t>
          </a:r>
          <a:endParaRPr lang="en-US" sz="2000" b="1" kern="1200" cap="none" spc="0" dirty="0">
            <a:ln w="18000">
              <a:solidFill>
                <a:srgbClr val="9B2D1F">
                  <a:satMod val="140000"/>
                </a:srgbClr>
              </a:solidFill>
              <a:prstDash val="solid"/>
              <a:miter lim="800000"/>
            </a:ln>
            <a:noFill/>
            <a:effectLst>
              <a:outerShdw blurRad="25500" dist="23000" dir="7020000" algn="tl">
                <a:srgbClr val="000000">
                  <a:alpha val="50000"/>
                </a:srgbClr>
              </a:outerShdw>
            </a:effectLst>
            <a:latin typeface="Calibri" pitchFamily="34" charset="0"/>
            <a:ea typeface="+mn-ea"/>
            <a:cs typeface="Calibri" pitchFamily="34" charset="0"/>
          </a:endParaRPr>
        </a:p>
      </dsp:txBody>
      <dsp:txXfrm>
        <a:off x="875531" y="1757458"/>
        <a:ext cx="1635113" cy="469423"/>
      </dsp:txXfrm>
    </dsp:sp>
    <dsp:sp modelId="{440C8787-D96D-4081-8ABA-AE89582BE18A}">
      <dsp:nvSpPr>
        <dsp:cNvPr id="0" name=""/>
        <dsp:cNvSpPr/>
      </dsp:nvSpPr>
      <dsp:spPr>
        <a:xfrm>
          <a:off x="2277973" y="879362"/>
          <a:ext cx="246267" cy="246267"/>
        </a:xfrm>
        <a:prstGeom prst="ellipse">
          <a:avLst/>
        </a:prstGeom>
        <a:gradFill rotWithShape="0">
          <a:gsLst>
            <a:gs pos="0">
              <a:sysClr val="window" lastClr="FFFFFF">
                <a:hueOff val="0"/>
                <a:satOff val="0"/>
                <a:lumOff val="0"/>
                <a:alphaOff val="0"/>
                <a:tint val="50000"/>
                <a:satMod val="300000"/>
              </a:sysClr>
            </a:gs>
            <a:gs pos="35000">
              <a:sysClr val="window" lastClr="FFFFFF">
                <a:hueOff val="0"/>
                <a:satOff val="0"/>
                <a:lumOff val="0"/>
                <a:alphaOff val="0"/>
                <a:tint val="37000"/>
                <a:satMod val="300000"/>
              </a:sysClr>
            </a:gs>
            <a:gs pos="100000">
              <a:sysClr val="window" lastClr="FFFFFF">
                <a:hueOff val="0"/>
                <a:satOff val="0"/>
                <a:lumOff val="0"/>
                <a:alphaOff val="0"/>
                <a:tint val="15000"/>
                <a:satMod val="350000"/>
              </a:sys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sp>
    <dsp:sp modelId="{82ED5099-9028-4E7C-8ED8-51E0282E3EE9}">
      <dsp:nvSpPr>
        <dsp:cNvPr id="0" name=""/>
        <dsp:cNvSpPr/>
      </dsp:nvSpPr>
      <dsp:spPr>
        <a:xfrm>
          <a:off x="2047637" y="1244084"/>
          <a:ext cx="2040887" cy="80427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0492" tIns="0" rIns="0" bIns="0" numCol="1" spcCol="1270" anchor="t" anchorCtr="0">
          <a:noAutofit/>
        </a:bodyPr>
        <a:lstStyle/>
        <a:p>
          <a:pPr lvl="0" algn="l" defTabSz="800100">
            <a:lnSpc>
              <a:spcPct val="90000"/>
            </a:lnSpc>
            <a:spcBef>
              <a:spcPct val="0"/>
            </a:spcBef>
            <a:spcAft>
              <a:spcPct val="35000"/>
            </a:spcAft>
          </a:pPr>
          <a:r>
            <a:rPr lang="pt-BR" sz="1800" b="1" kern="1200" dirty="0" smtClean="0">
              <a:solidFill>
                <a:srgbClr val="002060"/>
              </a:solidFill>
              <a:latin typeface="Calibri" pitchFamily="34" charset="0"/>
              <a:ea typeface="+mn-ea"/>
              <a:cs typeface="Calibri" pitchFamily="34" charset="0"/>
            </a:rPr>
            <a:t>COMPORTAMENTO PESSOAL, ITEM 7.2</a:t>
          </a:r>
          <a:endParaRPr lang="en-US" sz="1800" b="1" kern="1200" dirty="0">
            <a:solidFill>
              <a:srgbClr val="002060"/>
            </a:solidFill>
            <a:latin typeface="Calibri" pitchFamily="34" charset="0"/>
            <a:ea typeface="+mn-ea"/>
            <a:cs typeface="Calibri" pitchFamily="34" charset="0"/>
          </a:endParaRPr>
        </a:p>
      </dsp:txBody>
      <dsp:txXfrm>
        <a:off x="2047637" y="1244084"/>
        <a:ext cx="2040887" cy="804276"/>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48EEBB3-7D42-4E35-86A6-B1F0A1930815}">
      <dsp:nvSpPr>
        <dsp:cNvPr id="0" name=""/>
        <dsp:cNvSpPr/>
      </dsp:nvSpPr>
      <dsp:spPr>
        <a:xfrm>
          <a:off x="0" y="270859"/>
          <a:ext cx="4104456" cy="2565284"/>
        </a:xfrm>
        <a:prstGeom prst="swooshArrow">
          <a:avLst>
            <a:gd name="adj1" fmla="val 25000"/>
            <a:gd name="adj2" fmla="val 25000"/>
          </a:avLst>
        </a:prstGeom>
        <a:solidFill>
          <a:schemeClr val="accent3">
            <a:tint val="40000"/>
            <a:hueOff val="0"/>
            <a:satOff val="0"/>
            <a:lumOff val="0"/>
            <a:alphaOff val="0"/>
          </a:schemeClr>
        </a:solidFill>
        <a:ln>
          <a:noFill/>
        </a:ln>
        <a:effectLst>
          <a:outerShdw blurRad="40000" dist="20000" dir="5400000" rotWithShape="0">
            <a:srgbClr val="000000">
              <a:alpha val="38000"/>
            </a:srgbClr>
          </a:outerShdw>
        </a:effectLst>
      </dsp:spPr>
      <dsp:style>
        <a:lnRef idx="0">
          <a:scrgbClr r="0" g="0" b="0"/>
        </a:lnRef>
        <a:fillRef idx="1">
          <a:scrgbClr r="0" g="0" b="0"/>
        </a:fillRef>
        <a:effectRef idx="1">
          <a:scrgbClr r="0" g="0" b="0"/>
        </a:effectRef>
        <a:fontRef idx="minor"/>
      </dsp:style>
    </dsp:sp>
    <dsp:sp modelId="{4623763F-8DB8-4C29-B06E-D4DCAFBCEC08}">
      <dsp:nvSpPr>
        <dsp:cNvPr id="0" name=""/>
        <dsp:cNvSpPr/>
      </dsp:nvSpPr>
      <dsp:spPr>
        <a:xfrm>
          <a:off x="954286" y="1533509"/>
          <a:ext cx="143655" cy="143655"/>
        </a:xfrm>
        <a:prstGeom prst="ellipse">
          <a:avLst/>
        </a:prstGeom>
        <a:solidFill>
          <a:schemeClr val="accent2"/>
        </a:soli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sp>
    <dsp:sp modelId="{A2B01184-136D-4F8D-B0C8-4EA801EBF681}">
      <dsp:nvSpPr>
        <dsp:cNvPr id="0" name=""/>
        <dsp:cNvSpPr/>
      </dsp:nvSpPr>
      <dsp:spPr>
        <a:xfrm>
          <a:off x="875531" y="1757458"/>
          <a:ext cx="1635113" cy="46942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6120" tIns="0" rIns="0" bIns="0" numCol="1" spcCol="1270" anchor="t" anchorCtr="0">
          <a:noAutofit/>
        </a:bodyPr>
        <a:lstStyle/>
        <a:p>
          <a:pPr lvl="0" algn="l" defTabSz="889000">
            <a:lnSpc>
              <a:spcPct val="90000"/>
            </a:lnSpc>
            <a:spcBef>
              <a:spcPct val="0"/>
            </a:spcBef>
            <a:spcAft>
              <a:spcPct val="35000"/>
            </a:spcAft>
          </a:pPr>
          <a:r>
            <a:rPr lang="pt-BR" sz="2000" b="1" kern="1200" cap="none" spc="0" dirty="0" smtClean="0">
              <a:ln w="18000">
                <a:solidFill>
                  <a:schemeClr val="accent2">
                    <a:satMod val="140000"/>
                  </a:schemeClr>
                </a:solidFill>
                <a:prstDash val="solid"/>
                <a:miter lim="800000"/>
              </a:ln>
              <a:noFill/>
              <a:effectLst>
                <a:outerShdw blurRad="25500" dist="23000" dir="7020000" algn="tl">
                  <a:srgbClr val="000000">
                    <a:alpha val="50000"/>
                  </a:srgbClr>
                </a:outerShdw>
              </a:effectLst>
              <a:latin typeface="Calibri" pitchFamily="34" charset="0"/>
              <a:cs typeface="Calibri" pitchFamily="34" charset="0"/>
            </a:rPr>
            <a:t>PRINCÍPIOS, ITEM 4</a:t>
          </a:r>
          <a:endParaRPr lang="en-US" sz="2000" b="1" kern="1200" cap="none" spc="0" dirty="0">
            <a:ln w="18000">
              <a:solidFill>
                <a:schemeClr val="accent2">
                  <a:satMod val="140000"/>
                </a:schemeClr>
              </a:solidFill>
              <a:prstDash val="solid"/>
              <a:miter lim="800000"/>
            </a:ln>
            <a:noFill/>
            <a:effectLst>
              <a:outerShdw blurRad="25500" dist="23000" dir="7020000" algn="tl">
                <a:srgbClr val="000000">
                  <a:alpha val="50000"/>
                </a:srgbClr>
              </a:outerShdw>
            </a:effectLst>
            <a:latin typeface="Calibri" pitchFamily="34" charset="0"/>
            <a:cs typeface="Calibri" pitchFamily="34" charset="0"/>
          </a:endParaRPr>
        </a:p>
      </dsp:txBody>
      <dsp:txXfrm>
        <a:off x="875531" y="1757458"/>
        <a:ext cx="1635113" cy="469423"/>
      </dsp:txXfrm>
    </dsp:sp>
    <dsp:sp modelId="{440C8787-D96D-4081-8ABA-AE89582BE18A}">
      <dsp:nvSpPr>
        <dsp:cNvPr id="0" name=""/>
        <dsp:cNvSpPr/>
      </dsp:nvSpPr>
      <dsp:spPr>
        <a:xfrm>
          <a:off x="2277973" y="879362"/>
          <a:ext cx="246267" cy="246267"/>
        </a:xfrm>
        <a:prstGeom prst="ellipse">
          <a:avLst/>
        </a:prstGeom>
        <a:gradFill rotWithShape="0">
          <a:gsLst>
            <a:gs pos="0">
              <a:schemeClr val="lt1">
                <a:hueOff val="0"/>
                <a:satOff val="0"/>
                <a:lumOff val="0"/>
                <a:alphaOff val="0"/>
                <a:tint val="50000"/>
                <a:satMod val="300000"/>
              </a:schemeClr>
            </a:gs>
            <a:gs pos="35000">
              <a:schemeClr val="lt1">
                <a:hueOff val="0"/>
                <a:satOff val="0"/>
                <a:lumOff val="0"/>
                <a:alphaOff val="0"/>
                <a:tint val="37000"/>
                <a:satMod val="300000"/>
              </a:schemeClr>
            </a:gs>
            <a:gs pos="100000">
              <a:schemeClr val="lt1">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sp>
    <dsp:sp modelId="{82ED5099-9028-4E7C-8ED8-51E0282E3EE9}">
      <dsp:nvSpPr>
        <dsp:cNvPr id="0" name=""/>
        <dsp:cNvSpPr/>
      </dsp:nvSpPr>
      <dsp:spPr>
        <a:xfrm>
          <a:off x="2047637" y="1244084"/>
          <a:ext cx="2040887" cy="80427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0492" tIns="0" rIns="0" bIns="0" numCol="1" spcCol="1270" anchor="t" anchorCtr="0">
          <a:noAutofit/>
        </a:bodyPr>
        <a:lstStyle/>
        <a:p>
          <a:pPr lvl="0" algn="l" defTabSz="800100">
            <a:lnSpc>
              <a:spcPct val="90000"/>
            </a:lnSpc>
            <a:spcBef>
              <a:spcPct val="0"/>
            </a:spcBef>
            <a:spcAft>
              <a:spcPct val="35000"/>
            </a:spcAft>
          </a:pPr>
          <a:r>
            <a:rPr lang="pt-BR" sz="1800" b="1" kern="1200" dirty="0" smtClean="0">
              <a:solidFill>
                <a:srgbClr val="002060"/>
              </a:solidFill>
              <a:latin typeface="Calibri" pitchFamily="34" charset="0"/>
              <a:cs typeface="Calibri" pitchFamily="34" charset="0"/>
            </a:rPr>
            <a:t>COMPORTAMENTO PESSOAL, ITEM 7.2</a:t>
          </a:r>
          <a:endParaRPr lang="en-US" sz="1800" b="1" kern="1200" dirty="0">
            <a:solidFill>
              <a:srgbClr val="002060"/>
            </a:solidFill>
            <a:latin typeface="Calibri" pitchFamily="34" charset="0"/>
            <a:cs typeface="Calibri" pitchFamily="34" charset="0"/>
          </a:endParaRPr>
        </a:p>
      </dsp:txBody>
      <dsp:txXfrm>
        <a:off x="2047637" y="1244084"/>
        <a:ext cx="2040887" cy="804276"/>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48EEBB3-7D42-4E35-86A6-B1F0A1930815}">
      <dsp:nvSpPr>
        <dsp:cNvPr id="0" name=""/>
        <dsp:cNvSpPr/>
      </dsp:nvSpPr>
      <dsp:spPr>
        <a:xfrm>
          <a:off x="0" y="270859"/>
          <a:ext cx="4104456" cy="2565284"/>
        </a:xfrm>
        <a:prstGeom prst="swooshArrow">
          <a:avLst>
            <a:gd name="adj1" fmla="val 25000"/>
            <a:gd name="adj2" fmla="val 25000"/>
          </a:avLst>
        </a:prstGeom>
        <a:solidFill>
          <a:schemeClr val="accent3">
            <a:tint val="40000"/>
            <a:hueOff val="0"/>
            <a:satOff val="0"/>
            <a:lumOff val="0"/>
            <a:alphaOff val="0"/>
          </a:schemeClr>
        </a:solidFill>
        <a:ln>
          <a:noFill/>
        </a:ln>
        <a:effectLst>
          <a:outerShdw blurRad="40000" dist="20000" dir="5400000" rotWithShape="0">
            <a:srgbClr val="000000">
              <a:alpha val="38000"/>
            </a:srgbClr>
          </a:outerShdw>
        </a:effectLst>
      </dsp:spPr>
      <dsp:style>
        <a:lnRef idx="0">
          <a:scrgbClr r="0" g="0" b="0"/>
        </a:lnRef>
        <a:fillRef idx="1">
          <a:scrgbClr r="0" g="0" b="0"/>
        </a:fillRef>
        <a:effectRef idx="1">
          <a:scrgbClr r="0" g="0" b="0"/>
        </a:effectRef>
        <a:fontRef idx="minor"/>
      </dsp:style>
    </dsp:sp>
    <dsp:sp modelId="{4623763F-8DB8-4C29-B06E-D4DCAFBCEC08}">
      <dsp:nvSpPr>
        <dsp:cNvPr id="0" name=""/>
        <dsp:cNvSpPr/>
      </dsp:nvSpPr>
      <dsp:spPr>
        <a:xfrm>
          <a:off x="954286" y="1533509"/>
          <a:ext cx="143655" cy="143655"/>
        </a:xfrm>
        <a:prstGeom prst="ellipse">
          <a:avLst/>
        </a:prstGeom>
        <a:solidFill>
          <a:schemeClr val="accent2"/>
        </a:soli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sp>
    <dsp:sp modelId="{A2B01184-136D-4F8D-B0C8-4EA801EBF681}">
      <dsp:nvSpPr>
        <dsp:cNvPr id="0" name=""/>
        <dsp:cNvSpPr/>
      </dsp:nvSpPr>
      <dsp:spPr>
        <a:xfrm>
          <a:off x="875531" y="1757458"/>
          <a:ext cx="1635113" cy="46942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6120" tIns="0" rIns="0" bIns="0" numCol="1" spcCol="1270" anchor="t" anchorCtr="0">
          <a:noAutofit/>
        </a:bodyPr>
        <a:lstStyle/>
        <a:p>
          <a:pPr lvl="0" algn="l" defTabSz="889000">
            <a:lnSpc>
              <a:spcPct val="90000"/>
            </a:lnSpc>
            <a:spcBef>
              <a:spcPct val="0"/>
            </a:spcBef>
            <a:spcAft>
              <a:spcPct val="35000"/>
            </a:spcAft>
          </a:pPr>
          <a:r>
            <a:rPr lang="pt-BR" sz="2000" b="1" kern="1200" cap="none" spc="0" dirty="0" smtClean="0">
              <a:ln w="18000">
                <a:solidFill>
                  <a:schemeClr val="accent2">
                    <a:satMod val="140000"/>
                  </a:schemeClr>
                </a:solidFill>
                <a:prstDash val="solid"/>
                <a:miter lim="800000"/>
              </a:ln>
              <a:noFill/>
              <a:effectLst>
                <a:outerShdw blurRad="25500" dist="23000" dir="7020000" algn="tl">
                  <a:srgbClr val="000000">
                    <a:alpha val="50000"/>
                  </a:srgbClr>
                </a:outerShdw>
              </a:effectLst>
              <a:latin typeface="Calibri" pitchFamily="34" charset="0"/>
              <a:cs typeface="Calibri" pitchFamily="34" charset="0"/>
            </a:rPr>
            <a:t>PRINCÍPIOS, ITEM 4</a:t>
          </a:r>
          <a:endParaRPr lang="en-US" sz="2000" b="1" kern="1200" cap="none" spc="0" dirty="0">
            <a:ln w="18000">
              <a:solidFill>
                <a:schemeClr val="accent2">
                  <a:satMod val="140000"/>
                </a:schemeClr>
              </a:solidFill>
              <a:prstDash val="solid"/>
              <a:miter lim="800000"/>
            </a:ln>
            <a:noFill/>
            <a:effectLst>
              <a:outerShdw blurRad="25500" dist="23000" dir="7020000" algn="tl">
                <a:srgbClr val="000000">
                  <a:alpha val="50000"/>
                </a:srgbClr>
              </a:outerShdw>
            </a:effectLst>
            <a:latin typeface="Calibri" pitchFamily="34" charset="0"/>
            <a:cs typeface="Calibri" pitchFamily="34" charset="0"/>
          </a:endParaRPr>
        </a:p>
      </dsp:txBody>
      <dsp:txXfrm>
        <a:off x="875531" y="1757458"/>
        <a:ext cx="1635113" cy="469423"/>
      </dsp:txXfrm>
    </dsp:sp>
    <dsp:sp modelId="{440C8787-D96D-4081-8ABA-AE89582BE18A}">
      <dsp:nvSpPr>
        <dsp:cNvPr id="0" name=""/>
        <dsp:cNvSpPr/>
      </dsp:nvSpPr>
      <dsp:spPr>
        <a:xfrm>
          <a:off x="2277973" y="879362"/>
          <a:ext cx="246267" cy="246267"/>
        </a:xfrm>
        <a:prstGeom prst="ellipse">
          <a:avLst/>
        </a:prstGeom>
        <a:gradFill rotWithShape="0">
          <a:gsLst>
            <a:gs pos="0">
              <a:schemeClr val="lt1">
                <a:hueOff val="0"/>
                <a:satOff val="0"/>
                <a:lumOff val="0"/>
                <a:alphaOff val="0"/>
                <a:tint val="50000"/>
                <a:satMod val="300000"/>
              </a:schemeClr>
            </a:gs>
            <a:gs pos="35000">
              <a:schemeClr val="lt1">
                <a:hueOff val="0"/>
                <a:satOff val="0"/>
                <a:lumOff val="0"/>
                <a:alphaOff val="0"/>
                <a:tint val="37000"/>
                <a:satMod val="300000"/>
              </a:schemeClr>
            </a:gs>
            <a:gs pos="100000">
              <a:schemeClr val="lt1">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sp>
    <dsp:sp modelId="{82ED5099-9028-4E7C-8ED8-51E0282E3EE9}">
      <dsp:nvSpPr>
        <dsp:cNvPr id="0" name=""/>
        <dsp:cNvSpPr/>
      </dsp:nvSpPr>
      <dsp:spPr>
        <a:xfrm>
          <a:off x="2047637" y="1244084"/>
          <a:ext cx="2040887" cy="80427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0492" tIns="0" rIns="0" bIns="0" numCol="1" spcCol="1270" anchor="t" anchorCtr="0">
          <a:noAutofit/>
        </a:bodyPr>
        <a:lstStyle/>
        <a:p>
          <a:pPr lvl="0" algn="l" defTabSz="800100">
            <a:lnSpc>
              <a:spcPct val="90000"/>
            </a:lnSpc>
            <a:spcBef>
              <a:spcPct val="0"/>
            </a:spcBef>
            <a:spcAft>
              <a:spcPct val="35000"/>
            </a:spcAft>
          </a:pPr>
          <a:r>
            <a:rPr lang="pt-BR" sz="1800" b="1" kern="1200" dirty="0" smtClean="0">
              <a:solidFill>
                <a:srgbClr val="002060"/>
              </a:solidFill>
              <a:latin typeface="Calibri" pitchFamily="34" charset="0"/>
              <a:cs typeface="Calibri" pitchFamily="34" charset="0"/>
            </a:rPr>
            <a:t>COMPORTAMENTO PESSOAL, ITEM 7.2</a:t>
          </a:r>
          <a:endParaRPr lang="en-US" sz="1800" b="1" kern="1200" dirty="0">
            <a:solidFill>
              <a:srgbClr val="002060"/>
            </a:solidFill>
            <a:latin typeface="Calibri" pitchFamily="34" charset="0"/>
            <a:cs typeface="Calibri" pitchFamily="34" charset="0"/>
          </a:endParaRPr>
        </a:p>
      </dsp:txBody>
      <dsp:txXfrm>
        <a:off x="2047637" y="1244084"/>
        <a:ext cx="2040887" cy="804276"/>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48EEBB3-7D42-4E35-86A6-B1F0A1930815}">
      <dsp:nvSpPr>
        <dsp:cNvPr id="0" name=""/>
        <dsp:cNvSpPr/>
      </dsp:nvSpPr>
      <dsp:spPr>
        <a:xfrm>
          <a:off x="0" y="270859"/>
          <a:ext cx="4104456" cy="2565284"/>
        </a:xfrm>
        <a:prstGeom prst="swooshArrow">
          <a:avLst>
            <a:gd name="adj1" fmla="val 25000"/>
            <a:gd name="adj2" fmla="val 25000"/>
          </a:avLst>
        </a:prstGeom>
        <a:solidFill>
          <a:schemeClr val="accent3">
            <a:tint val="40000"/>
            <a:hueOff val="0"/>
            <a:satOff val="0"/>
            <a:lumOff val="0"/>
            <a:alphaOff val="0"/>
          </a:schemeClr>
        </a:solidFill>
        <a:ln>
          <a:noFill/>
        </a:ln>
        <a:effectLst>
          <a:outerShdw blurRad="40000" dist="20000" dir="5400000" rotWithShape="0">
            <a:srgbClr val="000000">
              <a:alpha val="38000"/>
            </a:srgbClr>
          </a:outerShdw>
        </a:effectLst>
      </dsp:spPr>
      <dsp:style>
        <a:lnRef idx="0">
          <a:scrgbClr r="0" g="0" b="0"/>
        </a:lnRef>
        <a:fillRef idx="1">
          <a:scrgbClr r="0" g="0" b="0"/>
        </a:fillRef>
        <a:effectRef idx="1">
          <a:scrgbClr r="0" g="0" b="0"/>
        </a:effectRef>
        <a:fontRef idx="minor"/>
      </dsp:style>
    </dsp:sp>
    <dsp:sp modelId="{4623763F-8DB8-4C29-B06E-D4DCAFBCEC08}">
      <dsp:nvSpPr>
        <dsp:cNvPr id="0" name=""/>
        <dsp:cNvSpPr/>
      </dsp:nvSpPr>
      <dsp:spPr>
        <a:xfrm>
          <a:off x="954286" y="1533509"/>
          <a:ext cx="143655" cy="143655"/>
        </a:xfrm>
        <a:prstGeom prst="ellipse">
          <a:avLst/>
        </a:prstGeom>
        <a:solidFill>
          <a:schemeClr val="accent2"/>
        </a:soli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sp>
    <dsp:sp modelId="{A2B01184-136D-4F8D-B0C8-4EA801EBF681}">
      <dsp:nvSpPr>
        <dsp:cNvPr id="0" name=""/>
        <dsp:cNvSpPr/>
      </dsp:nvSpPr>
      <dsp:spPr>
        <a:xfrm>
          <a:off x="875531" y="1757458"/>
          <a:ext cx="1635113" cy="46942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6120" tIns="0" rIns="0" bIns="0" numCol="1" spcCol="1270" anchor="t" anchorCtr="0">
          <a:noAutofit/>
        </a:bodyPr>
        <a:lstStyle/>
        <a:p>
          <a:pPr lvl="0" algn="l" defTabSz="889000">
            <a:lnSpc>
              <a:spcPct val="90000"/>
            </a:lnSpc>
            <a:spcBef>
              <a:spcPct val="0"/>
            </a:spcBef>
            <a:spcAft>
              <a:spcPct val="35000"/>
            </a:spcAft>
          </a:pPr>
          <a:r>
            <a:rPr lang="pt-BR" sz="2000" b="1" kern="1200" cap="none" spc="0" dirty="0" smtClean="0">
              <a:ln w="18000">
                <a:solidFill>
                  <a:schemeClr val="accent2">
                    <a:satMod val="140000"/>
                  </a:schemeClr>
                </a:solidFill>
                <a:prstDash val="solid"/>
                <a:miter lim="800000"/>
              </a:ln>
              <a:noFill/>
              <a:effectLst>
                <a:outerShdw blurRad="25500" dist="23000" dir="7020000" algn="tl">
                  <a:srgbClr val="000000">
                    <a:alpha val="50000"/>
                  </a:srgbClr>
                </a:outerShdw>
              </a:effectLst>
              <a:latin typeface="Calibri" pitchFamily="34" charset="0"/>
              <a:cs typeface="Calibri" pitchFamily="34" charset="0"/>
            </a:rPr>
            <a:t>PRINCÍPIOS, ITEM 4</a:t>
          </a:r>
          <a:endParaRPr lang="en-US" sz="2000" b="1" kern="1200" cap="none" spc="0" dirty="0">
            <a:ln w="18000">
              <a:solidFill>
                <a:schemeClr val="accent2">
                  <a:satMod val="140000"/>
                </a:schemeClr>
              </a:solidFill>
              <a:prstDash val="solid"/>
              <a:miter lim="800000"/>
            </a:ln>
            <a:noFill/>
            <a:effectLst>
              <a:outerShdw blurRad="25500" dist="23000" dir="7020000" algn="tl">
                <a:srgbClr val="000000">
                  <a:alpha val="50000"/>
                </a:srgbClr>
              </a:outerShdw>
            </a:effectLst>
            <a:latin typeface="Calibri" pitchFamily="34" charset="0"/>
            <a:cs typeface="Calibri" pitchFamily="34" charset="0"/>
          </a:endParaRPr>
        </a:p>
      </dsp:txBody>
      <dsp:txXfrm>
        <a:off x="875531" y="1757458"/>
        <a:ext cx="1635113" cy="469423"/>
      </dsp:txXfrm>
    </dsp:sp>
    <dsp:sp modelId="{440C8787-D96D-4081-8ABA-AE89582BE18A}">
      <dsp:nvSpPr>
        <dsp:cNvPr id="0" name=""/>
        <dsp:cNvSpPr/>
      </dsp:nvSpPr>
      <dsp:spPr>
        <a:xfrm>
          <a:off x="2277973" y="879362"/>
          <a:ext cx="246267" cy="246267"/>
        </a:xfrm>
        <a:prstGeom prst="ellipse">
          <a:avLst/>
        </a:prstGeom>
        <a:gradFill rotWithShape="0">
          <a:gsLst>
            <a:gs pos="0">
              <a:schemeClr val="lt1">
                <a:hueOff val="0"/>
                <a:satOff val="0"/>
                <a:lumOff val="0"/>
                <a:alphaOff val="0"/>
                <a:tint val="50000"/>
                <a:satMod val="300000"/>
              </a:schemeClr>
            </a:gs>
            <a:gs pos="35000">
              <a:schemeClr val="lt1">
                <a:hueOff val="0"/>
                <a:satOff val="0"/>
                <a:lumOff val="0"/>
                <a:alphaOff val="0"/>
                <a:tint val="37000"/>
                <a:satMod val="300000"/>
              </a:schemeClr>
            </a:gs>
            <a:gs pos="100000">
              <a:schemeClr val="lt1">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sp>
    <dsp:sp modelId="{82ED5099-9028-4E7C-8ED8-51E0282E3EE9}">
      <dsp:nvSpPr>
        <dsp:cNvPr id="0" name=""/>
        <dsp:cNvSpPr/>
      </dsp:nvSpPr>
      <dsp:spPr>
        <a:xfrm>
          <a:off x="2047637" y="1244084"/>
          <a:ext cx="2040887" cy="80427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0492" tIns="0" rIns="0" bIns="0" numCol="1" spcCol="1270" anchor="t" anchorCtr="0">
          <a:noAutofit/>
        </a:bodyPr>
        <a:lstStyle/>
        <a:p>
          <a:pPr lvl="0" algn="l" defTabSz="800100">
            <a:lnSpc>
              <a:spcPct val="90000"/>
            </a:lnSpc>
            <a:spcBef>
              <a:spcPct val="0"/>
            </a:spcBef>
            <a:spcAft>
              <a:spcPct val="35000"/>
            </a:spcAft>
          </a:pPr>
          <a:r>
            <a:rPr lang="pt-BR" sz="1800" b="1" kern="1200" dirty="0" smtClean="0">
              <a:solidFill>
                <a:srgbClr val="002060"/>
              </a:solidFill>
              <a:latin typeface="Calibri" pitchFamily="34" charset="0"/>
              <a:cs typeface="Calibri" pitchFamily="34" charset="0"/>
            </a:rPr>
            <a:t>COMPORTAMENTO PESSOAL, ITEM 7.2</a:t>
          </a:r>
          <a:endParaRPr lang="en-US" sz="1800" b="1" kern="1200" dirty="0">
            <a:solidFill>
              <a:srgbClr val="002060"/>
            </a:solidFill>
            <a:latin typeface="Calibri" pitchFamily="34" charset="0"/>
            <a:cs typeface="Calibri" pitchFamily="34" charset="0"/>
          </a:endParaRPr>
        </a:p>
      </dsp:txBody>
      <dsp:txXfrm>
        <a:off x="2047637" y="1244084"/>
        <a:ext cx="2040887" cy="804276"/>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48EEBB3-7D42-4E35-86A6-B1F0A1930815}">
      <dsp:nvSpPr>
        <dsp:cNvPr id="0" name=""/>
        <dsp:cNvSpPr/>
      </dsp:nvSpPr>
      <dsp:spPr>
        <a:xfrm>
          <a:off x="0" y="270859"/>
          <a:ext cx="4104456" cy="2565284"/>
        </a:xfrm>
        <a:prstGeom prst="swooshArrow">
          <a:avLst>
            <a:gd name="adj1" fmla="val 25000"/>
            <a:gd name="adj2" fmla="val 25000"/>
          </a:avLst>
        </a:prstGeom>
        <a:solidFill>
          <a:schemeClr val="accent3">
            <a:tint val="40000"/>
            <a:hueOff val="0"/>
            <a:satOff val="0"/>
            <a:lumOff val="0"/>
            <a:alphaOff val="0"/>
          </a:schemeClr>
        </a:solidFill>
        <a:ln>
          <a:noFill/>
        </a:ln>
        <a:effectLst>
          <a:outerShdw blurRad="40000" dist="20000" dir="5400000" rotWithShape="0">
            <a:srgbClr val="000000">
              <a:alpha val="38000"/>
            </a:srgbClr>
          </a:outerShdw>
        </a:effectLst>
      </dsp:spPr>
      <dsp:style>
        <a:lnRef idx="0">
          <a:scrgbClr r="0" g="0" b="0"/>
        </a:lnRef>
        <a:fillRef idx="1">
          <a:scrgbClr r="0" g="0" b="0"/>
        </a:fillRef>
        <a:effectRef idx="1">
          <a:scrgbClr r="0" g="0" b="0"/>
        </a:effectRef>
        <a:fontRef idx="minor"/>
      </dsp:style>
    </dsp:sp>
    <dsp:sp modelId="{4623763F-8DB8-4C29-B06E-D4DCAFBCEC08}">
      <dsp:nvSpPr>
        <dsp:cNvPr id="0" name=""/>
        <dsp:cNvSpPr/>
      </dsp:nvSpPr>
      <dsp:spPr>
        <a:xfrm>
          <a:off x="954286" y="1533509"/>
          <a:ext cx="143655" cy="143655"/>
        </a:xfrm>
        <a:prstGeom prst="ellipse">
          <a:avLst/>
        </a:prstGeom>
        <a:solidFill>
          <a:schemeClr val="accent2"/>
        </a:soli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sp>
    <dsp:sp modelId="{A2B01184-136D-4F8D-B0C8-4EA801EBF681}">
      <dsp:nvSpPr>
        <dsp:cNvPr id="0" name=""/>
        <dsp:cNvSpPr/>
      </dsp:nvSpPr>
      <dsp:spPr>
        <a:xfrm>
          <a:off x="875531" y="1757458"/>
          <a:ext cx="1635113" cy="46942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6120" tIns="0" rIns="0" bIns="0" numCol="1" spcCol="1270" anchor="t" anchorCtr="0">
          <a:noAutofit/>
        </a:bodyPr>
        <a:lstStyle/>
        <a:p>
          <a:pPr lvl="0" algn="l" defTabSz="889000">
            <a:lnSpc>
              <a:spcPct val="90000"/>
            </a:lnSpc>
            <a:spcBef>
              <a:spcPct val="0"/>
            </a:spcBef>
            <a:spcAft>
              <a:spcPct val="35000"/>
            </a:spcAft>
          </a:pPr>
          <a:r>
            <a:rPr lang="pt-BR" sz="2000" b="1" kern="1200" cap="none" spc="0" dirty="0" smtClean="0">
              <a:ln w="18000">
                <a:solidFill>
                  <a:schemeClr val="accent2">
                    <a:satMod val="140000"/>
                  </a:schemeClr>
                </a:solidFill>
                <a:prstDash val="solid"/>
                <a:miter lim="800000"/>
              </a:ln>
              <a:noFill/>
              <a:effectLst>
                <a:outerShdw blurRad="25500" dist="23000" dir="7020000" algn="tl">
                  <a:srgbClr val="000000">
                    <a:alpha val="50000"/>
                  </a:srgbClr>
                </a:outerShdw>
              </a:effectLst>
              <a:latin typeface="Calibri" pitchFamily="34" charset="0"/>
              <a:cs typeface="Calibri" pitchFamily="34" charset="0"/>
            </a:rPr>
            <a:t>PRINCÍPIOS, ITEM 4</a:t>
          </a:r>
          <a:endParaRPr lang="en-US" sz="2000" b="1" kern="1200" cap="none" spc="0" dirty="0">
            <a:ln w="18000">
              <a:solidFill>
                <a:schemeClr val="accent2">
                  <a:satMod val="140000"/>
                </a:schemeClr>
              </a:solidFill>
              <a:prstDash val="solid"/>
              <a:miter lim="800000"/>
            </a:ln>
            <a:noFill/>
            <a:effectLst>
              <a:outerShdw blurRad="25500" dist="23000" dir="7020000" algn="tl">
                <a:srgbClr val="000000">
                  <a:alpha val="50000"/>
                </a:srgbClr>
              </a:outerShdw>
            </a:effectLst>
            <a:latin typeface="Calibri" pitchFamily="34" charset="0"/>
            <a:cs typeface="Calibri" pitchFamily="34" charset="0"/>
          </a:endParaRPr>
        </a:p>
      </dsp:txBody>
      <dsp:txXfrm>
        <a:off x="875531" y="1757458"/>
        <a:ext cx="1635113" cy="469423"/>
      </dsp:txXfrm>
    </dsp:sp>
    <dsp:sp modelId="{440C8787-D96D-4081-8ABA-AE89582BE18A}">
      <dsp:nvSpPr>
        <dsp:cNvPr id="0" name=""/>
        <dsp:cNvSpPr/>
      </dsp:nvSpPr>
      <dsp:spPr>
        <a:xfrm>
          <a:off x="2277973" y="879362"/>
          <a:ext cx="246267" cy="246267"/>
        </a:xfrm>
        <a:prstGeom prst="ellipse">
          <a:avLst/>
        </a:prstGeom>
        <a:gradFill rotWithShape="0">
          <a:gsLst>
            <a:gs pos="0">
              <a:schemeClr val="lt1">
                <a:hueOff val="0"/>
                <a:satOff val="0"/>
                <a:lumOff val="0"/>
                <a:alphaOff val="0"/>
                <a:tint val="50000"/>
                <a:satMod val="300000"/>
              </a:schemeClr>
            </a:gs>
            <a:gs pos="35000">
              <a:schemeClr val="lt1">
                <a:hueOff val="0"/>
                <a:satOff val="0"/>
                <a:lumOff val="0"/>
                <a:alphaOff val="0"/>
                <a:tint val="37000"/>
                <a:satMod val="300000"/>
              </a:schemeClr>
            </a:gs>
            <a:gs pos="100000">
              <a:schemeClr val="lt1">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sp>
    <dsp:sp modelId="{82ED5099-9028-4E7C-8ED8-51E0282E3EE9}">
      <dsp:nvSpPr>
        <dsp:cNvPr id="0" name=""/>
        <dsp:cNvSpPr/>
      </dsp:nvSpPr>
      <dsp:spPr>
        <a:xfrm>
          <a:off x="2047637" y="1244084"/>
          <a:ext cx="2040887" cy="80427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0492" tIns="0" rIns="0" bIns="0" numCol="1" spcCol="1270" anchor="t" anchorCtr="0">
          <a:noAutofit/>
        </a:bodyPr>
        <a:lstStyle/>
        <a:p>
          <a:pPr lvl="0" algn="l" defTabSz="800100">
            <a:lnSpc>
              <a:spcPct val="90000"/>
            </a:lnSpc>
            <a:spcBef>
              <a:spcPct val="0"/>
            </a:spcBef>
            <a:spcAft>
              <a:spcPct val="35000"/>
            </a:spcAft>
          </a:pPr>
          <a:r>
            <a:rPr lang="pt-BR" sz="1800" b="1" kern="1200" dirty="0" smtClean="0">
              <a:solidFill>
                <a:srgbClr val="002060"/>
              </a:solidFill>
              <a:latin typeface="Calibri" pitchFamily="34" charset="0"/>
              <a:cs typeface="Calibri" pitchFamily="34" charset="0"/>
            </a:rPr>
            <a:t>COMPORTAMENTO PESSOAL, ITEM 7.2</a:t>
          </a:r>
          <a:endParaRPr lang="en-US" sz="1800" b="1" kern="1200" dirty="0">
            <a:solidFill>
              <a:srgbClr val="002060"/>
            </a:solidFill>
            <a:latin typeface="Calibri" pitchFamily="34" charset="0"/>
            <a:cs typeface="Calibri" pitchFamily="34" charset="0"/>
          </a:endParaRPr>
        </a:p>
      </dsp:txBody>
      <dsp:txXfrm>
        <a:off x="2047637" y="1244084"/>
        <a:ext cx="2040887" cy="804276"/>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48EEBB3-7D42-4E35-86A6-B1F0A1930815}">
      <dsp:nvSpPr>
        <dsp:cNvPr id="0" name=""/>
        <dsp:cNvSpPr/>
      </dsp:nvSpPr>
      <dsp:spPr>
        <a:xfrm>
          <a:off x="0" y="270859"/>
          <a:ext cx="4104456" cy="2565284"/>
        </a:xfrm>
        <a:prstGeom prst="swooshArrow">
          <a:avLst>
            <a:gd name="adj1" fmla="val 25000"/>
            <a:gd name="adj2" fmla="val 25000"/>
          </a:avLst>
        </a:prstGeom>
        <a:solidFill>
          <a:schemeClr val="accent3">
            <a:tint val="40000"/>
            <a:hueOff val="0"/>
            <a:satOff val="0"/>
            <a:lumOff val="0"/>
            <a:alphaOff val="0"/>
          </a:schemeClr>
        </a:solidFill>
        <a:ln>
          <a:noFill/>
        </a:ln>
        <a:effectLst>
          <a:outerShdw blurRad="40000" dist="20000" dir="5400000" rotWithShape="0">
            <a:srgbClr val="000000">
              <a:alpha val="38000"/>
            </a:srgbClr>
          </a:outerShdw>
        </a:effectLst>
      </dsp:spPr>
      <dsp:style>
        <a:lnRef idx="0">
          <a:scrgbClr r="0" g="0" b="0"/>
        </a:lnRef>
        <a:fillRef idx="1">
          <a:scrgbClr r="0" g="0" b="0"/>
        </a:fillRef>
        <a:effectRef idx="1">
          <a:scrgbClr r="0" g="0" b="0"/>
        </a:effectRef>
        <a:fontRef idx="minor"/>
      </dsp:style>
    </dsp:sp>
    <dsp:sp modelId="{4623763F-8DB8-4C29-B06E-D4DCAFBCEC08}">
      <dsp:nvSpPr>
        <dsp:cNvPr id="0" name=""/>
        <dsp:cNvSpPr/>
      </dsp:nvSpPr>
      <dsp:spPr>
        <a:xfrm>
          <a:off x="954286" y="1533509"/>
          <a:ext cx="143655" cy="143655"/>
        </a:xfrm>
        <a:prstGeom prst="ellipse">
          <a:avLst/>
        </a:prstGeom>
        <a:solidFill>
          <a:schemeClr val="accent2"/>
        </a:soli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sp>
    <dsp:sp modelId="{A2B01184-136D-4F8D-B0C8-4EA801EBF681}">
      <dsp:nvSpPr>
        <dsp:cNvPr id="0" name=""/>
        <dsp:cNvSpPr/>
      </dsp:nvSpPr>
      <dsp:spPr>
        <a:xfrm>
          <a:off x="875531" y="1757458"/>
          <a:ext cx="1635113" cy="46942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6120" tIns="0" rIns="0" bIns="0" numCol="1" spcCol="1270" anchor="t" anchorCtr="0">
          <a:noAutofit/>
        </a:bodyPr>
        <a:lstStyle/>
        <a:p>
          <a:pPr lvl="0" algn="l" defTabSz="889000">
            <a:lnSpc>
              <a:spcPct val="90000"/>
            </a:lnSpc>
            <a:spcBef>
              <a:spcPct val="0"/>
            </a:spcBef>
            <a:spcAft>
              <a:spcPct val="35000"/>
            </a:spcAft>
          </a:pPr>
          <a:r>
            <a:rPr lang="pt-BR" sz="2000" b="1" kern="1200" cap="none" spc="0" dirty="0" smtClean="0">
              <a:ln w="18000">
                <a:solidFill>
                  <a:schemeClr val="accent2">
                    <a:satMod val="140000"/>
                  </a:schemeClr>
                </a:solidFill>
                <a:prstDash val="solid"/>
                <a:miter lim="800000"/>
              </a:ln>
              <a:noFill/>
              <a:effectLst>
                <a:outerShdw blurRad="25500" dist="23000" dir="7020000" algn="tl">
                  <a:srgbClr val="000000">
                    <a:alpha val="50000"/>
                  </a:srgbClr>
                </a:outerShdw>
              </a:effectLst>
              <a:latin typeface="Calibri" pitchFamily="34" charset="0"/>
              <a:cs typeface="Calibri" pitchFamily="34" charset="0"/>
            </a:rPr>
            <a:t>PRINCÍPIOS, ITEM 4</a:t>
          </a:r>
          <a:endParaRPr lang="en-US" sz="2000" b="1" kern="1200" cap="none" spc="0" dirty="0">
            <a:ln w="18000">
              <a:solidFill>
                <a:schemeClr val="accent2">
                  <a:satMod val="140000"/>
                </a:schemeClr>
              </a:solidFill>
              <a:prstDash val="solid"/>
              <a:miter lim="800000"/>
            </a:ln>
            <a:noFill/>
            <a:effectLst>
              <a:outerShdw blurRad="25500" dist="23000" dir="7020000" algn="tl">
                <a:srgbClr val="000000">
                  <a:alpha val="50000"/>
                </a:srgbClr>
              </a:outerShdw>
            </a:effectLst>
            <a:latin typeface="Calibri" pitchFamily="34" charset="0"/>
            <a:cs typeface="Calibri" pitchFamily="34" charset="0"/>
          </a:endParaRPr>
        </a:p>
      </dsp:txBody>
      <dsp:txXfrm>
        <a:off x="875531" y="1757458"/>
        <a:ext cx="1635113" cy="469423"/>
      </dsp:txXfrm>
    </dsp:sp>
    <dsp:sp modelId="{440C8787-D96D-4081-8ABA-AE89582BE18A}">
      <dsp:nvSpPr>
        <dsp:cNvPr id="0" name=""/>
        <dsp:cNvSpPr/>
      </dsp:nvSpPr>
      <dsp:spPr>
        <a:xfrm>
          <a:off x="2277973" y="879362"/>
          <a:ext cx="246267" cy="246267"/>
        </a:xfrm>
        <a:prstGeom prst="ellipse">
          <a:avLst/>
        </a:prstGeom>
        <a:gradFill rotWithShape="0">
          <a:gsLst>
            <a:gs pos="0">
              <a:schemeClr val="lt1">
                <a:hueOff val="0"/>
                <a:satOff val="0"/>
                <a:lumOff val="0"/>
                <a:alphaOff val="0"/>
                <a:tint val="50000"/>
                <a:satMod val="300000"/>
              </a:schemeClr>
            </a:gs>
            <a:gs pos="35000">
              <a:schemeClr val="lt1">
                <a:hueOff val="0"/>
                <a:satOff val="0"/>
                <a:lumOff val="0"/>
                <a:alphaOff val="0"/>
                <a:tint val="37000"/>
                <a:satMod val="300000"/>
              </a:schemeClr>
            </a:gs>
            <a:gs pos="100000">
              <a:schemeClr val="lt1">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sp>
    <dsp:sp modelId="{82ED5099-9028-4E7C-8ED8-51E0282E3EE9}">
      <dsp:nvSpPr>
        <dsp:cNvPr id="0" name=""/>
        <dsp:cNvSpPr/>
      </dsp:nvSpPr>
      <dsp:spPr>
        <a:xfrm>
          <a:off x="2047637" y="1244084"/>
          <a:ext cx="2040887" cy="80427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0492" tIns="0" rIns="0" bIns="0" numCol="1" spcCol="1270" anchor="t" anchorCtr="0">
          <a:noAutofit/>
        </a:bodyPr>
        <a:lstStyle/>
        <a:p>
          <a:pPr lvl="0" algn="l" defTabSz="800100">
            <a:lnSpc>
              <a:spcPct val="90000"/>
            </a:lnSpc>
            <a:spcBef>
              <a:spcPct val="0"/>
            </a:spcBef>
            <a:spcAft>
              <a:spcPct val="35000"/>
            </a:spcAft>
          </a:pPr>
          <a:r>
            <a:rPr lang="pt-BR" sz="1800" b="1" kern="1200" dirty="0" smtClean="0">
              <a:solidFill>
                <a:srgbClr val="002060"/>
              </a:solidFill>
              <a:latin typeface="Calibri" pitchFamily="34" charset="0"/>
              <a:cs typeface="Calibri" pitchFamily="34" charset="0"/>
            </a:rPr>
            <a:t>COMPORTAMENTO PESSOAL, ITEM 7.2</a:t>
          </a:r>
          <a:endParaRPr lang="en-US" sz="1800" b="1" kern="1200" dirty="0">
            <a:solidFill>
              <a:srgbClr val="002060"/>
            </a:solidFill>
            <a:latin typeface="Calibri" pitchFamily="34" charset="0"/>
            <a:cs typeface="Calibri" pitchFamily="34" charset="0"/>
          </a:endParaRPr>
        </a:p>
      </dsp:txBody>
      <dsp:txXfrm>
        <a:off x="2047637" y="1244084"/>
        <a:ext cx="2040887" cy="804276"/>
      </dsp:txXfrm>
    </dsp:sp>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48EEBB3-7D42-4E35-86A6-B1F0A1930815}">
      <dsp:nvSpPr>
        <dsp:cNvPr id="0" name=""/>
        <dsp:cNvSpPr/>
      </dsp:nvSpPr>
      <dsp:spPr>
        <a:xfrm>
          <a:off x="0" y="270859"/>
          <a:ext cx="4104456" cy="2565284"/>
        </a:xfrm>
        <a:prstGeom prst="swooshArrow">
          <a:avLst>
            <a:gd name="adj1" fmla="val 25000"/>
            <a:gd name="adj2" fmla="val 25000"/>
          </a:avLst>
        </a:prstGeom>
        <a:solidFill>
          <a:schemeClr val="accent3">
            <a:tint val="40000"/>
            <a:hueOff val="0"/>
            <a:satOff val="0"/>
            <a:lumOff val="0"/>
            <a:alphaOff val="0"/>
          </a:schemeClr>
        </a:solidFill>
        <a:ln>
          <a:noFill/>
        </a:ln>
        <a:effectLst>
          <a:outerShdw blurRad="40000" dist="20000" dir="5400000" rotWithShape="0">
            <a:srgbClr val="000000">
              <a:alpha val="38000"/>
            </a:srgbClr>
          </a:outerShdw>
        </a:effectLst>
      </dsp:spPr>
      <dsp:style>
        <a:lnRef idx="0">
          <a:scrgbClr r="0" g="0" b="0"/>
        </a:lnRef>
        <a:fillRef idx="1">
          <a:scrgbClr r="0" g="0" b="0"/>
        </a:fillRef>
        <a:effectRef idx="1">
          <a:scrgbClr r="0" g="0" b="0"/>
        </a:effectRef>
        <a:fontRef idx="minor"/>
      </dsp:style>
    </dsp:sp>
    <dsp:sp modelId="{4623763F-8DB8-4C29-B06E-D4DCAFBCEC08}">
      <dsp:nvSpPr>
        <dsp:cNvPr id="0" name=""/>
        <dsp:cNvSpPr/>
      </dsp:nvSpPr>
      <dsp:spPr>
        <a:xfrm>
          <a:off x="954286" y="1533509"/>
          <a:ext cx="143655" cy="143655"/>
        </a:xfrm>
        <a:prstGeom prst="ellipse">
          <a:avLst/>
        </a:prstGeom>
        <a:solidFill>
          <a:schemeClr val="accent2"/>
        </a:soli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sp>
    <dsp:sp modelId="{A2B01184-136D-4F8D-B0C8-4EA801EBF681}">
      <dsp:nvSpPr>
        <dsp:cNvPr id="0" name=""/>
        <dsp:cNvSpPr/>
      </dsp:nvSpPr>
      <dsp:spPr>
        <a:xfrm>
          <a:off x="875531" y="1757458"/>
          <a:ext cx="1635113" cy="46942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6120" tIns="0" rIns="0" bIns="0" numCol="1" spcCol="1270" anchor="t" anchorCtr="0">
          <a:noAutofit/>
        </a:bodyPr>
        <a:lstStyle/>
        <a:p>
          <a:pPr lvl="0" algn="l" defTabSz="889000">
            <a:lnSpc>
              <a:spcPct val="90000"/>
            </a:lnSpc>
            <a:spcBef>
              <a:spcPct val="0"/>
            </a:spcBef>
            <a:spcAft>
              <a:spcPct val="35000"/>
            </a:spcAft>
          </a:pPr>
          <a:r>
            <a:rPr lang="pt-BR" sz="2000" b="1" kern="1200" cap="none" spc="0" dirty="0" smtClean="0">
              <a:ln w="18000">
                <a:solidFill>
                  <a:schemeClr val="accent2">
                    <a:satMod val="140000"/>
                  </a:schemeClr>
                </a:solidFill>
                <a:prstDash val="solid"/>
                <a:miter lim="800000"/>
              </a:ln>
              <a:noFill/>
              <a:effectLst>
                <a:outerShdw blurRad="25500" dist="23000" dir="7020000" algn="tl">
                  <a:srgbClr val="000000">
                    <a:alpha val="50000"/>
                  </a:srgbClr>
                </a:outerShdw>
              </a:effectLst>
              <a:latin typeface="Calibri" pitchFamily="34" charset="0"/>
              <a:cs typeface="Calibri" pitchFamily="34" charset="0"/>
            </a:rPr>
            <a:t>PRINCÍPIOS, ITEM 4</a:t>
          </a:r>
          <a:endParaRPr lang="en-US" sz="2000" b="1" kern="1200" cap="none" spc="0" dirty="0">
            <a:ln w="18000">
              <a:solidFill>
                <a:schemeClr val="accent2">
                  <a:satMod val="140000"/>
                </a:schemeClr>
              </a:solidFill>
              <a:prstDash val="solid"/>
              <a:miter lim="800000"/>
            </a:ln>
            <a:noFill/>
            <a:effectLst>
              <a:outerShdw blurRad="25500" dist="23000" dir="7020000" algn="tl">
                <a:srgbClr val="000000">
                  <a:alpha val="50000"/>
                </a:srgbClr>
              </a:outerShdw>
            </a:effectLst>
            <a:latin typeface="Calibri" pitchFamily="34" charset="0"/>
            <a:cs typeface="Calibri" pitchFamily="34" charset="0"/>
          </a:endParaRPr>
        </a:p>
      </dsp:txBody>
      <dsp:txXfrm>
        <a:off x="875531" y="1757458"/>
        <a:ext cx="1635113" cy="469423"/>
      </dsp:txXfrm>
    </dsp:sp>
    <dsp:sp modelId="{440C8787-D96D-4081-8ABA-AE89582BE18A}">
      <dsp:nvSpPr>
        <dsp:cNvPr id="0" name=""/>
        <dsp:cNvSpPr/>
      </dsp:nvSpPr>
      <dsp:spPr>
        <a:xfrm>
          <a:off x="2277973" y="879362"/>
          <a:ext cx="246267" cy="246267"/>
        </a:xfrm>
        <a:prstGeom prst="ellipse">
          <a:avLst/>
        </a:prstGeom>
        <a:gradFill rotWithShape="0">
          <a:gsLst>
            <a:gs pos="0">
              <a:schemeClr val="lt1">
                <a:hueOff val="0"/>
                <a:satOff val="0"/>
                <a:lumOff val="0"/>
                <a:alphaOff val="0"/>
                <a:tint val="50000"/>
                <a:satMod val="300000"/>
              </a:schemeClr>
            </a:gs>
            <a:gs pos="35000">
              <a:schemeClr val="lt1">
                <a:hueOff val="0"/>
                <a:satOff val="0"/>
                <a:lumOff val="0"/>
                <a:alphaOff val="0"/>
                <a:tint val="37000"/>
                <a:satMod val="300000"/>
              </a:schemeClr>
            </a:gs>
            <a:gs pos="100000">
              <a:schemeClr val="lt1">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sp>
    <dsp:sp modelId="{82ED5099-9028-4E7C-8ED8-51E0282E3EE9}">
      <dsp:nvSpPr>
        <dsp:cNvPr id="0" name=""/>
        <dsp:cNvSpPr/>
      </dsp:nvSpPr>
      <dsp:spPr>
        <a:xfrm>
          <a:off x="2047637" y="1244084"/>
          <a:ext cx="2040887" cy="80427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0492" tIns="0" rIns="0" bIns="0" numCol="1" spcCol="1270" anchor="t" anchorCtr="0">
          <a:noAutofit/>
        </a:bodyPr>
        <a:lstStyle/>
        <a:p>
          <a:pPr lvl="0" algn="l" defTabSz="800100">
            <a:lnSpc>
              <a:spcPct val="90000"/>
            </a:lnSpc>
            <a:spcBef>
              <a:spcPct val="0"/>
            </a:spcBef>
            <a:spcAft>
              <a:spcPct val="35000"/>
            </a:spcAft>
          </a:pPr>
          <a:r>
            <a:rPr lang="pt-BR" sz="1800" b="1" kern="1200" dirty="0" smtClean="0">
              <a:solidFill>
                <a:srgbClr val="002060"/>
              </a:solidFill>
              <a:latin typeface="Calibri" pitchFamily="34" charset="0"/>
              <a:cs typeface="Calibri" pitchFamily="34" charset="0"/>
            </a:rPr>
            <a:t>COMPORTAMENTO PESSOAL, ITEM 7.2</a:t>
          </a:r>
          <a:endParaRPr lang="en-US" sz="1800" b="1" kern="1200" dirty="0">
            <a:solidFill>
              <a:srgbClr val="002060"/>
            </a:solidFill>
            <a:latin typeface="Calibri" pitchFamily="34" charset="0"/>
            <a:cs typeface="Calibri" pitchFamily="34" charset="0"/>
          </a:endParaRPr>
        </a:p>
      </dsp:txBody>
      <dsp:txXfrm>
        <a:off x="2047637" y="1244084"/>
        <a:ext cx="2040887" cy="804276"/>
      </dsp:txXfrm>
    </dsp:sp>
  </dsp:spTree>
</dsp:drawing>
</file>

<file path=ppt/diagrams/drawing1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48EEBB3-7D42-4E35-86A6-B1F0A1930815}">
      <dsp:nvSpPr>
        <dsp:cNvPr id="0" name=""/>
        <dsp:cNvSpPr/>
      </dsp:nvSpPr>
      <dsp:spPr>
        <a:xfrm>
          <a:off x="0" y="270859"/>
          <a:ext cx="4104456" cy="2565284"/>
        </a:xfrm>
        <a:prstGeom prst="swooshArrow">
          <a:avLst>
            <a:gd name="adj1" fmla="val 25000"/>
            <a:gd name="adj2" fmla="val 25000"/>
          </a:avLst>
        </a:prstGeom>
        <a:solidFill>
          <a:schemeClr val="accent3">
            <a:tint val="40000"/>
            <a:hueOff val="0"/>
            <a:satOff val="0"/>
            <a:lumOff val="0"/>
            <a:alphaOff val="0"/>
          </a:schemeClr>
        </a:solidFill>
        <a:ln>
          <a:noFill/>
        </a:ln>
        <a:effectLst>
          <a:outerShdw blurRad="40000" dist="20000" dir="5400000" rotWithShape="0">
            <a:srgbClr val="000000">
              <a:alpha val="38000"/>
            </a:srgbClr>
          </a:outerShdw>
        </a:effectLst>
      </dsp:spPr>
      <dsp:style>
        <a:lnRef idx="0">
          <a:scrgbClr r="0" g="0" b="0"/>
        </a:lnRef>
        <a:fillRef idx="1">
          <a:scrgbClr r="0" g="0" b="0"/>
        </a:fillRef>
        <a:effectRef idx="1">
          <a:scrgbClr r="0" g="0" b="0"/>
        </a:effectRef>
        <a:fontRef idx="minor"/>
      </dsp:style>
    </dsp:sp>
    <dsp:sp modelId="{4623763F-8DB8-4C29-B06E-D4DCAFBCEC08}">
      <dsp:nvSpPr>
        <dsp:cNvPr id="0" name=""/>
        <dsp:cNvSpPr/>
      </dsp:nvSpPr>
      <dsp:spPr>
        <a:xfrm>
          <a:off x="954286" y="1533509"/>
          <a:ext cx="143655" cy="143655"/>
        </a:xfrm>
        <a:prstGeom prst="ellipse">
          <a:avLst/>
        </a:prstGeom>
        <a:gradFill rotWithShape="0">
          <a:gsLst>
            <a:gs pos="0">
              <a:schemeClr val="lt1">
                <a:hueOff val="0"/>
                <a:satOff val="0"/>
                <a:lumOff val="0"/>
                <a:alphaOff val="0"/>
                <a:tint val="50000"/>
                <a:satMod val="300000"/>
              </a:schemeClr>
            </a:gs>
            <a:gs pos="35000">
              <a:schemeClr val="lt1">
                <a:hueOff val="0"/>
                <a:satOff val="0"/>
                <a:lumOff val="0"/>
                <a:alphaOff val="0"/>
                <a:tint val="37000"/>
                <a:satMod val="300000"/>
              </a:schemeClr>
            </a:gs>
            <a:gs pos="100000">
              <a:schemeClr val="lt1">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sp>
    <dsp:sp modelId="{A2B01184-136D-4F8D-B0C8-4EA801EBF681}">
      <dsp:nvSpPr>
        <dsp:cNvPr id="0" name=""/>
        <dsp:cNvSpPr/>
      </dsp:nvSpPr>
      <dsp:spPr>
        <a:xfrm>
          <a:off x="875531" y="1757458"/>
          <a:ext cx="1635113" cy="46942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6120" tIns="0" rIns="0" bIns="0" numCol="1" spcCol="1270" anchor="t" anchorCtr="0">
          <a:noAutofit/>
        </a:bodyPr>
        <a:lstStyle/>
        <a:p>
          <a:pPr lvl="0" algn="l" defTabSz="889000">
            <a:lnSpc>
              <a:spcPct val="90000"/>
            </a:lnSpc>
            <a:spcBef>
              <a:spcPct val="0"/>
            </a:spcBef>
            <a:spcAft>
              <a:spcPct val="35000"/>
            </a:spcAft>
          </a:pPr>
          <a:r>
            <a:rPr lang="pt-BR" sz="2000" b="1" kern="1200" dirty="0" smtClean="0">
              <a:solidFill>
                <a:srgbClr val="002060"/>
              </a:solidFill>
              <a:latin typeface="Calibri" pitchFamily="34" charset="0"/>
              <a:cs typeface="Calibri" pitchFamily="34" charset="0"/>
            </a:rPr>
            <a:t>PRINCÍPIOS, ITEM 4</a:t>
          </a:r>
          <a:endParaRPr lang="en-US" sz="2000" b="1" kern="1200" dirty="0">
            <a:solidFill>
              <a:srgbClr val="002060"/>
            </a:solidFill>
            <a:latin typeface="Calibri" pitchFamily="34" charset="0"/>
            <a:cs typeface="Calibri" pitchFamily="34" charset="0"/>
          </a:endParaRPr>
        </a:p>
      </dsp:txBody>
      <dsp:txXfrm>
        <a:off x="875531" y="1757458"/>
        <a:ext cx="1635113" cy="469423"/>
      </dsp:txXfrm>
    </dsp:sp>
    <dsp:sp modelId="{440C8787-D96D-4081-8ABA-AE89582BE18A}">
      <dsp:nvSpPr>
        <dsp:cNvPr id="0" name=""/>
        <dsp:cNvSpPr/>
      </dsp:nvSpPr>
      <dsp:spPr>
        <a:xfrm>
          <a:off x="2277973" y="879362"/>
          <a:ext cx="246267" cy="246267"/>
        </a:xfrm>
        <a:prstGeom prst="ellipse">
          <a:avLst/>
        </a:prstGeom>
        <a:gradFill rotWithShape="0">
          <a:gsLst>
            <a:gs pos="0">
              <a:schemeClr val="lt1">
                <a:hueOff val="0"/>
                <a:satOff val="0"/>
                <a:lumOff val="0"/>
                <a:alphaOff val="0"/>
                <a:tint val="50000"/>
                <a:satMod val="300000"/>
              </a:schemeClr>
            </a:gs>
            <a:gs pos="35000">
              <a:schemeClr val="lt1">
                <a:hueOff val="0"/>
                <a:satOff val="0"/>
                <a:lumOff val="0"/>
                <a:alphaOff val="0"/>
                <a:tint val="37000"/>
                <a:satMod val="300000"/>
              </a:schemeClr>
            </a:gs>
            <a:gs pos="100000">
              <a:schemeClr val="lt1">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sp>
    <dsp:sp modelId="{82ED5099-9028-4E7C-8ED8-51E0282E3EE9}">
      <dsp:nvSpPr>
        <dsp:cNvPr id="0" name=""/>
        <dsp:cNvSpPr/>
      </dsp:nvSpPr>
      <dsp:spPr>
        <a:xfrm>
          <a:off x="2047637" y="1244084"/>
          <a:ext cx="2040887" cy="80427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0492" tIns="0" rIns="0" bIns="0" numCol="1" spcCol="1270" anchor="t" anchorCtr="0">
          <a:noAutofit/>
        </a:bodyPr>
        <a:lstStyle/>
        <a:p>
          <a:pPr lvl="0" algn="l" defTabSz="800100">
            <a:lnSpc>
              <a:spcPct val="90000"/>
            </a:lnSpc>
            <a:spcBef>
              <a:spcPct val="0"/>
            </a:spcBef>
            <a:spcAft>
              <a:spcPct val="35000"/>
            </a:spcAft>
          </a:pPr>
          <a:r>
            <a:rPr lang="pt-BR" sz="1800" b="1" kern="1200" dirty="0" smtClean="0">
              <a:solidFill>
                <a:srgbClr val="002060"/>
              </a:solidFill>
              <a:latin typeface="Calibri" pitchFamily="34" charset="0"/>
              <a:cs typeface="Calibri" pitchFamily="34" charset="0"/>
            </a:rPr>
            <a:t>COMPORTAMENTO PESSOAL, ITEM 7.2</a:t>
          </a:r>
          <a:endParaRPr lang="en-US" sz="1800" b="1" kern="1200" dirty="0">
            <a:solidFill>
              <a:srgbClr val="002060"/>
            </a:solidFill>
            <a:latin typeface="Calibri" pitchFamily="34" charset="0"/>
            <a:cs typeface="Calibri" pitchFamily="34" charset="0"/>
          </a:endParaRPr>
        </a:p>
      </dsp:txBody>
      <dsp:txXfrm>
        <a:off x="2047637" y="1244084"/>
        <a:ext cx="2040887" cy="804276"/>
      </dsp:txXfrm>
    </dsp:sp>
  </dsp:spTree>
</dsp:drawing>
</file>

<file path=ppt/diagrams/drawing1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48EEBB3-7D42-4E35-86A6-B1F0A1930815}">
      <dsp:nvSpPr>
        <dsp:cNvPr id="0" name=""/>
        <dsp:cNvSpPr/>
      </dsp:nvSpPr>
      <dsp:spPr>
        <a:xfrm>
          <a:off x="0" y="270859"/>
          <a:ext cx="4104456" cy="2565284"/>
        </a:xfrm>
        <a:prstGeom prst="swooshArrow">
          <a:avLst>
            <a:gd name="adj1" fmla="val 25000"/>
            <a:gd name="adj2" fmla="val 25000"/>
          </a:avLst>
        </a:prstGeom>
        <a:solidFill>
          <a:schemeClr val="accent3">
            <a:tint val="40000"/>
            <a:hueOff val="0"/>
            <a:satOff val="0"/>
            <a:lumOff val="0"/>
            <a:alphaOff val="0"/>
          </a:schemeClr>
        </a:solidFill>
        <a:ln>
          <a:noFill/>
        </a:ln>
        <a:effectLst>
          <a:outerShdw blurRad="40000" dist="20000" dir="5400000" rotWithShape="0">
            <a:srgbClr val="000000">
              <a:alpha val="38000"/>
            </a:srgbClr>
          </a:outerShdw>
        </a:effectLst>
      </dsp:spPr>
      <dsp:style>
        <a:lnRef idx="0">
          <a:scrgbClr r="0" g="0" b="0"/>
        </a:lnRef>
        <a:fillRef idx="1">
          <a:scrgbClr r="0" g="0" b="0"/>
        </a:fillRef>
        <a:effectRef idx="1">
          <a:scrgbClr r="0" g="0" b="0"/>
        </a:effectRef>
        <a:fontRef idx="minor"/>
      </dsp:style>
    </dsp:sp>
    <dsp:sp modelId="{4623763F-8DB8-4C29-B06E-D4DCAFBCEC08}">
      <dsp:nvSpPr>
        <dsp:cNvPr id="0" name=""/>
        <dsp:cNvSpPr/>
      </dsp:nvSpPr>
      <dsp:spPr>
        <a:xfrm>
          <a:off x="833715" y="1533509"/>
          <a:ext cx="143655" cy="143655"/>
        </a:xfrm>
        <a:prstGeom prst="ellipse">
          <a:avLst/>
        </a:prstGeom>
        <a:solidFill>
          <a:schemeClr val="tx1"/>
        </a:soli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sp>
    <dsp:sp modelId="{A2B01184-136D-4F8D-B0C8-4EA801EBF681}">
      <dsp:nvSpPr>
        <dsp:cNvPr id="0" name=""/>
        <dsp:cNvSpPr/>
      </dsp:nvSpPr>
      <dsp:spPr>
        <a:xfrm>
          <a:off x="754961" y="1757458"/>
          <a:ext cx="1635113" cy="46942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6120" tIns="0" rIns="0" bIns="0" numCol="1" spcCol="1270" anchor="t" anchorCtr="0">
          <a:noAutofit/>
        </a:bodyPr>
        <a:lstStyle/>
        <a:p>
          <a:pPr lvl="0" algn="l" defTabSz="800100">
            <a:lnSpc>
              <a:spcPct val="90000"/>
            </a:lnSpc>
            <a:spcBef>
              <a:spcPct val="0"/>
            </a:spcBef>
            <a:spcAft>
              <a:spcPct val="35000"/>
            </a:spcAft>
          </a:pPr>
          <a:r>
            <a:rPr lang="pt-BR" sz="1800" b="1" kern="1200" dirty="0" smtClean="0">
              <a:solidFill>
                <a:srgbClr val="002060"/>
              </a:solidFill>
              <a:latin typeface="Calibri" pitchFamily="34" charset="0"/>
              <a:cs typeface="Calibri" pitchFamily="34" charset="0"/>
            </a:rPr>
            <a:t>PRINCÍPIOS, ITEM 4</a:t>
          </a:r>
          <a:endParaRPr lang="en-US" sz="1800" b="1" kern="1200" dirty="0">
            <a:solidFill>
              <a:srgbClr val="002060"/>
            </a:solidFill>
            <a:latin typeface="Calibri" pitchFamily="34" charset="0"/>
            <a:cs typeface="Calibri" pitchFamily="34" charset="0"/>
          </a:endParaRPr>
        </a:p>
      </dsp:txBody>
      <dsp:txXfrm>
        <a:off x="754961" y="1757458"/>
        <a:ext cx="1635113" cy="469423"/>
      </dsp:txXfrm>
    </dsp:sp>
    <dsp:sp modelId="{440C8787-D96D-4081-8ABA-AE89582BE18A}">
      <dsp:nvSpPr>
        <dsp:cNvPr id="0" name=""/>
        <dsp:cNvSpPr/>
      </dsp:nvSpPr>
      <dsp:spPr>
        <a:xfrm>
          <a:off x="2157402" y="879362"/>
          <a:ext cx="246267" cy="246267"/>
        </a:xfrm>
        <a:prstGeom prst="ellipse">
          <a:avLst/>
        </a:prstGeom>
        <a:solidFill>
          <a:schemeClr val="accent2"/>
        </a:soli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sp>
    <dsp:sp modelId="{82ED5099-9028-4E7C-8ED8-51E0282E3EE9}">
      <dsp:nvSpPr>
        <dsp:cNvPr id="0" name=""/>
        <dsp:cNvSpPr/>
      </dsp:nvSpPr>
      <dsp:spPr>
        <a:xfrm>
          <a:off x="1669995" y="1244084"/>
          <a:ext cx="2555031" cy="80427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0492" tIns="0" rIns="0" bIns="0" numCol="1" spcCol="1270" anchor="t" anchorCtr="0">
          <a:noAutofit/>
        </a:bodyPr>
        <a:lstStyle/>
        <a:p>
          <a:pPr lvl="0" algn="l" defTabSz="889000">
            <a:lnSpc>
              <a:spcPct val="90000"/>
            </a:lnSpc>
            <a:spcBef>
              <a:spcPct val="0"/>
            </a:spcBef>
            <a:spcAft>
              <a:spcPct val="35000"/>
            </a:spcAft>
          </a:pPr>
          <a:r>
            <a:rPr lang="pt-BR" sz="2000" b="1" kern="1200" cap="none" spc="0" dirty="0" smtClean="0">
              <a:ln w="18000">
                <a:solidFill>
                  <a:schemeClr val="accent2">
                    <a:satMod val="140000"/>
                  </a:schemeClr>
                </a:solidFill>
                <a:prstDash val="solid"/>
                <a:miter lim="800000"/>
              </a:ln>
              <a:noFill/>
              <a:effectLst>
                <a:outerShdw blurRad="25500" dist="23000" dir="7020000" algn="tl">
                  <a:srgbClr val="000000">
                    <a:alpha val="50000"/>
                  </a:srgbClr>
                </a:outerShdw>
              </a:effectLst>
              <a:latin typeface="Calibri" pitchFamily="34" charset="0"/>
              <a:cs typeface="Calibri" pitchFamily="34" charset="0"/>
            </a:rPr>
            <a:t>COMPORTAMENTO PESSOAL, ITEM 7.2</a:t>
          </a:r>
          <a:endParaRPr lang="en-US" sz="2000" b="1" kern="1200" cap="none" spc="0" dirty="0">
            <a:ln w="18000">
              <a:solidFill>
                <a:schemeClr val="accent2">
                  <a:satMod val="140000"/>
                </a:schemeClr>
              </a:solidFill>
              <a:prstDash val="solid"/>
              <a:miter lim="800000"/>
            </a:ln>
            <a:noFill/>
            <a:effectLst>
              <a:outerShdw blurRad="25500" dist="23000" dir="7020000" algn="tl">
                <a:srgbClr val="000000">
                  <a:alpha val="50000"/>
                </a:srgbClr>
              </a:outerShdw>
            </a:effectLst>
            <a:latin typeface="Calibri" pitchFamily="34" charset="0"/>
            <a:cs typeface="Calibri" pitchFamily="34" charset="0"/>
          </a:endParaRPr>
        </a:p>
      </dsp:txBody>
      <dsp:txXfrm>
        <a:off x="1669995" y="1244084"/>
        <a:ext cx="2555031" cy="804276"/>
      </dsp:txXfrm>
    </dsp:sp>
  </dsp:spTree>
</dsp:drawing>
</file>

<file path=ppt/diagrams/drawing1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48EEBB3-7D42-4E35-86A6-B1F0A1930815}">
      <dsp:nvSpPr>
        <dsp:cNvPr id="0" name=""/>
        <dsp:cNvSpPr/>
      </dsp:nvSpPr>
      <dsp:spPr>
        <a:xfrm>
          <a:off x="0" y="270859"/>
          <a:ext cx="4104456" cy="2565284"/>
        </a:xfrm>
        <a:prstGeom prst="swooshArrow">
          <a:avLst>
            <a:gd name="adj1" fmla="val 25000"/>
            <a:gd name="adj2" fmla="val 25000"/>
          </a:avLst>
        </a:prstGeom>
        <a:solidFill>
          <a:schemeClr val="accent3">
            <a:tint val="40000"/>
            <a:hueOff val="0"/>
            <a:satOff val="0"/>
            <a:lumOff val="0"/>
            <a:alphaOff val="0"/>
          </a:schemeClr>
        </a:solidFill>
        <a:ln>
          <a:noFill/>
        </a:ln>
        <a:effectLst>
          <a:outerShdw blurRad="40000" dist="20000" dir="5400000" rotWithShape="0">
            <a:srgbClr val="000000">
              <a:alpha val="38000"/>
            </a:srgbClr>
          </a:outerShdw>
        </a:effectLst>
      </dsp:spPr>
      <dsp:style>
        <a:lnRef idx="0">
          <a:scrgbClr r="0" g="0" b="0"/>
        </a:lnRef>
        <a:fillRef idx="1">
          <a:scrgbClr r="0" g="0" b="0"/>
        </a:fillRef>
        <a:effectRef idx="1">
          <a:scrgbClr r="0" g="0" b="0"/>
        </a:effectRef>
        <a:fontRef idx="minor"/>
      </dsp:style>
    </dsp:sp>
    <dsp:sp modelId="{4623763F-8DB8-4C29-B06E-D4DCAFBCEC08}">
      <dsp:nvSpPr>
        <dsp:cNvPr id="0" name=""/>
        <dsp:cNvSpPr/>
      </dsp:nvSpPr>
      <dsp:spPr>
        <a:xfrm>
          <a:off x="833715" y="1533509"/>
          <a:ext cx="143655" cy="143655"/>
        </a:xfrm>
        <a:prstGeom prst="ellipse">
          <a:avLst/>
        </a:prstGeom>
        <a:solidFill>
          <a:schemeClr val="tx1"/>
        </a:soli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sp>
    <dsp:sp modelId="{A2B01184-136D-4F8D-B0C8-4EA801EBF681}">
      <dsp:nvSpPr>
        <dsp:cNvPr id="0" name=""/>
        <dsp:cNvSpPr/>
      </dsp:nvSpPr>
      <dsp:spPr>
        <a:xfrm>
          <a:off x="754961" y="1757458"/>
          <a:ext cx="1635113" cy="46942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6120" tIns="0" rIns="0" bIns="0" numCol="1" spcCol="1270" anchor="t" anchorCtr="0">
          <a:noAutofit/>
        </a:bodyPr>
        <a:lstStyle/>
        <a:p>
          <a:pPr lvl="0" algn="l" defTabSz="800100">
            <a:lnSpc>
              <a:spcPct val="90000"/>
            </a:lnSpc>
            <a:spcBef>
              <a:spcPct val="0"/>
            </a:spcBef>
            <a:spcAft>
              <a:spcPct val="35000"/>
            </a:spcAft>
          </a:pPr>
          <a:r>
            <a:rPr lang="pt-BR" sz="1800" b="1" kern="1200" dirty="0" smtClean="0">
              <a:solidFill>
                <a:srgbClr val="002060"/>
              </a:solidFill>
              <a:latin typeface="Calibri" pitchFamily="34" charset="0"/>
              <a:cs typeface="Calibri" pitchFamily="34" charset="0"/>
            </a:rPr>
            <a:t>PRINCÍPIOS, ITEM 4</a:t>
          </a:r>
          <a:endParaRPr lang="en-US" sz="1800" b="1" kern="1200" dirty="0">
            <a:solidFill>
              <a:srgbClr val="002060"/>
            </a:solidFill>
            <a:latin typeface="Calibri" pitchFamily="34" charset="0"/>
            <a:cs typeface="Calibri" pitchFamily="34" charset="0"/>
          </a:endParaRPr>
        </a:p>
      </dsp:txBody>
      <dsp:txXfrm>
        <a:off x="754961" y="1757458"/>
        <a:ext cx="1635113" cy="469423"/>
      </dsp:txXfrm>
    </dsp:sp>
    <dsp:sp modelId="{440C8787-D96D-4081-8ABA-AE89582BE18A}">
      <dsp:nvSpPr>
        <dsp:cNvPr id="0" name=""/>
        <dsp:cNvSpPr/>
      </dsp:nvSpPr>
      <dsp:spPr>
        <a:xfrm>
          <a:off x="2157402" y="879362"/>
          <a:ext cx="246267" cy="246267"/>
        </a:xfrm>
        <a:prstGeom prst="ellipse">
          <a:avLst/>
        </a:prstGeom>
        <a:solidFill>
          <a:schemeClr val="accent2"/>
        </a:soli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sp>
    <dsp:sp modelId="{82ED5099-9028-4E7C-8ED8-51E0282E3EE9}">
      <dsp:nvSpPr>
        <dsp:cNvPr id="0" name=""/>
        <dsp:cNvSpPr/>
      </dsp:nvSpPr>
      <dsp:spPr>
        <a:xfrm>
          <a:off x="1669995" y="1244084"/>
          <a:ext cx="2555031" cy="80427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0492" tIns="0" rIns="0" bIns="0" numCol="1" spcCol="1270" anchor="t" anchorCtr="0">
          <a:noAutofit/>
        </a:bodyPr>
        <a:lstStyle/>
        <a:p>
          <a:pPr lvl="0" algn="l" defTabSz="889000">
            <a:lnSpc>
              <a:spcPct val="90000"/>
            </a:lnSpc>
            <a:spcBef>
              <a:spcPct val="0"/>
            </a:spcBef>
            <a:spcAft>
              <a:spcPct val="35000"/>
            </a:spcAft>
          </a:pPr>
          <a:r>
            <a:rPr lang="pt-BR" sz="2000" b="1" kern="1200" cap="none" spc="0" dirty="0" smtClean="0">
              <a:ln w="18000">
                <a:solidFill>
                  <a:schemeClr val="accent2">
                    <a:satMod val="140000"/>
                  </a:schemeClr>
                </a:solidFill>
                <a:prstDash val="solid"/>
                <a:miter lim="800000"/>
              </a:ln>
              <a:noFill/>
              <a:effectLst>
                <a:outerShdw blurRad="25500" dist="23000" dir="7020000" algn="tl">
                  <a:srgbClr val="000000">
                    <a:alpha val="50000"/>
                  </a:srgbClr>
                </a:outerShdw>
              </a:effectLst>
              <a:latin typeface="Calibri" pitchFamily="34" charset="0"/>
              <a:cs typeface="Calibri" pitchFamily="34" charset="0"/>
            </a:rPr>
            <a:t>COMPORTAMENTO PESSOAL, ITEM 7.2</a:t>
          </a:r>
          <a:endParaRPr lang="en-US" sz="2000" b="1" kern="1200" cap="none" spc="0" dirty="0">
            <a:ln w="18000">
              <a:solidFill>
                <a:schemeClr val="accent2">
                  <a:satMod val="140000"/>
                </a:schemeClr>
              </a:solidFill>
              <a:prstDash val="solid"/>
              <a:miter lim="800000"/>
            </a:ln>
            <a:noFill/>
            <a:effectLst>
              <a:outerShdw blurRad="25500" dist="23000" dir="7020000" algn="tl">
                <a:srgbClr val="000000">
                  <a:alpha val="50000"/>
                </a:srgbClr>
              </a:outerShdw>
            </a:effectLst>
            <a:latin typeface="Calibri" pitchFamily="34" charset="0"/>
            <a:cs typeface="Calibri" pitchFamily="34" charset="0"/>
          </a:endParaRPr>
        </a:p>
      </dsp:txBody>
      <dsp:txXfrm>
        <a:off x="1669995" y="1244084"/>
        <a:ext cx="2555031" cy="804276"/>
      </dsp:txXfrm>
    </dsp:sp>
  </dsp:spTree>
</dsp:drawing>
</file>

<file path=ppt/diagrams/drawing1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48EEBB3-7D42-4E35-86A6-B1F0A1930815}">
      <dsp:nvSpPr>
        <dsp:cNvPr id="0" name=""/>
        <dsp:cNvSpPr/>
      </dsp:nvSpPr>
      <dsp:spPr>
        <a:xfrm>
          <a:off x="0" y="270859"/>
          <a:ext cx="4104456" cy="2565284"/>
        </a:xfrm>
        <a:prstGeom prst="swooshArrow">
          <a:avLst>
            <a:gd name="adj1" fmla="val 25000"/>
            <a:gd name="adj2" fmla="val 25000"/>
          </a:avLst>
        </a:prstGeom>
        <a:solidFill>
          <a:schemeClr val="accent3">
            <a:tint val="40000"/>
            <a:hueOff val="0"/>
            <a:satOff val="0"/>
            <a:lumOff val="0"/>
            <a:alphaOff val="0"/>
          </a:schemeClr>
        </a:solidFill>
        <a:ln>
          <a:noFill/>
        </a:ln>
        <a:effectLst>
          <a:outerShdw blurRad="40000" dist="20000" dir="5400000" rotWithShape="0">
            <a:srgbClr val="000000">
              <a:alpha val="38000"/>
            </a:srgbClr>
          </a:outerShdw>
        </a:effectLst>
      </dsp:spPr>
      <dsp:style>
        <a:lnRef idx="0">
          <a:scrgbClr r="0" g="0" b="0"/>
        </a:lnRef>
        <a:fillRef idx="1">
          <a:scrgbClr r="0" g="0" b="0"/>
        </a:fillRef>
        <a:effectRef idx="1">
          <a:scrgbClr r="0" g="0" b="0"/>
        </a:effectRef>
        <a:fontRef idx="minor"/>
      </dsp:style>
    </dsp:sp>
    <dsp:sp modelId="{4623763F-8DB8-4C29-B06E-D4DCAFBCEC08}">
      <dsp:nvSpPr>
        <dsp:cNvPr id="0" name=""/>
        <dsp:cNvSpPr/>
      </dsp:nvSpPr>
      <dsp:spPr>
        <a:xfrm>
          <a:off x="833715" y="1533509"/>
          <a:ext cx="143655" cy="143655"/>
        </a:xfrm>
        <a:prstGeom prst="ellipse">
          <a:avLst/>
        </a:prstGeom>
        <a:solidFill>
          <a:schemeClr val="tx1"/>
        </a:soli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sp>
    <dsp:sp modelId="{A2B01184-136D-4F8D-B0C8-4EA801EBF681}">
      <dsp:nvSpPr>
        <dsp:cNvPr id="0" name=""/>
        <dsp:cNvSpPr/>
      </dsp:nvSpPr>
      <dsp:spPr>
        <a:xfrm>
          <a:off x="754961" y="1757458"/>
          <a:ext cx="1635113" cy="46942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6120" tIns="0" rIns="0" bIns="0" numCol="1" spcCol="1270" anchor="t" anchorCtr="0">
          <a:noAutofit/>
        </a:bodyPr>
        <a:lstStyle/>
        <a:p>
          <a:pPr lvl="0" algn="l" defTabSz="800100">
            <a:lnSpc>
              <a:spcPct val="90000"/>
            </a:lnSpc>
            <a:spcBef>
              <a:spcPct val="0"/>
            </a:spcBef>
            <a:spcAft>
              <a:spcPct val="35000"/>
            </a:spcAft>
          </a:pPr>
          <a:r>
            <a:rPr lang="pt-BR" sz="1800" b="1" kern="1200" dirty="0" smtClean="0">
              <a:solidFill>
                <a:srgbClr val="002060"/>
              </a:solidFill>
              <a:latin typeface="Calibri" pitchFamily="34" charset="0"/>
              <a:cs typeface="Calibri" pitchFamily="34" charset="0"/>
            </a:rPr>
            <a:t>PRINCÍPIOS, ITEM 4</a:t>
          </a:r>
          <a:endParaRPr lang="en-US" sz="1800" b="1" kern="1200" dirty="0">
            <a:solidFill>
              <a:srgbClr val="002060"/>
            </a:solidFill>
            <a:latin typeface="Calibri" pitchFamily="34" charset="0"/>
            <a:cs typeface="Calibri" pitchFamily="34" charset="0"/>
          </a:endParaRPr>
        </a:p>
      </dsp:txBody>
      <dsp:txXfrm>
        <a:off x="754961" y="1757458"/>
        <a:ext cx="1635113" cy="469423"/>
      </dsp:txXfrm>
    </dsp:sp>
    <dsp:sp modelId="{440C8787-D96D-4081-8ABA-AE89582BE18A}">
      <dsp:nvSpPr>
        <dsp:cNvPr id="0" name=""/>
        <dsp:cNvSpPr/>
      </dsp:nvSpPr>
      <dsp:spPr>
        <a:xfrm>
          <a:off x="2157402" y="879362"/>
          <a:ext cx="246267" cy="246267"/>
        </a:xfrm>
        <a:prstGeom prst="ellipse">
          <a:avLst/>
        </a:prstGeom>
        <a:solidFill>
          <a:schemeClr val="accent2"/>
        </a:soli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sp>
    <dsp:sp modelId="{82ED5099-9028-4E7C-8ED8-51E0282E3EE9}">
      <dsp:nvSpPr>
        <dsp:cNvPr id="0" name=""/>
        <dsp:cNvSpPr/>
      </dsp:nvSpPr>
      <dsp:spPr>
        <a:xfrm>
          <a:off x="1669995" y="1244084"/>
          <a:ext cx="2555031" cy="80427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0492" tIns="0" rIns="0" bIns="0" numCol="1" spcCol="1270" anchor="t" anchorCtr="0">
          <a:noAutofit/>
        </a:bodyPr>
        <a:lstStyle/>
        <a:p>
          <a:pPr lvl="0" algn="l" defTabSz="889000">
            <a:lnSpc>
              <a:spcPct val="90000"/>
            </a:lnSpc>
            <a:spcBef>
              <a:spcPct val="0"/>
            </a:spcBef>
            <a:spcAft>
              <a:spcPct val="35000"/>
            </a:spcAft>
          </a:pPr>
          <a:r>
            <a:rPr lang="pt-BR" sz="2000" b="1" kern="1200" cap="none" spc="0" dirty="0" smtClean="0">
              <a:ln w="18000">
                <a:solidFill>
                  <a:schemeClr val="accent2">
                    <a:satMod val="140000"/>
                  </a:schemeClr>
                </a:solidFill>
                <a:prstDash val="solid"/>
                <a:miter lim="800000"/>
              </a:ln>
              <a:noFill/>
              <a:effectLst>
                <a:outerShdw blurRad="25500" dist="23000" dir="7020000" algn="tl">
                  <a:srgbClr val="000000">
                    <a:alpha val="50000"/>
                  </a:srgbClr>
                </a:outerShdw>
              </a:effectLst>
              <a:latin typeface="Calibri" pitchFamily="34" charset="0"/>
              <a:cs typeface="Calibri" pitchFamily="34" charset="0"/>
            </a:rPr>
            <a:t>COMPORTAMENTO PESSOAL, ITEM 7.2</a:t>
          </a:r>
          <a:endParaRPr lang="en-US" sz="2000" b="1" kern="1200" cap="none" spc="0" dirty="0">
            <a:ln w="18000">
              <a:solidFill>
                <a:schemeClr val="accent2">
                  <a:satMod val="140000"/>
                </a:schemeClr>
              </a:solidFill>
              <a:prstDash val="solid"/>
              <a:miter lim="800000"/>
            </a:ln>
            <a:noFill/>
            <a:effectLst>
              <a:outerShdw blurRad="25500" dist="23000" dir="7020000" algn="tl">
                <a:srgbClr val="000000">
                  <a:alpha val="50000"/>
                </a:srgbClr>
              </a:outerShdw>
            </a:effectLst>
            <a:latin typeface="Calibri" pitchFamily="34" charset="0"/>
            <a:cs typeface="Calibri" pitchFamily="34" charset="0"/>
          </a:endParaRPr>
        </a:p>
      </dsp:txBody>
      <dsp:txXfrm>
        <a:off x="1669995" y="1244084"/>
        <a:ext cx="2555031" cy="804276"/>
      </dsp:txXfrm>
    </dsp:sp>
  </dsp:spTree>
</dsp:drawing>
</file>

<file path=ppt/diagrams/drawing1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48EEBB3-7D42-4E35-86A6-B1F0A1930815}">
      <dsp:nvSpPr>
        <dsp:cNvPr id="0" name=""/>
        <dsp:cNvSpPr/>
      </dsp:nvSpPr>
      <dsp:spPr>
        <a:xfrm>
          <a:off x="0" y="270859"/>
          <a:ext cx="4104456" cy="2565284"/>
        </a:xfrm>
        <a:prstGeom prst="swooshArrow">
          <a:avLst>
            <a:gd name="adj1" fmla="val 25000"/>
            <a:gd name="adj2" fmla="val 25000"/>
          </a:avLst>
        </a:prstGeom>
        <a:solidFill>
          <a:schemeClr val="accent3">
            <a:tint val="40000"/>
            <a:hueOff val="0"/>
            <a:satOff val="0"/>
            <a:lumOff val="0"/>
            <a:alphaOff val="0"/>
          </a:schemeClr>
        </a:solidFill>
        <a:ln>
          <a:noFill/>
        </a:ln>
        <a:effectLst>
          <a:outerShdw blurRad="40000" dist="20000" dir="5400000" rotWithShape="0">
            <a:srgbClr val="000000">
              <a:alpha val="38000"/>
            </a:srgbClr>
          </a:outerShdw>
        </a:effectLst>
      </dsp:spPr>
      <dsp:style>
        <a:lnRef idx="0">
          <a:scrgbClr r="0" g="0" b="0"/>
        </a:lnRef>
        <a:fillRef idx="1">
          <a:scrgbClr r="0" g="0" b="0"/>
        </a:fillRef>
        <a:effectRef idx="1">
          <a:scrgbClr r="0" g="0" b="0"/>
        </a:effectRef>
        <a:fontRef idx="minor"/>
      </dsp:style>
    </dsp:sp>
    <dsp:sp modelId="{4623763F-8DB8-4C29-B06E-D4DCAFBCEC08}">
      <dsp:nvSpPr>
        <dsp:cNvPr id="0" name=""/>
        <dsp:cNvSpPr/>
      </dsp:nvSpPr>
      <dsp:spPr>
        <a:xfrm>
          <a:off x="833715" y="1533509"/>
          <a:ext cx="143655" cy="143655"/>
        </a:xfrm>
        <a:prstGeom prst="ellipse">
          <a:avLst/>
        </a:prstGeom>
        <a:solidFill>
          <a:schemeClr val="tx1"/>
        </a:soli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sp>
    <dsp:sp modelId="{A2B01184-136D-4F8D-B0C8-4EA801EBF681}">
      <dsp:nvSpPr>
        <dsp:cNvPr id="0" name=""/>
        <dsp:cNvSpPr/>
      </dsp:nvSpPr>
      <dsp:spPr>
        <a:xfrm>
          <a:off x="754961" y="1757458"/>
          <a:ext cx="1635113" cy="46942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6120" tIns="0" rIns="0" bIns="0" numCol="1" spcCol="1270" anchor="t" anchorCtr="0">
          <a:noAutofit/>
        </a:bodyPr>
        <a:lstStyle/>
        <a:p>
          <a:pPr lvl="0" algn="l" defTabSz="800100">
            <a:lnSpc>
              <a:spcPct val="90000"/>
            </a:lnSpc>
            <a:spcBef>
              <a:spcPct val="0"/>
            </a:spcBef>
            <a:spcAft>
              <a:spcPct val="35000"/>
            </a:spcAft>
          </a:pPr>
          <a:r>
            <a:rPr lang="pt-BR" sz="1800" b="1" kern="1200" dirty="0" smtClean="0">
              <a:solidFill>
                <a:srgbClr val="002060"/>
              </a:solidFill>
              <a:latin typeface="Calibri" pitchFamily="34" charset="0"/>
              <a:cs typeface="Calibri" pitchFamily="34" charset="0"/>
            </a:rPr>
            <a:t>PRINCÍPIOS, ITEM 4</a:t>
          </a:r>
          <a:endParaRPr lang="en-US" sz="1800" b="1" kern="1200" dirty="0">
            <a:solidFill>
              <a:srgbClr val="002060"/>
            </a:solidFill>
            <a:latin typeface="Calibri" pitchFamily="34" charset="0"/>
            <a:cs typeface="Calibri" pitchFamily="34" charset="0"/>
          </a:endParaRPr>
        </a:p>
      </dsp:txBody>
      <dsp:txXfrm>
        <a:off x="754961" y="1757458"/>
        <a:ext cx="1635113" cy="469423"/>
      </dsp:txXfrm>
    </dsp:sp>
    <dsp:sp modelId="{440C8787-D96D-4081-8ABA-AE89582BE18A}">
      <dsp:nvSpPr>
        <dsp:cNvPr id="0" name=""/>
        <dsp:cNvSpPr/>
      </dsp:nvSpPr>
      <dsp:spPr>
        <a:xfrm>
          <a:off x="2157402" y="879362"/>
          <a:ext cx="246267" cy="246267"/>
        </a:xfrm>
        <a:prstGeom prst="ellipse">
          <a:avLst/>
        </a:prstGeom>
        <a:solidFill>
          <a:schemeClr val="accent2"/>
        </a:soli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sp>
    <dsp:sp modelId="{82ED5099-9028-4E7C-8ED8-51E0282E3EE9}">
      <dsp:nvSpPr>
        <dsp:cNvPr id="0" name=""/>
        <dsp:cNvSpPr/>
      </dsp:nvSpPr>
      <dsp:spPr>
        <a:xfrm>
          <a:off x="1669995" y="1244084"/>
          <a:ext cx="2555031" cy="80427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0492" tIns="0" rIns="0" bIns="0" numCol="1" spcCol="1270" anchor="t" anchorCtr="0">
          <a:noAutofit/>
        </a:bodyPr>
        <a:lstStyle/>
        <a:p>
          <a:pPr lvl="0" algn="l" defTabSz="889000">
            <a:lnSpc>
              <a:spcPct val="90000"/>
            </a:lnSpc>
            <a:spcBef>
              <a:spcPct val="0"/>
            </a:spcBef>
            <a:spcAft>
              <a:spcPct val="35000"/>
            </a:spcAft>
          </a:pPr>
          <a:r>
            <a:rPr lang="pt-BR" sz="2000" b="1" kern="1200" cap="none" spc="0" dirty="0" smtClean="0">
              <a:ln w="18000">
                <a:solidFill>
                  <a:schemeClr val="accent2">
                    <a:satMod val="140000"/>
                  </a:schemeClr>
                </a:solidFill>
                <a:prstDash val="solid"/>
                <a:miter lim="800000"/>
              </a:ln>
              <a:noFill/>
              <a:effectLst>
                <a:outerShdw blurRad="25500" dist="23000" dir="7020000" algn="tl">
                  <a:srgbClr val="000000">
                    <a:alpha val="50000"/>
                  </a:srgbClr>
                </a:outerShdw>
              </a:effectLst>
              <a:latin typeface="Calibri" pitchFamily="34" charset="0"/>
              <a:cs typeface="Calibri" pitchFamily="34" charset="0"/>
            </a:rPr>
            <a:t>COMPORTAMENTO PESSOAL, ITEM 7.2</a:t>
          </a:r>
          <a:endParaRPr lang="en-US" sz="2000" b="1" kern="1200" cap="none" spc="0" dirty="0">
            <a:ln w="18000">
              <a:solidFill>
                <a:schemeClr val="accent2">
                  <a:satMod val="140000"/>
                </a:schemeClr>
              </a:solidFill>
              <a:prstDash val="solid"/>
              <a:miter lim="800000"/>
            </a:ln>
            <a:noFill/>
            <a:effectLst>
              <a:outerShdw blurRad="25500" dist="23000" dir="7020000" algn="tl">
                <a:srgbClr val="000000">
                  <a:alpha val="50000"/>
                </a:srgbClr>
              </a:outerShdw>
            </a:effectLst>
            <a:latin typeface="Calibri" pitchFamily="34" charset="0"/>
            <a:cs typeface="Calibri" pitchFamily="34" charset="0"/>
          </a:endParaRPr>
        </a:p>
      </dsp:txBody>
      <dsp:txXfrm>
        <a:off x="1669995" y="1244084"/>
        <a:ext cx="2555031" cy="804276"/>
      </dsp:txXfrm>
    </dsp:sp>
  </dsp:spTree>
</dsp:drawing>
</file>

<file path=ppt/diagrams/drawing1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48EEBB3-7D42-4E35-86A6-B1F0A1930815}">
      <dsp:nvSpPr>
        <dsp:cNvPr id="0" name=""/>
        <dsp:cNvSpPr/>
      </dsp:nvSpPr>
      <dsp:spPr>
        <a:xfrm>
          <a:off x="0" y="270859"/>
          <a:ext cx="4104456" cy="2565284"/>
        </a:xfrm>
        <a:prstGeom prst="swooshArrow">
          <a:avLst>
            <a:gd name="adj1" fmla="val 25000"/>
            <a:gd name="adj2" fmla="val 25000"/>
          </a:avLst>
        </a:prstGeom>
        <a:solidFill>
          <a:schemeClr val="accent3">
            <a:tint val="40000"/>
            <a:hueOff val="0"/>
            <a:satOff val="0"/>
            <a:lumOff val="0"/>
            <a:alphaOff val="0"/>
          </a:schemeClr>
        </a:solidFill>
        <a:ln>
          <a:noFill/>
        </a:ln>
        <a:effectLst>
          <a:outerShdw blurRad="40000" dist="20000" dir="5400000" rotWithShape="0">
            <a:srgbClr val="000000">
              <a:alpha val="38000"/>
            </a:srgbClr>
          </a:outerShdw>
        </a:effectLst>
      </dsp:spPr>
      <dsp:style>
        <a:lnRef idx="0">
          <a:scrgbClr r="0" g="0" b="0"/>
        </a:lnRef>
        <a:fillRef idx="1">
          <a:scrgbClr r="0" g="0" b="0"/>
        </a:fillRef>
        <a:effectRef idx="1">
          <a:scrgbClr r="0" g="0" b="0"/>
        </a:effectRef>
        <a:fontRef idx="minor"/>
      </dsp:style>
    </dsp:sp>
    <dsp:sp modelId="{4623763F-8DB8-4C29-B06E-D4DCAFBCEC08}">
      <dsp:nvSpPr>
        <dsp:cNvPr id="0" name=""/>
        <dsp:cNvSpPr/>
      </dsp:nvSpPr>
      <dsp:spPr>
        <a:xfrm>
          <a:off x="833715" y="1533509"/>
          <a:ext cx="143655" cy="143655"/>
        </a:xfrm>
        <a:prstGeom prst="ellipse">
          <a:avLst/>
        </a:prstGeom>
        <a:solidFill>
          <a:schemeClr val="tx1"/>
        </a:soli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sp>
    <dsp:sp modelId="{A2B01184-136D-4F8D-B0C8-4EA801EBF681}">
      <dsp:nvSpPr>
        <dsp:cNvPr id="0" name=""/>
        <dsp:cNvSpPr/>
      </dsp:nvSpPr>
      <dsp:spPr>
        <a:xfrm>
          <a:off x="754961" y="1757458"/>
          <a:ext cx="1635113" cy="46942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6120" tIns="0" rIns="0" bIns="0" numCol="1" spcCol="1270" anchor="t" anchorCtr="0">
          <a:noAutofit/>
        </a:bodyPr>
        <a:lstStyle/>
        <a:p>
          <a:pPr lvl="0" algn="l" defTabSz="800100">
            <a:lnSpc>
              <a:spcPct val="90000"/>
            </a:lnSpc>
            <a:spcBef>
              <a:spcPct val="0"/>
            </a:spcBef>
            <a:spcAft>
              <a:spcPct val="35000"/>
            </a:spcAft>
          </a:pPr>
          <a:r>
            <a:rPr lang="pt-BR" sz="1800" b="1" kern="1200" dirty="0" smtClean="0">
              <a:solidFill>
                <a:srgbClr val="002060"/>
              </a:solidFill>
              <a:latin typeface="Calibri" pitchFamily="34" charset="0"/>
              <a:cs typeface="Calibri" pitchFamily="34" charset="0"/>
            </a:rPr>
            <a:t>PRINCÍPIOS, ITEM 4</a:t>
          </a:r>
          <a:endParaRPr lang="en-US" sz="1800" b="1" kern="1200" dirty="0">
            <a:solidFill>
              <a:srgbClr val="002060"/>
            </a:solidFill>
            <a:latin typeface="Calibri" pitchFamily="34" charset="0"/>
            <a:cs typeface="Calibri" pitchFamily="34" charset="0"/>
          </a:endParaRPr>
        </a:p>
      </dsp:txBody>
      <dsp:txXfrm>
        <a:off x="754961" y="1757458"/>
        <a:ext cx="1635113" cy="469423"/>
      </dsp:txXfrm>
    </dsp:sp>
    <dsp:sp modelId="{440C8787-D96D-4081-8ABA-AE89582BE18A}">
      <dsp:nvSpPr>
        <dsp:cNvPr id="0" name=""/>
        <dsp:cNvSpPr/>
      </dsp:nvSpPr>
      <dsp:spPr>
        <a:xfrm>
          <a:off x="2157402" y="879362"/>
          <a:ext cx="246267" cy="246267"/>
        </a:xfrm>
        <a:prstGeom prst="ellipse">
          <a:avLst/>
        </a:prstGeom>
        <a:solidFill>
          <a:schemeClr val="accent2"/>
        </a:soli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sp>
    <dsp:sp modelId="{82ED5099-9028-4E7C-8ED8-51E0282E3EE9}">
      <dsp:nvSpPr>
        <dsp:cNvPr id="0" name=""/>
        <dsp:cNvSpPr/>
      </dsp:nvSpPr>
      <dsp:spPr>
        <a:xfrm>
          <a:off x="1669995" y="1244084"/>
          <a:ext cx="2555031" cy="80427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0492" tIns="0" rIns="0" bIns="0" numCol="1" spcCol="1270" anchor="t" anchorCtr="0">
          <a:noAutofit/>
        </a:bodyPr>
        <a:lstStyle/>
        <a:p>
          <a:pPr lvl="0" algn="l" defTabSz="889000">
            <a:lnSpc>
              <a:spcPct val="90000"/>
            </a:lnSpc>
            <a:spcBef>
              <a:spcPct val="0"/>
            </a:spcBef>
            <a:spcAft>
              <a:spcPct val="35000"/>
            </a:spcAft>
          </a:pPr>
          <a:r>
            <a:rPr lang="pt-BR" sz="2000" b="1" kern="1200" cap="none" spc="0" dirty="0" smtClean="0">
              <a:ln w="18000">
                <a:solidFill>
                  <a:schemeClr val="accent2">
                    <a:satMod val="140000"/>
                  </a:schemeClr>
                </a:solidFill>
                <a:prstDash val="solid"/>
                <a:miter lim="800000"/>
              </a:ln>
              <a:noFill/>
              <a:effectLst>
                <a:outerShdw blurRad="25500" dist="23000" dir="7020000" algn="tl">
                  <a:srgbClr val="000000">
                    <a:alpha val="50000"/>
                  </a:srgbClr>
                </a:outerShdw>
              </a:effectLst>
              <a:latin typeface="Calibri" pitchFamily="34" charset="0"/>
              <a:cs typeface="Calibri" pitchFamily="34" charset="0"/>
            </a:rPr>
            <a:t>COMPORTAMENTO PESSOAL, ITEM 7.2</a:t>
          </a:r>
          <a:endParaRPr lang="en-US" sz="2000" b="1" kern="1200" cap="none" spc="0" dirty="0">
            <a:ln w="18000">
              <a:solidFill>
                <a:schemeClr val="accent2">
                  <a:satMod val="140000"/>
                </a:schemeClr>
              </a:solidFill>
              <a:prstDash val="solid"/>
              <a:miter lim="800000"/>
            </a:ln>
            <a:noFill/>
            <a:effectLst>
              <a:outerShdw blurRad="25500" dist="23000" dir="7020000" algn="tl">
                <a:srgbClr val="000000">
                  <a:alpha val="50000"/>
                </a:srgbClr>
              </a:outerShdw>
            </a:effectLst>
            <a:latin typeface="Calibri" pitchFamily="34" charset="0"/>
            <a:cs typeface="Calibri" pitchFamily="34" charset="0"/>
          </a:endParaRPr>
        </a:p>
      </dsp:txBody>
      <dsp:txXfrm>
        <a:off x="1669995" y="1244084"/>
        <a:ext cx="2555031" cy="804276"/>
      </dsp:txXfrm>
    </dsp:sp>
  </dsp:spTree>
</dsp:drawing>
</file>

<file path=ppt/diagrams/drawing1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48EEBB3-7D42-4E35-86A6-B1F0A1930815}">
      <dsp:nvSpPr>
        <dsp:cNvPr id="0" name=""/>
        <dsp:cNvSpPr/>
      </dsp:nvSpPr>
      <dsp:spPr>
        <a:xfrm>
          <a:off x="0" y="270859"/>
          <a:ext cx="4104456" cy="2565284"/>
        </a:xfrm>
        <a:prstGeom prst="swooshArrow">
          <a:avLst>
            <a:gd name="adj1" fmla="val 25000"/>
            <a:gd name="adj2" fmla="val 25000"/>
          </a:avLst>
        </a:prstGeom>
        <a:solidFill>
          <a:schemeClr val="accent3">
            <a:tint val="40000"/>
            <a:hueOff val="0"/>
            <a:satOff val="0"/>
            <a:lumOff val="0"/>
            <a:alphaOff val="0"/>
          </a:schemeClr>
        </a:solidFill>
        <a:ln>
          <a:noFill/>
        </a:ln>
        <a:effectLst>
          <a:outerShdw blurRad="40000" dist="20000" dir="5400000" rotWithShape="0">
            <a:srgbClr val="000000">
              <a:alpha val="38000"/>
            </a:srgbClr>
          </a:outerShdw>
        </a:effectLst>
      </dsp:spPr>
      <dsp:style>
        <a:lnRef idx="0">
          <a:scrgbClr r="0" g="0" b="0"/>
        </a:lnRef>
        <a:fillRef idx="1">
          <a:scrgbClr r="0" g="0" b="0"/>
        </a:fillRef>
        <a:effectRef idx="1">
          <a:scrgbClr r="0" g="0" b="0"/>
        </a:effectRef>
        <a:fontRef idx="minor"/>
      </dsp:style>
    </dsp:sp>
    <dsp:sp modelId="{4623763F-8DB8-4C29-B06E-D4DCAFBCEC08}">
      <dsp:nvSpPr>
        <dsp:cNvPr id="0" name=""/>
        <dsp:cNvSpPr/>
      </dsp:nvSpPr>
      <dsp:spPr>
        <a:xfrm>
          <a:off x="833715" y="1533509"/>
          <a:ext cx="143655" cy="143655"/>
        </a:xfrm>
        <a:prstGeom prst="ellipse">
          <a:avLst/>
        </a:prstGeom>
        <a:solidFill>
          <a:schemeClr val="tx1"/>
        </a:soli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sp>
    <dsp:sp modelId="{A2B01184-136D-4F8D-B0C8-4EA801EBF681}">
      <dsp:nvSpPr>
        <dsp:cNvPr id="0" name=""/>
        <dsp:cNvSpPr/>
      </dsp:nvSpPr>
      <dsp:spPr>
        <a:xfrm>
          <a:off x="754961" y="1757458"/>
          <a:ext cx="1635113" cy="46942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6120" tIns="0" rIns="0" bIns="0" numCol="1" spcCol="1270" anchor="t" anchorCtr="0">
          <a:noAutofit/>
        </a:bodyPr>
        <a:lstStyle/>
        <a:p>
          <a:pPr lvl="0" algn="l" defTabSz="800100">
            <a:lnSpc>
              <a:spcPct val="90000"/>
            </a:lnSpc>
            <a:spcBef>
              <a:spcPct val="0"/>
            </a:spcBef>
            <a:spcAft>
              <a:spcPct val="35000"/>
            </a:spcAft>
          </a:pPr>
          <a:r>
            <a:rPr lang="pt-BR" sz="1800" b="1" kern="1200" dirty="0" smtClean="0">
              <a:solidFill>
                <a:srgbClr val="002060"/>
              </a:solidFill>
              <a:latin typeface="Calibri" pitchFamily="34" charset="0"/>
              <a:cs typeface="Calibri" pitchFamily="34" charset="0"/>
            </a:rPr>
            <a:t>PRINCÍPIOS, ITEM 4</a:t>
          </a:r>
          <a:endParaRPr lang="en-US" sz="1800" b="1" kern="1200" dirty="0">
            <a:solidFill>
              <a:srgbClr val="002060"/>
            </a:solidFill>
            <a:latin typeface="Calibri" pitchFamily="34" charset="0"/>
            <a:cs typeface="Calibri" pitchFamily="34" charset="0"/>
          </a:endParaRPr>
        </a:p>
      </dsp:txBody>
      <dsp:txXfrm>
        <a:off x="754961" y="1757458"/>
        <a:ext cx="1635113" cy="469423"/>
      </dsp:txXfrm>
    </dsp:sp>
    <dsp:sp modelId="{440C8787-D96D-4081-8ABA-AE89582BE18A}">
      <dsp:nvSpPr>
        <dsp:cNvPr id="0" name=""/>
        <dsp:cNvSpPr/>
      </dsp:nvSpPr>
      <dsp:spPr>
        <a:xfrm>
          <a:off x="2157402" y="879362"/>
          <a:ext cx="246267" cy="246267"/>
        </a:xfrm>
        <a:prstGeom prst="ellipse">
          <a:avLst/>
        </a:prstGeom>
        <a:solidFill>
          <a:schemeClr val="accent2"/>
        </a:soli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sp>
    <dsp:sp modelId="{82ED5099-9028-4E7C-8ED8-51E0282E3EE9}">
      <dsp:nvSpPr>
        <dsp:cNvPr id="0" name=""/>
        <dsp:cNvSpPr/>
      </dsp:nvSpPr>
      <dsp:spPr>
        <a:xfrm>
          <a:off x="1669995" y="1244084"/>
          <a:ext cx="2555031" cy="80427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0492" tIns="0" rIns="0" bIns="0" numCol="1" spcCol="1270" anchor="t" anchorCtr="0">
          <a:noAutofit/>
        </a:bodyPr>
        <a:lstStyle/>
        <a:p>
          <a:pPr lvl="0" algn="l" defTabSz="889000">
            <a:lnSpc>
              <a:spcPct val="90000"/>
            </a:lnSpc>
            <a:spcBef>
              <a:spcPct val="0"/>
            </a:spcBef>
            <a:spcAft>
              <a:spcPct val="35000"/>
            </a:spcAft>
          </a:pPr>
          <a:r>
            <a:rPr lang="pt-BR" sz="2000" b="1" kern="1200" cap="none" spc="0" dirty="0" smtClean="0">
              <a:ln w="18000">
                <a:solidFill>
                  <a:schemeClr val="accent2">
                    <a:satMod val="140000"/>
                  </a:schemeClr>
                </a:solidFill>
                <a:prstDash val="solid"/>
                <a:miter lim="800000"/>
              </a:ln>
              <a:noFill/>
              <a:effectLst>
                <a:outerShdw blurRad="25500" dist="23000" dir="7020000" algn="tl">
                  <a:srgbClr val="000000">
                    <a:alpha val="50000"/>
                  </a:srgbClr>
                </a:outerShdw>
              </a:effectLst>
              <a:latin typeface="Calibri" pitchFamily="34" charset="0"/>
              <a:cs typeface="Calibri" pitchFamily="34" charset="0"/>
            </a:rPr>
            <a:t>COMPORTAMENTO PESSOAL, ITEM 7.2</a:t>
          </a:r>
          <a:endParaRPr lang="en-US" sz="2000" b="1" kern="1200" cap="none" spc="0" dirty="0">
            <a:ln w="18000">
              <a:solidFill>
                <a:schemeClr val="accent2">
                  <a:satMod val="140000"/>
                </a:schemeClr>
              </a:solidFill>
              <a:prstDash val="solid"/>
              <a:miter lim="800000"/>
            </a:ln>
            <a:noFill/>
            <a:effectLst>
              <a:outerShdw blurRad="25500" dist="23000" dir="7020000" algn="tl">
                <a:srgbClr val="000000">
                  <a:alpha val="50000"/>
                </a:srgbClr>
              </a:outerShdw>
            </a:effectLst>
            <a:latin typeface="Calibri" pitchFamily="34" charset="0"/>
            <a:cs typeface="Calibri" pitchFamily="34" charset="0"/>
          </a:endParaRPr>
        </a:p>
      </dsp:txBody>
      <dsp:txXfrm>
        <a:off x="1669995" y="1244084"/>
        <a:ext cx="2555031" cy="804276"/>
      </dsp:txXfrm>
    </dsp:sp>
  </dsp:spTree>
</dsp:drawing>
</file>

<file path=ppt/diagrams/drawing1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48EEBB3-7D42-4E35-86A6-B1F0A1930815}">
      <dsp:nvSpPr>
        <dsp:cNvPr id="0" name=""/>
        <dsp:cNvSpPr/>
      </dsp:nvSpPr>
      <dsp:spPr>
        <a:xfrm>
          <a:off x="0" y="270859"/>
          <a:ext cx="4104456" cy="2565284"/>
        </a:xfrm>
        <a:prstGeom prst="swooshArrow">
          <a:avLst>
            <a:gd name="adj1" fmla="val 25000"/>
            <a:gd name="adj2" fmla="val 25000"/>
          </a:avLst>
        </a:prstGeom>
        <a:solidFill>
          <a:schemeClr val="accent3">
            <a:tint val="40000"/>
            <a:hueOff val="0"/>
            <a:satOff val="0"/>
            <a:lumOff val="0"/>
            <a:alphaOff val="0"/>
          </a:schemeClr>
        </a:solidFill>
        <a:ln>
          <a:noFill/>
        </a:ln>
        <a:effectLst>
          <a:outerShdw blurRad="40000" dist="20000" dir="5400000" rotWithShape="0">
            <a:srgbClr val="000000">
              <a:alpha val="38000"/>
            </a:srgbClr>
          </a:outerShdw>
        </a:effectLst>
      </dsp:spPr>
      <dsp:style>
        <a:lnRef idx="0">
          <a:scrgbClr r="0" g="0" b="0"/>
        </a:lnRef>
        <a:fillRef idx="1">
          <a:scrgbClr r="0" g="0" b="0"/>
        </a:fillRef>
        <a:effectRef idx="1">
          <a:scrgbClr r="0" g="0" b="0"/>
        </a:effectRef>
        <a:fontRef idx="minor"/>
      </dsp:style>
    </dsp:sp>
    <dsp:sp modelId="{4623763F-8DB8-4C29-B06E-D4DCAFBCEC08}">
      <dsp:nvSpPr>
        <dsp:cNvPr id="0" name=""/>
        <dsp:cNvSpPr/>
      </dsp:nvSpPr>
      <dsp:spPr>
        <a:xfrm>
          <a:off x="833715" y="1533509"/>
          <a:ext cx="143655" cy="143655"/>
        </a:xfrm>
        <a:prstGeom prst="ellipse">
          <a:avLst/>
        </a:prstGeom>
        <a:solidFill>
          <a:schemeClr val="tx1"/>
        </a:soli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sp>
    <dsp:sp modelId="{A2B01184-136D-4F8D-B0C8-4EA801EBF681}">
      <dsp:nvSpPr>
        <dsp:cNvPr id="0" name=""/>
        <dsp:cNvSpPr/>
      </dsp:nvSpPr>
      <dsp:spPr>
        <a:xfrm>
          <a:off x="754961" y="1757458"/>
          <a:ext cx="1635113" cy="46942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6120" tIns="0" rIns="0" bIns="0" numCol="1" spcCol="1270" anchor="t" anchorCtr="0">
          <a:noAutofit/>
        </a:bodyPr>
        <a:lstStyle/>
        <a:p>
          <a:pPr lvl="0" algn="l" defTabSz="800100">
            <a:lnSpc>
              <a:spcPct val="90000"/>
            </a:lnSpc>
            <a:spcBef>
              <a:spcPct val="0"/>
            </a:spcBef>
            <a:spcAft>
              <a:spcPct val="35000"/>
            </a:spcAft>
          </a:pPr>
          <a:r>
            <a:rPr lang="pt-BR" sz="1800" b="1" kern="1200" dirty="0" smtClean="0">
              <a:solidFill>
                <a:srgbClr val="002060"/>
              </a:solidFill>
              <a:latin typeface="Calibri" pitchFamily="34" charset="0"/>
              <a:cs typeface="Calibri" pitchFamily="34" charset="0"/>
            </a:rPr>
            <a:t>PRINCÍPIOS, ITEM 4</a:t>
          </a:r>
          <a:endParaRPr lang="en-US" sz="1800" b="1" kern="1200" dirty="0">
            <a:solidFill>
              <a:srgbClr val="002060"/>
            </a:solidFill>
            <a:latin typeface="Calibri" pitchFamily="34" charset="0"/>
            <a:cs typeface="Calibri" pitchFamily="34" charset="0"/>
          </a:endParaRPr>
        </a:p>
      </dsp:txBody>
      <dsp:txXfrm>
        <a:off x="754961" y="1757458"/>
        <a:ext cx="1635113" cy="469423"/>
      </dsp:txXfrm>
    </dsp:sp>
    <dsp:sp modelId="{440C8787-D96D-4081-8ABA-AE89582BE18A}">
      <dsp:nvSpPr>
        <dsp:cNvPr id="0" name=""/>
        <dsp:cNvSpPr/>
      </dsp:nvSpPr>
      <dsp:spPr>
        <a:xfrm>
          <a:off x="2157402" y="879362"/>
          <a:ext cx="246267" cy="246267"/>
        </a:xfrm>
        <a:prstGeom prst="ellipse">
          <a:avLst/>
        </a:prstGeom>
        <a:solidFill>
          <a:schemeClr val="accent2"/>
        </a:soli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sp>
    <dsp:sp modelId="{82ED5099-9028-4E7C-8ED8-51E0282E3EE9}">
      <dsp:nvSpPr>
        <dsp:cNvPr id="0" name=""/>
        <dsp:cNvSpPr/>
      </dsp:nvSpPr>
      <dsp:spPr>
        <a:xfrm>
          <a:off x="1669995" y="1244084"/>
          <a:ext cx="2555031" cy="80427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0492" tIns="0" rIns="0" bIns="0" numCol="1" spcCol="1270" anchor="t" anchorCtr="0">
          <a:noAutofit/>
        </a:bodyPr>
        <a:lstStyle/>
        <a:p>
          <a:pPr lvl="0" algn="l" defTabSz="889000">
            <a:lnSpc>
              <a:spcPct val="90000"/>
            </a:lnSpc>
            <a:spcBef>
              <a:spcPct val="0"/>
            </a:spcBef>
            <a:spcAft>
              <a:spcPct val="35000"/>
            </a:spcAft>
          </a:pPr>
          <a:r>
            <a:rPr lang="pt-BR" sz="2000" b="1" kern="1200" cap="none" spc="0" dirty="0" smtClean="0">
              <a:ln w="18000">
                <a:solidFill>
                  <a:schemeClr val="accent2">
                    <a:satMod val="140000"/>
                  </a:schemeClr>
                </a:solidFill>
                <a:prstDash val="solid"/>
                <a:miter lim="800000"/>
              </a:ln>
              <a:noFill/>
              <a:effectLst>
                <a:outerShdw blurRad="25500" dist="23000" dir="7020000" algn="tl">
                  <a:srgbClr val="000000">
                    <a:alpha val="50000"/>
                  </a:srgbClr>
                </a:outerShdw>
              </a:effectLst>
              <a:latin typeface="Calibri" pitchFamily="34" charset="0"/>
              <a:cs typeface="Calibri" pitchFamily="34" charset="0"/>
            </a:rPr>
            <a:t>COMPORTAMENTO PESSOAL, ITEM 7.2</a:t>
          </a:r>
          <a:endParaRPr lang="en-US" sz="2000" b="1" kern="1200" cap="none" spc="0" dirty="0">
            <a:ln w="18000">
              <a:solidFill>
                <a:schemeClr val="accent2">
                  <a:satMod val="140000"/>
                </a:schemeClr>
              </a:solidFill>
              <a:prstDash val="solid"/>
              <a:miter lim="800000"/>
            </a:ln>
            <a:noFill/>
            <a:effectLst>
              <a:outerShdw blurRad="25500" dist="23000" dir="7020000" algn="tl">
                <a:srgbClr val="000000">
                  <a:alpha val="50000"/>
                </a:srgbClr>
              </a:outerShdw>
            </a:effectLst>
            <a:latin typeface="Calibri" pitchFamily="34" charset="0"/>
            <a:cs typeface="Calibri" pitchFamily="34" charset="0"/>
          </a:endParaRPr>
        </a:p>
      </dsp:txBody>
      <dsp:txXfrm>
        <a:off x="1669995" y="1244084"/>
        <a:ext cx="2555031" cy="804276"/>
      </dsp:txXfrm>
    </dsp:sp>
  </dsp:spTree>
</dsp:drawing>
</file>

<file path=ppt/diagrams/drawing1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48EEBB3-7D42-4E35-86A6-B1F0A1930815}">
      <dsp:nvSpPr>
        <dsp:cNvPr id="0" name=""/>
        <dsp:cNvSpPr/>
      </dsp:nvSpPr>
      <dsp:spPr>
        <a:xfrm>
          <a:off x="0" y="270859"/>
          <a:ext cx="4104456" cy="2565284"/>
        </a:xfrm>
        <a:prstGeom prst="swooshArrow">
          <a:avLst>
            <a:gd name="adj1" fmla="val 25000"/>
            <a:gd name="adj2" fmla="val 25000"/>
          </a:avLst>
        </a:prstGeom>
        <a:solidFill>
          <a:schemeClr val="accent3">
            <a:tint val="40000"/>
            <a:hueOff val="0"/>
            <a:satOff val="0"/>
            <a:lumOff val="0"/>
            <a:alphaOff val="0"/>
          </a:schemeClr>
        </a:solidFill>
        <a:ln>
          <a:noFill/>
        </a:ln>
        <a:effectLst>
          <a:outerShdw blurRad="40000" dist="20000" dir="5400000" rotWithShape="0">
            <a:srgbClr val="000000">
              <a:alpha val="38000"/>
            </a:srgbClr>
          </a:outerShdw>
        </a:effectLst>
      </dsp:spPr>
      <dsp:style>
        <a:lnRef idx="0">
          <a:scrgbClr r="0" g="0" b="0"/>
        </a:lnRef>
        <a:fillRef idx="1">
          <a:scrgbClr r="0" g="0" b="0"/>
        </a:fillRef>
        <a:effectRef idx="1">
          <a:scrgbClr r="0" g="0" b="0"/>
        </a:effectRef>
        <a:fontRef idx="minor"/>
      </dsp:style>
    </dsp:sp>
    <dsp:sp modelId="{4623763F-8DB8-4C29-B06E-D4DCAFBCEC08}">
      <dsp:nvSpPr>
        <dsp:cNvPr id="0" name=""/>
        <dsp:cNvSpPr/>
      </dsp:nvSpPr>
      <dsp:spPr>
        <a:xfrm>
          <a:off x="833715" y="1533509"/>
          <a:ext cx="143655" cy="143655"/>
        </a:xfrm>
        <a:prstGeom prst="ellipse">
          <a:avLst/>
        </a:prstGeom>
        <a:solidFill>
          <a:schemeClr val="tx1"/>
        </a:soli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sp>
    <dsp:sp modelId="{A2B01184-136D-4F8D-B0C8-4EA801EBF681}">
      <dsp:nvSpPr>
        <dsp:cNvPr id="0" name=""/>
        <dsp:cNvSpPr/>
      </dsp:nvSpPr>
      <dsp:spPr>
        <a:xfrm>
          <a:off x="754961" y="1757458"/>
          <a:ext cx="1635113" cy="46942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6120" tIns="0" rIns="0" bIns="0" numCol="1" spcCol="1270" anchor="t" anchorCtr="0">
          <a:noAutofit/>
        </a:bodyPr>
        <a:lstStyle/>
        <a:p>
          <a:pPr lvl="0" algn="l" defTabSz="800100">
            <a:lnSpc>
              <a:spcPct val="90000"/>
            </a:lnSpc>
            <a:spcBef>
              <a:spcPct val="0"/>
            </a:spcBef>
            <a:spcAft>
              <a:spcPct val="35000"/>
            </a:spcAft>
          </a:pPr>
          <a:r>
            <a:rPr lang="pt-BR" sz="1800" b="1" kern="1200" dirty="0" smtClean="0">
              <a:solidFill>
                <a:srgbClr val="002060"/>
              </a:solidFill>
              <a:latin typeface="Calibri" pitchFamily="34" charset="0"/>
              <a:cs typeface="Calibri" pitchFamily="34" charset="0"/>
            </a:rPr>
            <a:t>PRINCÍPIOS, ITEM 4</a:t>
          </a:r>
          <a:endParaRPr lang="en-US" sz="1800" b="1" kern="1200" dirty="0">
            <a:solidFill>
              <a:srgbClr val="002060"/>
            </a:solidFill>
            <a:latin typeface="Calibri" pitchFamily="34" charset="0"/>
            <a:cs typeface="Calibri" pitchFamily="34" charset="0"/>
          </a:endParaRPr>
        </a:p>
      </dsp:txBody>
      <dsp:txXfrm>
        <a:off x="754961" y="1757458"/>
        <a:ext cx="1635113" cy="469423"/>
      </dsp:txXfrm>
    </dsp:sp>
    <dsp:sp modelId="{440C8787-D96D-4081-8ABA-AE89582BE18A}">
      <dsp:nvSpPr>
        <dsp:cNvPr id="0" name=""/>
        <dsp:cNvSpPr/>
      </dsp:nvSpPr>
      <dsp:spPr>
        <a:xfrm>
          <a:off x="2157402" y="879362"/>
          <a:ext cx="246267" cy="246267"/>
        </a:xfrm>
        <a:prstGeom prst="ellipse">
          <a:avLst/>
        </a:prstGeom>
        <a:solidFill>
          <a:schemeClr val="accent2"/>
        </a:soli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sp>
    <dsp:sp modelId="{82ED5099-9028-4E7C-8ED8-51E0282E3EE9}">
      <dsp:nvSpPr>
        <dsp:cNvPr id="0" name=""/>
        <dsp:cNvSpPr/>
      </dsp:nvSpPr>
      <dsp:spPr>
        <a:xfrm>
          <a:off x="1669995" y="1244084"/>
          <a:ext cx="2555031" cy="80427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0492" tIns="0" rIns="0" bIns="0" numCol="1" spcCol="1270" anchor="t" anchorCtr="0">
          <a:noAutofit/>
        </a:bodyPr>
        <a:lstStyle/>
        <a:p>
          <a:pPr lvl="0" algn="l" defTabSz="889000">
            <a:lnSpc>
              <a:spcPct val="90000"/>
            </a:lnSpc>
            <a:spcBef>
              <a:spcPct val="0"/>
            </a:spcBef>
            <a:spcAft>
              <a:spcPct val="35000"/>
            </a:spcAft>
          </a:pPr>
          <a:r>
            <a:rPr lang="pt-BR" sz="2000" b="1" kern="1200" cap="none" spc="0" dirty="0" smtClean="0">
              <a:ln w="18000">
                <a:solidFill>
                  <a:schemeClr val="accent2">
                    <a:satMod val="140000"/>
                  </a:schemeClr>
                </a:solidFill>
                <a:prstDash val="solid"/>
                <a:miter lim="800000"/>
              </a:ln>
              <a:noFill/>
              <a:effectLst>
                <a:outerShdw blurRad="25500" dist="23000" dir="7020000" algn="tl">
                  <a:srgbClr val="000000">
                    <a:alpha val="50000"/>
                  </a:srgbClr>
                </a:outerShdw>
              </a:effectLst>
              <a:latin typeface="Calibri" pitchFamily="34" charset="0"/>
              <a:cs typeface="Calibri" pitchFamily="34" charset="0"/>
            </a:rPr>
            <a:t>COMPORTAMENTO PESSOAL, ITEM 7.2</a:t>
          </a:r>
          <a:endParaRPr lang="en-US" sz="2000" b="1" kern="1200" cap="none" spc="0" dirty="0">
            <a:ln w="18000">
              <a:solidFill>
                <a:schemeClr val="accent2">
                  <a:satMod val="140000"/>
                </a:schemeClr>
              </a:solidFill>
              <a:prstDash val="solid"/>
              <a:miter lim="800000"/>
            </a:ln>
            <a:noFill/>
            <a:effectLst>
              <a:outerShdw blurRad="25500" dist="23000" dir="7020000" algn="tl">
                <a:srgbClr val="000000">
                  <a:alpha val="50000"/>
                </a:srgbClr>
              </a:outerShdw>
            </a:effectLst>
            <a:latin typeface="Calibri" pitchFamily="34" charset="0"/>
            <a:cs typeface="Calibri" pitchFamily="34" charset="0"/>
          </a:endParaRPr>
        </a:p>
      </dsp:txBody>
      <dsp:txXfrm>
        <a:off x="1669995" y="1244084"/>
        <a:ext cx="2555031" cy="804276"/>
      </dsp:txXfrm>
    </dsp:sp>
  </dsp:spTree>
</dsp:drawing>
</file>

<file path=ppt/diagrams/drawing1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48EEBB3-7D42-4E35-86A6-B1F0A1930815}">
      <dsp:nvSpPr>
        <dsp:cNvPr id="0" name=""/>
        <dsp:cNvSpPr/>
      </dsp:nvSpPr>
      <dsp:spPr>
        <a:xfrm>
          <a:off x="0" y="270859"/>
          <a:ext cx="4104456" cy="2565284"/>
        </a:xfrm>
        <a:prstGeom prst="swooshArrow">
          <a:avLst>
            <a:gd name="adj1" fmla="val 25000"/>
            <a:gd name="adj2" fmla="val 25000"/>
          </a:avLst>
        </a:prstGeom>
        <a:solidFill>
          <a:schemeClr val="accent3">
            <a:tint val="40000"/>
            <a:hueOff val="0"/>
            <a:satOff val="0"/>
            <a:lumOff val="0"/>
            <a:alphaOff val="0"/>
          </a:schemeClr>
        </a:solidFill>
        <a:ln>
          <a:noFill/>
        </a:ln>
        <a:effectLst>
          <a:outerShdw blurRad="40000" dist="20000" dir="5400000" rotWithShape="0">
            <a:srgbClr val="000000">
              <a:alpha val="38000"/>
            </a:srgbClr>
          </a:outerShdw>
        </a:effectLst>
      </dsp:spPr>
      <dsp:style>
        <a:lnRef idx="0">
          <a:scrgbClr r="0" g="0" b="0"/>
        </a:lnRef>
        <a:fillRef idx="1">
          <a:scrgbClr r="0" g="0" b="0"/>
        </a:fillRef>
        <a:effectRef idx="1">
          <a:scrgbClr r="0" g="0" b="0"/>
        </a:effectRef>
        <a:fontRef idx="minor"/>
      </dsp:style>
    </dsp:sp>
    <dsp:sp modelId="{4623763F-8DB8-4C29-B06E-D4DCAFBCEC08}">
      <dsp:nvSpPr>
        <dsp:cNvPr id="0" name=""/>
        <dsp:cNvSpPr/>
      </dsp:nvSpPr>
      <dsp:spPr>
        <a:xfrm>
          <a:off x="833715" y="1533509"/>
          <a:ext cx="143655" cy="143655"/>
        </a:xfrm>
        <a:prstGeom prst="ellipse">
          <a:avLst/>
        </a:prstGeom>
        <a:solidFill>
          <a:schemeClr val="tx1"/>
        </a:soli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sp>
    <dsp:sp modelId="{A2B01184-136D-4F8D-B0C8-4EA801EBF681}">
      <dsp:nvSpPr>
        <dsp:cNvPr id="0" name=""/>
        <dsp:cNvSpPr/>
      </dsp:nvSpPr>
      <dsp:spPr>
        <a:xfrm>
          <a:off x="754961" y="1757458"/>
          <a:ext cx="1635113" cy="46942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6120" tIns="0" rIns="0" bIns="0" numCol="1" spcCol="1270" anchor="t" anchorCtr="0">
          <a:noAutofit/>
        </a:bodyPr>
        <a:lstStyle/>
        <a:p>
          <a:pPr lvl="0" algn="l" defTabSz="800100">
            <a:lnSpc>
              <a:spcPct val="90000"/>
            </a:lnSpc>
            <a:spcBef>
              <a:spcPct val="0"/>
            </a:spcBef>
            <a:spcAft>
              <a:spcPct val="35000"/>
            </a:spcAft>
          </a:pPr>
          <a:r>
            <a:rPr lang="pt-BR" sz="1800" b="1" kern="1200" dirty="0" smtClean="0">
              <a:solidFill>
                <a:srgbClr val="002060"/>
              </a:solidFill>
              <a:latin typeface="Calibri" pitchFamily="34" charset="0"/>
              <a:cs typeface="Calibri" pitchFamily="34" charset="0"/>
            </a:rPr>
            <a:t>PRINCÍPIOS, ITEM 4</a:t>
          </a:r>
          <a:endParaRPr lang="en-US" sz="1800" b="1" kern="1200" dirty="0">
            <a:solidFill>
              <a:srgbClr val="002060"/>
            </a:solidFill>
            <a:latin typeface="Calibri" pitchFamily="34" charset="0"/>
            <a:cs typeface="Calibri" pitchFamily="34" charset="0"/>
          </a:endParaRPr>
        </a:p>
      </dsp:txBody>
      <dsp:txXfrm>
        <a:off x="754961" y="1757458"/>
        <a:ext cx="1635113" cy="469423"/>
      </dsp:txXfrm>
    </dsp:sp>
    <dsp:sp modelId="{440C8787-D96D-4081-8ABA-AE89582BE18A}">
      <dsp:nvSpPr>
        <dsp:cNvPr id="0" name=""/>
        <dsp:cNvSpPr/>
      </dsp:nvSpPr>
      <dsp:spPr>
        <a:xfrm>
          <a:off x="2157402" y="879362"/>
          <a:ext cx="246267" cy="246267"/>
        </a:xfrm>
        <a:prstGeom prst="ellipse">
          <a:avLst/>
        </a:prstGeom>
        <a:solidFill>
          <a:schemeClr val="accent2"/>
        </a:soli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sp>
    <dsp:sp modelId="{82ED5099-9028-4E7C-8ED8-51E0282E3EE9}">
      <dsp:nvSpPr>
        <dsp:cNvPr id="0" name=""/>
        <dsp:cNvSpPr/>
      </dsp:nvSpPr>
      <dsp:spPr>
        <a:xfrm>
          <a:off x="1669995" y="1244084"/>
          <a:ext cx="2555031" cy="80427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0492" tIns="0" rIns="0" bIns="0" numCol="1" spcCol="1270" anchor="t" anchorCtr="0">
          <a:noAutofit/>
        </a:bodyPr>
        <a:lstStyle/>
        <a:p>
          <a:pPr lvl="0" algn="l" defTabSz="889000">
            <a:lnSpc>
              <a:spcPct val="90000"/>
            </a:lnSpc>
            <a:spcBef>
              <a:spcPct val="0"/>
            </a:spcBef>
            <a:spcAft>
              <a:spcPct val="35000"/>
            </a:spcAft>
          </a:pPr>
          <a:r>
            <a:rPr lang="pt-BR" sz="2000" b="1" kern="1200" cap="none" spc="0" dirty="0" smtClean="0">
              <a:ln w="18000">
                <a:solidFill>
                  <a:schemeClr val="accent2">
                    <a:satMod val="140000"/>
                  </a:schemeClr>
                </a:solidFill>
                <a:prstDash val="solid"/>
                <a:miter lim="800000"/>
              </a:ln>
              <a:noFill/>
              <a:effectLst>
                <a:outerShdw blurRad="25500" dist="23000" dir="7020000" algn="tl">
                  <a:srgbClr val="000000">
                    <a:alpha val="50000"/>
                  </a:srgbClr>
                </a:outerShdw>
              </a:effectLst>
              <a:latin typeface="Calibri" pitchFamily="34" charset="0"/>
              <a:cs typeface="Calibri" pitchFamily="34" charset="0"/>
            </a:rPr>
            <a:t>COMPORTAMENTO PESSOAL, ITEM 7.2</a:t>
          </a:r>
          <a:endParaRPr lang="en-US" sz="2000" b="1" kern="1200" cap="none" spc="0" dirty="0">
            <a:ln w="18000">
              <a:solidFill>
                <a:schemeClr val="accent2">
                  <a:satMod val="140000"/>
                </a:schemeClr>
              </a:solidFill>
              <a:prstDash val="solid"/>
              <a:miter lim="800000"/>
            </a:ln>
            <a:noFill/>
            <a:effectLst>
              <a:outerShdw blurRad="25500" dist="23000" dir="7020000" algn="tl">
                <a:srgbClr val="000000">
                  <a:alpha val="50000"/>
                </a:srgbClr>
              </a:outerShdw>
            </a:effectLst>
            <a:latin typeface="Calibri" pitchFamily="34" charset="0"/>
            <a:cs typeface="Calibri" pitchFamily="34" charset="0"/>
          </a:endParaRPr>
        </a:p>
      </dsp:txBody>
      <dsp:txXfrm>
        <a:off x="1669995" y="1244084"/>
        <a:ext cx="2555031" cy="804276"/>
      </dsp:txXfrm>
    </dsp:sp>
  </dsp:spTree>
</dsp:drawing>
</file>

<file path=ppt/diagrams/drawing2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48EEBB3-7D42-4E35-86A6-B1F0A1930815}">
      <dsp:nvSpPr>
        <dsp:cNvPr id="0" name=""/>
        <dsp:cNvSpPr/>
      </dsp:nvSpPr>
      <dsp:spPr>
        <a:xfrm>
          <a:off x="0" y="270859"/>
          <a:ext cx="4104456" cy="2565284"/>
        </a:xfrm>
        <a:prstGeom prst="swooshArrow">
          <a:avLst>
            <a:gd name="adj1" fmla="val 25000"/>
            <a:gd name="adj2" fmla="val 25000"/>
          </a:avLst>
        </a:prstGeom>
        <a:solidFill>
          <a:schemeClr val="accent3">
            <a:tint val="40000"/>
            <a:hueOff val="0"/>
            <a:satOff val="0"/>
            <a:lumOff val="0"/>
            <a:alphaOff val="0"/>
          </a:schemeClr>
        </a:solidFill>
        <a:ln>
          <a:noFill/>
        </a:ln>
        <a:effectLst>
          <a:outerShdw blurRad="40000" dist="20000" dir="5400000" rotWithShape="0">
            <a:srgbClr val="000000">
              <a:alpha val="38000"/>
            </a:srgbClr>
          </a:outerShdw>
        </a:effectLst>
      </dsp:spPr>
      <dsp:style>
        <a:lnRef idx="0">
          <a:scrgbClr r="0" g="0" b="0"/>
        </a:lnRef>
        <a:fillRef idx="1">
          <a:scrgbClr r="0" g="0" b="0"/>
        </a:fillRef>
        <a:effectRef idx="1">
          <a:scrgbClr r="0" g="0" b="0"/>
        </a:effectRef>
        <a:fontRef idx="minor"/>
      </dsp:style>
    </dsp:sp>
    <dsp:sp modelId="{4623763F-8DB8-4C29-B06E-D4DCAFBCEC08}">
      <dsp:nvSpPr>
        <dsp:cNvPr id="0" name=""/>
        <dsp:cNvSpPr/>
      </dsp:nvSpPr>
      <dsp:spPr>
        <a:xfrm>
          <a:off x="833715" y="1533509"/>
          <a:ext cx="143655" cy="143655"/>
        </a:xfrm>
        <a:prstGeom prst="ellipse">
          <a:avLst/>
        </a:prstGeom>
        <a:solidFill>
          <a:schemeClr val="tx1"/>
        </a:soli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sp>
    <dsp:sp modelId="{A2B01184-136D-4F8D-B0C8-4EA801EBF681}">
      <dsp:nvSpPr>
        <dsp:cNvPr id="0" name=""/>
        <dsp:cNvSpPr/>
      </dsp:nvSpPr>
      <dsp:spPr>
        <a:xfrm>
          <a:off x="754961" y="1757458"/>
          <a:ext cx="1635113" cy="46942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6120" tIns="0" rIns="0" bIns="0" numCol="1" spcCol="1270" anchor="t" anchorCtr="0">
          <a:noAutofit/>
        </a:bodyPr>
        <a:lstStyle/>
        <a:p>
          <a:pPr lvl="0" algn="l" defTabSz="800100">
            <a:lnSpc>
              <a:spcPct val="90000"/>
            </a:lnSpc>
            <a:spcBef>
              <a:spcPct val="0"/>
            </a:spcBef>
            <a:spcAft>
              <a:spcPct val="35000"/>
            </a:spcAft>
          </a:pPr>
          <a:r>
            <a:rPr lang="pt-BR" sz="1800" b="1" kern="1200" dirty="0" smtClean="0">
              <a:solidFill>
                <a:srgbClr val="002060"/>
              </a:solidFill>
              <a:latin typeface="Calibri" pitchFamily="34" charset="0"/>
              <a:cs typeface="Calibri" pitchFamily="34" charset="0"/>
            </a:rPr>
            <a:t>PRINCÍPIOS, ITEM 4</a:t>
          </a:r>
          <a:endParaRPr lang="en-US" sz="1800" b="1" kern="1200" dirty="0">
            <a:solidFill>
              <a:srgbClr val="002060"/>
            </a:solidFill>
            <a:latin typeface="Calibri" pitchFamily="34" charset="0"/>
            <a:cs typeface="Calibri" pitchFamily="34" charset="0"/>
          </a:endParaRPr>
        </a:p>
      </dsp:txBody>
      <dsp:txXfrm>
        <a:off x="754961" y="1757458"/>
        <a:ext cx="1635113" cy="469423"/>
      </dsp:txXfrm>
    </dsp:sp>
    <dsp:sp modelId="{440C8787-D96D-4081-8ABA-AE89582BE18A}">
      <dsp:nvSpPr>
        <dsp:cNvPr id="0" name=""/>
        <dsp:cNvSpPr/>
      </dsp:nvSpPr>
      <dsp:spPr>
        <a:xfrm>
          <a:off x="2157402" y="879362"/>
          <a:ext cx="246267" cy="246267"/>
        </a:xfrm>
        <a:prstGeom prst="ellipse">
          <a:avLst/>
        </a:prstGeom>
        <a:solidFill>
          <a:schemeClr val="accent2"/>
        </a:soli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sp>
    <dsp:sp modelId="{82ED5099-9028-4E7C-8ED8-51E0282E3EE9}">
      <dsp:nvSpPr>
        <dsp:cNvPr id="0" name=""/>
        <dsp:cNvSpPr/>
      </dsp:nvSpPr>
      <dsp:spPr>
        <a:xfrm>
          <a:off x="1669995" y="1244084"/>
          <a:ext cx="2555031" cy="80427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0492" tIns="0" rIns="0" bIns="0" numCol="1" spcCol="1270" anchor="t" anchorCtr="0">
          <a:noAutofit/>
        </a:bodyPr>
        <a:lstStyle/>
        <a:p>
          <a:pPr lvl="0" algn="l" defTabSz="889000">
            <a:lnSpc>
              <a:spcPct val="90000"/>
            </a:lnSpc>
            <a:spcBef>
              <a:spcPct val="0"/>
            </a:spcBef>
            <a:spcAft>
              <a:spcPct val="35000"/>
            </a:spcAft>
          </a:pPr>
          <a:r>
            <a:rPr lang="pt-BR" sz="2000" b="1" kern="1200" cap="none" spc="0" dirty="0" smtClean="0">
              <a:ln w="18000">
                <a:solidFill>
                  <a:schemeClr val="accent2">
                    <a:satMod val="140000"/>
                  </a:schemeClr>
                </a:solidFill>
                <a:prstDash val="solid"/>
                <a:miter lim="800000"/>
              </a:ln>
              <a:noFill/>
              <a:effectLst>
                <a:outerShdw blurRad="25500" dist="23000" dir="7020000" algn="tl">
                  <a:srgbClr val="000000">
                    <a:alpha val="50000"/>
                  </a:srgbClr>
                </a:outerShdw>
              </a:effectLst>
              <a:latin typeface="Calibri" pitchFamily="34" charset="0"/>
              <a:cs typeface="Calibri" pitchFamily="34" charset="0"/>
            </a:rPr>
            <a:t>COMPORTAMENTO PESSOAL, ITEM 7.2</a:t>
          </a:r>
          <a:endParaRPr lang="en-US" sz="2000" b="1" kern="1200" cap="none" spc="0" dirty="0">
            <a:ln w="18000">
              <a:solidFill>
                <a:schemeClr val="accent2">
                  <a:satMod val="140000"/>
                </a:schemeClr>
              </a:solidFill>
              <a:prstDash val="solid"/>
              <a:miter lim="800000"/>
            </a:ln>
            <a:noFill/>
            <a:effectLst>
              <a:outerShdw blurRad="25500" dist="23000" dir="7020000" algn="tl">
                <a:srgbClr val="000000">
                  <a:alpha val="50000"/>
                </a:srgbClr>
              </a:outerShdw>
            </a:effectLst>
            <a:latin typeface="Calibri" pitchFamily="34" charset="0"/>
            <a:cs typeface="Calibri" pitchFamily="34" charset="0"/>
          </a:endParaRPr>
        </a:p>
      </dsp:txBody>
      <dsp:txXfrm>
        <a:off x="1669995" y="1244084"/>
        <a:ext cx="2555031" cy="804276"/>
      </dsp:txXfrm>
    </dsp:sp>
  </dsp:spTree>
</dsp:drawing>
</file>

<file path=ppt/diagrams/drawing2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48EEBB3-7D42-4E35-86A6-B1F0A1930815}">
      <dsp:nvSpPr>
        <dsp:cNvPr id="0" name=""/>
        <dsp:cNvSpPr/>
      </dsp:nvSpPr>
      <dsp:spPr>
        <a:xfrm>
          <a:off x="0" y="270859"/>
          <a:ext cx="4104456" cy="2565284"/>
        </a:xfrm>
        <a:prstGeom prst="swooshArrow">
          <a:avLst>
            <a:gd name="adj1" fmla="val 25000"/>
            <a:gd name="adj2" fmla="val 25000"/>
          </a:avLst>
        </a:prstGeom>
        <a:solidFill>
          <a:schemeClr val="accent3">
            <a:tint val="40000"/>
            <a:hueOff val="0"/>
            <a:satOff val="0"/>
            <a:lumOff val="0"/>
            <a:alphaOff val="0"/>
          </a:schemeClr>
        </a:solidFill>
        <a:ln>
          <a:noFill/>
        </a:ln>
        <a:effectLst>
          <a:outerShdw blurRad="40000" dist="20000" dir="5400000" rotWithShape="0">
            <a:srgbClr val="000000">
              <a:alpha val="38000"/>
            </a:srgbClr>
          </a:outerShdw>
        </a:effectLst>
      </dsp:spPr>
      <dsp:style>
        <a:lnRef idx="0">
          <a:scrgbClr r="0" g="0" b="0"/>
        </a:lnRef>
        <a:fillRef idx="1">
          <a:scrgbClr r="0" g="0" b="0"/>
        </a:fillRef>
        <a:effectRef idx="1">
          <a:scrgbClr r="0" g="0" b="0"/>
        </a:effectRef>
        <a:fontRef idx="minor"/>
      </dsp:style>
    </dsp:sp>
    <dsp:sp modelId="{4623763F-8DB8-4C29-B06E-D4DCAFBCEC08}">
      <dsp:nvSpPr>
        <dsp:cNvPr id="0" name=""/>
        <dsp:cNvSpPr/>
      </dsp:nvSpPr>
      <dsp:spPr>
        <a:xfrm>
          <a:off x="833715" y="1533509"/>
          <a:ext cx="143655" cy="143655"/>
        </a:xfrm>
        <a:prstGeom prst="ellipse">
          <a:avLst/>
        </a:prstGeom>
        <a:solidFill>
          <a:schemeClr val="tx1"/>
        </a:soli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sp>
    <dsp:sp modelId="{A2B01184-136D-4F8D-B0C8-4EA801EBF681}">
      <dsp:nvSpPr>
        <dsp:cNvPr id="0" name=""/>
        <dsp:cNvSpPr/>
      </dsp:nvSpPr>
      <dsp:spPr>
        <a:xfrm>
          <a:off x="754961" y="1757458"/>
          <a:ext cx="1635113" cy="46942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6120" tIns="0" rIns="0" bIns="0" numCol="1" spcCol="1270" anchor="t" anchorCtr="0">
          <a:noAutofit/>
        </a:bodyPr>
        <a:lstStyle/>
        <a:p>
          <a:pPr lvl="0" algn="l" defTabSz="800100">
            <a:lnSpc>
              <a:spcPct val="90000"/>
            </a:lnSpc>
            <a:spcBef>
              <a:spcPct val="0"/>
            </a:spcBef>
            <a:spcAft>
              <a:spcPct val="35000"/>
            </a:spcAft>
          </a:pPr>
          <a:r>
            <a:rPr lang="pt-BR" sz="1800" b="1" kern="1200" dirty="0" smtClean="0">
              <a:solidFill>
                <a:srgbClr val="002060"/>
              </a:solidFill>
              <a:latin typeface="Calibri" pitchFamily="34" charset="0"/>
              <a:cs typeface="Calibri" pitchFamily="34" charset="0"/>
            </a:rPr>
            <a:t>PRINCÍPIOS, ITEM 4</a:t>
          </a:r>
          <a:endParaRPr lang="en-US" sz="1800" b="1" kern="1200" dirty="0">
            <a:solidFill>
              <a:srgbClr val="002060"/>
            </a:solidFill>
            <a:latin typeface="Calibri" pitchFamily="34" charset="0"/>
            <a:cs typeface="Calibri" pitchFamily="34" charset="0"/>
          </a:endParaRPr>
        </a:p>
      </dsp:txBody>
      <dsp:txXfrm>
        <a:off x="754961" y="1757458"/>
        <a:ext cx="1635113" cy="469423"/>
      </dsp:txXfrm>
    </dsp:sp>
    <dsp:sp modelId="{440C8787-D96D-4081-8ABA-AE89582BE18A}">
      <dsp:nvSpPr>
        <dsp:cNvPr id="0" name=""/>
        <dsp:cNvSpPr/>
      </dsp:nvSpPr>
      <dsp:spPr>
        <a:xfrm>
          <a:off x="2157402" y="879362"/>
          <a:ext cx="246267" cy="246267"/>
        </a:xfrm>
        <a:prstGeom prst="ellipse">
          <a:avLst/>
        </a:prstGeom>
        <a:solidFill>
          <a:schemeClr val="accent2"/>
        </a:soli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sp>
    <dsp:sp modelId="{82ED5099-9028-4E7C-8ED8-51E0282E3EE9}">
      <dsp:nvSpPr>
        <dsp:cNvPr id="0" name=""/>
        <dsp:cNvSpPr/>
      </dsp:nvSpPr>
      <dsp:spPr>
        <a:xfrm>
          <a:off x="1669995" y="1244084"/>
          <a:ext cx="2555031" cy="80427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0492" tIns="0" rIns="0" bIns="0" numCol="1" spcCol="1270" anchor="t" anchorCtr="0">
          <a:noAutofit/>
        </a:bodyPr>
        <a:lstStyle/>
        <a:p>
          <a:pPr lvl="0" algn="l" defTabSz="889000">
            <a:lnSpc>
              <a:spcPct val="90000"/>
            </a:lnSpc>
            <a:spcBef>
              <a:spcPct val="0"/>
            </a:spcBef>
            <a:spcAft>
              <a:spcPct val="35000"/>
            </a:spcAft>
          </a:pPr>
          <a:r>
            <a:rPr lang="pt-BR" sz="2000" b="1" kern="1200" cap="none" spc="0" dirty="0" smtClean="0">
              <a:ln w="18000">
                <a:solidFill>
                  <a:schemeClr val="accent2">
                    <a:satMod val="140000"/>
                  </a:schemeClr>
                </a:solidFill>
                <a:prstDash val="solid"/>
                <a:miter lim="800000"/>
              </a:ln>
              <a:noFill/>
              <a:effectLst>
                <a:outerShdw blurRad="25500" dist="23000" dir="7020000" algn="tl">
                  <a:srgbClr val="000000">
                    <a:alpha val="50000"/>
                  </a:srgbClr>
                </a:outerShdw>
              </a:effectLst>
              <a:latin typeface="Calibri" pitchFamily="34" charset="0"/>
              <a:cs typeface="Calibri" pitchFamily="34" charset="0"/>
            </a:rPr>
            <a:t>COMPORTAMENTO PESSOAL, ITEM 7.2</a:t>
          </a:r>
          <a:endParaRPr lang="en-US" sz="2000" b="1" kern="1200" cap="none" spc="0" dirty="0">
            <a:ln w="18000">
              <a:solidFill>
                <a:schemeClr val="accent2">
                  <a:satMod val="140000"/>
                </a:schemeClr>
              </a:solidFill>
              <a:prstDash val="solid"/>
              <a:miter lim="800000"/>
            </a:ln>
            <a:noFill/>
            <a:effectLst>
              <a:outerShdw blurRad="25500" dist="23000" dir="7020000" algn="tl">
                <a:srgbClr val="000000">
                  <a:alpha val="50000"/>
                </a:srgbClr>
              </a:outerShdw>
            </a:effectLst>
            <a:latin typeface="Calibri" pitchFamily="34" charset="0"/>
            <a:cs typeface="Calibri" pitchFamily="34" charset="0"/>
          </a:endParaRPr>
        </a:p>
      </dsp:txBody>
      <dsp:txXfrm>
        <a:off x="1669995" y="1244084"/>
        <a:ext cx="2555031" cy="804276"/>
      </dsp:txXfrm>
    </dsp:sp>
  </dsp:spTree>
</dsp:drawing>
</file>

<file path=ppt/diagrams/drawing2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48EEBB3-7D42-4E35-86A6-B1F0A1930815}">
      <dsp:nvSpPr>
        <dsp:cNvPr id="0" name=""/>
        <dsp:cNvSpPr/>
      </dsp:nvSpPr>
      <dsp:spPr>
        <a:xfrm>
          <a:off x="0" y="270859"/>
          <a:ext cx="4104456" cy="2565284"/>
        </a:xfrm>
        <a:prstGeom prst="swooshArrow">
          <a:avLst>
            <a:gd name="adj1" fmla="val 25000"/>
            <a:gd name="adj2" fmla="val 25000"/>
          </a:avLst>
        </a:prstGeom>
        <a:solidFill>
          <a:schemeClr val="accent3">
            <a:tint val="40000"/>
            <a:hueOff val="0"/>
            <a:satOff val="0"/>
            <a:lumOff val="0"/>
            <a:alphaOff val="0"/>
          </a:schemeClr>
        </a:solidFill>
        <a:ln>
          <a:noFill/>
        </a:ln>
        <a:effectLst>
          <a:outerShdw blurRad="40000" dist="20000" dir="5400000" rotWithShape="0">
            <a:srgbClr val="000000">
              <a:alpha val="38000"/>
            </a:srgbClr>
          </a:outerShdw>
        </a:effectLst>
      </dsp:spPr>
      <dsp:style>
        <a:lnRef idx="0">
          <a:scrgbClr r="0" g="0" b="0"/>
        </a:lnRef>
        <a:fillRef idx="1">
          <a:scrgbClr r="0" g="0" b="0"/>
        </a:fillRef>
        <a:effectRef idx="1">
          <a:scrgbClr r="0" g="0" b="0"/>
        </a:effectRef>
        <a:fontRef idx="minor"/>
      </dsp:style>
    </dsp:sp>
    <dsp:sp modelId="{4623763F-8DB8-4C29-B06E-D4DCAFBCEC08}">
      <dsp:nvSpPr>
        <dsp:cNvPr id="0" name=""/>
        <dsp:cNvSpPr/>
      </dsp:nvSpPr>
      <dsp:spPr>
        <a:xfrm>
          <a:off x="833715" y="1533509"/>
          <a:ext cx="143655" cy="143655"/>
        </a:xfrm>
        <a:prstGeom prst="ellipse">
          <a:avLst/>
        </a:prstGeom>
        <a:solidFill>
          <a:schemeClr val="tx1"/>
        </a:soli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sp>
    <dsp:sp modelId="{A2B01184-136D-4F8D-B0C8-4EA801EBF681}">
      <dsp:nvSpPr>
        <dsp:cNvPr id="0" name=""/>
        <dsp:cNvSpPr/>
      </dsp:nvSpPr>
      <dsp:spPr>
        <a:xfrm>
          <a:off x="754961" y="1757458"/>
          <a:ext cx="1635113" cy="46942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6120" tIns="0" rIns="0" bIns="0" numCol="1" spcCol="1270" anchor="t" anchorCtr="0">
          <a:noAutofit/>
        </a:bodyPr>
        <a:lstStyle/>
        <a:p>
          <a:pPr lvl="0" algn="l" defTabSz="800100">
            <a:lnSpc>
              <a:spcPct val="90000"/>
            </a:lnSpc>
            <a:spcBef>
              <a:spcPct val="0"/>
            </a:spcBef>
            <a:spcAft>
              <a:spcPct val="35000"/>
            </a:spcAft>
          </a:pPr>
          <a:r>
            <a:rPr lang="pt-BR" sz="1800" b="1" kern="1200" dirty="0" smtClean="0">
              <a:solidFill>
                <a:srgbClr val="002060"/>
              </a:solidFill>
              <a:latin typeface="Calibri" pitchFamily="34" charset="0"/>
              <a:cs typeface="Calibri" pitchFamily="34" charset="0"/>
            </a:rPr>
            <a:t>PRINCÍPIOS, ITEM 4</a:t>
          </a:r>
          <a:endParaRPr lang="en-US" sz="1800" b="1" kern="1200" dirty="0">
            <a:solidFill>
              <a:srgbClr val="002060"/>
            </a:solidFill>
            <a:latin typeface="Calibri" pitchFamily="34" charset="0"/>
            <a:cs typeface="Calibri" pitchFamily="34" charset="0"/>
          </a:endParaRPr>
        </a:p>
      </dsp:txBody>
      <dsp:txXfrm>
        <a:off x="754961" y="1757458"/>
        <a:ext cx="1635113" cy="469423"/>
      </dsp:txXfrm>
    </dsp:sp>
    <dsp:sp modelId="{440C8787-D96D-4081-8ABA-AE89582BE18A}">
      <dsp:nvSpPr>
        <dsp:cNvPr id="0" name=""/>
        <dsp:cNvSpPr/>
      </dsp:nvSpPr>
      <dsp:spPr>
        <a:xfrm>
          <a:off x="2157402" y="879362"/>
          <a:ext cx="246267" cy="246267"/>
        </a:xfrm>
        <a:prstGeom prst="ellipse">
          <a:avLst/>
        </a:prstGeom>
        <a:solidFill>
          <a:schemeClr val="accent2"/>
        </a:soli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sp>
    <dsp:sp modelId="{82ED5099-9028-4E7C-8ED8-51E0282E3EE9}">
      <dsp:nvSpPr>
        <dsp:cNvPr id="0" name=""/>
        <dsp:cNvSpPr/>
      </dsp:nvSpPr>
      <dsp:spPr>
        <a:xfrm>
          <a:off x="1669995" y="1244084"/>
          <a:ext cx="2555031" cy="80427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0492" tIns="0" rIns="0" bIns="0" numCol="1" spcCol="1270" anchor="t" anchorCtr="0">
          <a:noAutofit/>
        </a:bodyPr>
        <a:lstStyle/>
        <a:p>
          <a:pPr lvl="0" algn="l" defTabSz="889000">
            <a:lnSpc>
              <a:spcPct val="90000"/>
            </a:lnSpc>
            <a:spcBef>
              <a:spcPct val="0"/>
            </a:spcBef>
            <a:spcAft>
              <a:spcPct val="35000"/>
            </a:spcAft>
          </a:pPr>
          <a:r>
            <a:rPr lang="pt-BR" sz="2000" b="1" kern="1200" cap="none" spc="0" dirty="0" smtClean="0">
              <a:ln w="18000">
                <a:solidFill>
                  <a:schemeClr val="accent2">
                    <a:satMod val="140000"/>
                  </a:schemeClr>
                </a:solidFill>
                <a:prstDash val="solid"/>
                <a:miter lim="800000"/>
              </a:ln>
              <a:noFill/>
              <a:effectLst>
                <a:outerShdw blurRad="25500" dist="23000" dir="7020000" algn="tl">
                  <a:srgbClr val="000000">
                    <a:alpha val="50000"/>
                  </a:srgbClr>
                </a:outerShdw>
              </a:effectLst>
              <a:latin typeface="Calibri" pitchFamily="34" charset="0"/>
              <a:cs typeface="Calibri" pitchFamily="34" charset="0"/>
            </a:rPr>
            <a:t>COMPORTAMENTO PESSOAL, ITEM 7.2</a:t>
          </a:r>
          <a:endParaRPr lang="en-US" sz="2000" b="1" kern="1200" cap="none" spc="0" dirty="0">
            <a:ln w="18000">
              <a:solidFill>
                <a:schemeClr val="accent2">
                  <a:satMod val="140000"/>
                </a:schemeClr>
              </a:solidFill>
              <a:prstDash val="solid"/>
              <a:miter lim="800000"/>
            </a:ln>
            <a:noFill/>
            <a:effectLst>
              <a:outerShdw blurRad="25500" dist="23000" dir="7020000" algn="tl">
                <a:srgbClr val="000000">
                  <a:alpha val="50000"/>
                </a:srgbClr>
              </a:outerShdw>
            </a:effectLst>
            <a:latin typeface="Calibri" pitchFamily="34" charset="0"/>
            <a:cs typeface="Calibri" pitchFamily="34" charset="0"/>
          </a:endParaRPr>
        </a:p>
      </dsp:txBody>
      <dsp:txXfrm>
        <a:off x="1669995" y="1244084"/>
        <a:ext cx="2555031" cy="804276"/>
      </dsp:txXfrm>
    </dsp:sp>
  </dsp:spTree>
</dsp:drawing>
</file>

<file path=ppt/diagrams/drawing2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48EEBB3-7D42-4E35-86A6-B1F0A1930815}">
      <dsp:nvSpPr>
        <dsp:cNvPr id="0" name=""/>
        <dsp:cNvSpPr/>
      </dsp:nvSpPr>
      <dsp:spPr>
        <a:xfrm>
          <a:off x="0" y="270859"/>
          <a:ext cx="4104456" cy="2565284"/>
        </a:xfrm>
        <a:prstGeom prst="swooshArrow">
          <a:avLst>
            <a:gd name="adj1" fmla="val 25000"/>
            <a:gd name="adj2" fmla="val 25000"/>
          </a:avLst>
        </a:prstGeom>
        <a:solidFill>
          <a:schemeClr val="accent3">
            <a:tint val="40000"/>
            <a:hueOff val="0"/>
            <a:satOff val="0"/>
            <a:lumOff val="0"/>
            <a:alphaOff val="0"/>
          </a:schemeClr>
        </a:solidFill>
        <a:ln>
          <a:noFill/>
        </a:ln>
        <a:effectLst>
          <a:outerShdw blurRad="40000" dist="20000" dir="5400000" rotWithShape="0">
            <a:srgbClr val="000000">
              <a:alpha val="38000"/>
            </a:srgbClr>
          </a:outerShdw>
        </a:effectLst>
      </dsp:spPr>
      <dsp:style>
        <a:lnRef idx="0">
          <a:scrgbClr r="0" g="0" b="0"/>
        </a:lnRef>
        <a:fillRef idx="1">
          <a:scrgbClr r="0" g="0" b="0"/>
        </a:fillRef>
        <a:effectRef idx="1">
          <a:scrgbClr r="0" g="0" b="0"/>
        </a:effectRef>
        <a:fontRef idx="minor"/>
      </dsp:style>
    </dsp:sp>
    <dsp:sp modelId="{4623763F-8DB8-4C29-B06E-D4DCAFBCEC08}">
      <dsp:nvSpPr>
        <dsp:cNvPr id="0" name=""/>
        <dsp:cNvSpPr/>
      </dsp:nvSpPr>
      <dsp:spPr>
        <a:xfrm>
          <a:off x="833715" y="1533509"/>
          <a:ext cx="143655" cy="143655"/>
        </a:xfrm>
        <a:prstGeom prst="ellipse">
          <a:avLst/>
        </a:prstGeom>
        <a:solidFill>
          <a:schemeClr val="tx1"/>
        </a:soli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sp>
    <dsp:sp modelId="{A2B01184-136D-4F8D-B0C8-4EA801EBF681}">
      <dsp:nvSpPr>
        <dsp:cNvPr id="0" name=""/>
        <dsp:cNvSpPr/>
      </dsp:nvSpPr>
      <dsp:spPr>
        <a:xfrm>
          <a:off x="754961" y="1757458"/>
          <a:ext cx="1635113" cy="46942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6120" tIns="0" rIns="0" bIns="0" numCol="1" spcCol="1270" anchor="t" anchorCtr="0">
          <a:noAutofit/>
        </a:bodyPr>
        <a:lstStyle/>
        <a:p>
          <a:pPr lvl="0" algn="l" defTabSz="800100">
            <a:lnSpc>
              <a:spcPct val="90000"/>
            </a:lnSpc>
            <a:spcBef>
              <a:spcPct val="0"/>
            </a:spcBef>
            <a:spcAft>
              <a:spcPct val="35000"/>
            </a:spcAft>
          </a:pPr>
          <a:r>
            <a:rPr lang="pt-BR" sz="1800" b="1" kern="1200" dirty="0" smtClean="0">
              <a:solidFill>
                <a:srgbClr val="002060"/>
              </a:solidFill>
              <a:latin typeface="Calibri" pitchFamily="34" charset="0"/>
              <a:cs typeface="Calibri" pitchFamily="34" charset="0"/>
            </a:rPr>
            <a:t>PRINCÍPIOS, ITEM 4</a:t>
          </a:r>
          <a:endParaRPr lang="en-US" sz="1800" b="1" kern="1200" dirty="0">
            <a:solidFill>
              <a:srgbClr val="002060"/>
            </a:solidFill>
            <a:latin typeface="Calibri" pitchFamily="34" charset="0"/>
            <a:cs typeface="Calibri" pitchFamily="34" charset="0"/>
          </a:endParaRPr>
        </a:p>
      </dsp:txBody>
      <dsp:txXfrm>
        <a:off x="754961" y="1757458"/>
        <a:ext cx="1635113" cy="469423"/>
      </dsp:txXfrm>
    </dsp:sp>
    <dsp:sp modelId="{440C8787-D96D-4081-8ABA-AE89582BE18A}">
      <dsp:nvSpPr>
        <dsp:cNvPr id="0" name=""/>
        <dsp:cNvSpPr/>
      </dsp:nvSpPr>
      <dsp:spPr>
        <a:xfrm>
          <a:off x="2157402" y="879362"/>
          <a:ext cx="246267" cy="246267"/>
        </a:xfrm>
        <a:prstGeom prst="ellipse">
          <a:avLst/>
        </a:prstGeom>
        <a:solidFill>
          <a:schemeClr val="accent2"/>
        </a:soli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sp>
    <dsp:sp modelId="{82ED5099-9028-4E7C-8ED8-51E0282E3EE9}">
      <dsp:nvSpPr>
        <dsp:cNvPr id="0" name=""/>
        <dsp:cNvSpPr/>
      </dsp:nvSpPr>
      <dsp:spPr>
        <a:xfrm>
          <a:off x="1669995" y="1244084"/>
          <a:ext cx="2555031" cy="80427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0492" tIns="0" rIns="0" bIns="0" numCol="1" spcCol="1270" anchor="t" anchorCtr="0">
          <a:noAutofit/>
        </a:bodyPr>
        <a:lstStyle/>
        <a:p>
          <a:pPr lvl="0" algn="l" defTabSz="889000">
            <a:lnSpc>
              <a:spcPct val="90000"/>
            </a:lnSpc>
            <a:spcBef>
              <a:spcPct val="0"/>
            </a:spcBef>
            <a:spcAft>
              <a:spcPct val="35000"/>
            </a:spcAft>
          </a:pPr>
          <a:r>
            <a:rPr lang="pt-BR" sz="2000" b="1" kern="1200" cap="none" spc="0" dirty="0" smtClean="0">
              <a:ln w="18000">
                <a:solidFill>
                  <a:schemeClr val="accent2">
                    <a:satMod val="140000"/>
                  </a:schemeClr>
                </a:solidFill>
                <a:prstDash val="solid"/>
                <a:miter lim="800000"/>
              </a:ln>
              <a:noFill/>
              <a:effectLst>
                <a:outerShdw blurRad="25500" dist="23000" dir="7020000" algn="tl">
                  <a:srgbClr val="000000">
                    <a:alpha val="50000"/>
                  </a:srgbClr>
                </a:outerShdw>
              </a:effectLst>
              <a:latin typeface="Calibri" pitchFamily="34" charset="0"/>
              <a:cs typeface="Calibri" pitchFamily="34" charset="0"/>
            </a:rPr>
            <a:t>COMPORTAMENTO PESSOAL, ITEM 7.2</a:t>
          </a:r>
          <a:endParaRPr lang="en-US" sz="2000" b="1" kern="1200" cap="none" spc="0" dirty="0">
            <a:ln w="18000">
              <a:solidFill>
                <a:schemeClr val="accent2">
                  <a:satMod val="140000"/>
                </a:schemeClr>
              </a:solidFill>
              <a:prstDash val="solid"/>
              <a:miter lim="800000"/>
            </a:ln>
            <a:noFill/>
            <a:effectLst>
              <a:outerShdw blurRad="25500" dist="23000" dir="7020000" algn="tl">
                <a:srgbClr val="000000">
                  <a:alpha val="50000"/>
                </a:srgbClr>
              </a:outerShdw>
            </a:effectLst>
            <a:latin typeface="Calibri" pitchFamily="34" charset="0"/>
            <a:cs typeface="Calibri" pitchFamily="34" charset="0"/>
          </a:endParaRPr>
        </a:p>
      </dsp:txBody>
      <dsp:txXfrm>
        <a:off x="1669995" y="1244084"/>
        <a:ext cx="2555031" cy="804276"/>
      </dsp:txXfrm>
    </dsp:sp>
  </dsp:spTree>
</dsp:drawing>
</file>

<file path=ppt/diagrams/layout1.xml><?xml version="1.0" encoding="utf-8"?>
<dgm:layoutDef xmlns:dgm="http://schemas.openxmlformats.org/drawingml/2006/diagram" xmlns:a="http://schemas.openxmlformats.org/drawingml/2006/main" uniqueId="urn:microsoft.com/office/officeart/2005/8/layout/orgChart1">
  <dgm:title val=""/>
  <dgm:desc val=""/>
  <dgm:catLst>
    <dgm:cat type="hierarchy" pri="1000"/>
    <dgm:cat type="convert" pri="600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5"/>
      <dgm:constr type="w" for="des" forName="rootComposite" refType="w" fact="10"/>
      <dgm:constr type="h" for="des" forName="rootComposite" refType="w" refFor="des" refForName="rootComposite1" fact="0.5"/>
      <dgm:constr type="w" for="des" forName="rootComposite3" refType="w" fact="10"/>
      <dgm:constr type="h" for="des" forName="rootComposite3" refType="w" refFor="des" refForName="rootComposite1" fact="0.5"/>
      <dgm:constr type="primFontSz" for="des" ptType="node" op="equ"/>
      <dgm:constr type="sp" for="des" op="equ"/>
      <dgm:constr type="sp" for="des" forName="hierRoot1" refType="w" refFor="des" refForName="rootComposite1" fact="0.21"/>
      <dgm:constr type="sp" for="des" forName="hierRoot2" refType="sp" refFor="des" refForName="hierRoot1"/>
      <dgm:constr type="sp" for="des" forName="hierRoot3" refType="sp" refFor="des" refForName="hierRoot1"/>
      <dgm:constr type="sibSp" refType="w" refFor="des" refForName="rootComposite1" fact="0.2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21"/>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axis="ch" ptType="asst" func="cnt" op="gte" val="1">
                  <dgm:alg type="hierRoot">
                    <dgm:param type="hierAlign" val="tR"/>
                  </dgm:alg>
                  <dgm:constrLst>
                    <dgm:constr type="alignOff" val="0.65"/>
                  </dgm:constrLst>
                </dgm:if>
                <dgm:else name="Name9">
                  <dgm:alg type="hierRoot">
                    <dgm:param type="hierAlign" val="tR"/>
                  </dgm:alg>
                  <dgm:constrLst>
                    <dgm:constr type="alignOff" val="0.25"/>
                  </dgm:constrLst>
                </dgm:else>
              </dgm:choose>
            </dgm:if>
            <dgm:if name="Name10" func="var" arg="hierBranch" op="equ" val="r">
              <dgm:choose name="Name11">
                <dgm:if name="Name12" axis="ch" ptType="asst" func="cnt" op="gte" val="1">
                  <dgm:alg type="hierRoot">
                    <dgm:param type="hierAlign" val="tL"/>
                  </dgm:alg>
                  <dgm:constrLst>
                    <dgm:constr type="alignOff" val="0.65"/>
                  </dgm:constrLst>
                </dgm:if>
                <dgm:else name="Name13">
                  <dgm:alg type="hierRoot">
                    <dgm:param type="hierAlign" val="tL"/>
                  </dgm:alg>
                  <dgm:constrLst>
                    <dgm:constr type="alignOff" val="0.25"/>
                  </dgm:constrLst>
                </dgm:else>
              </dgm:choose>
            </dgm:if>
            <dgm:if name="Name14" func="var" arg="hierBranch" op="equ" val="hang">
              <dgm:alg type="hierRoot"/>
              <dgm:constrLst>
                <dgm:constr type="alignOff" val="0.65"/>
              </dgm:constrLst>
            </dgm:if>
            <dgm:else name="Name15">
              <dgm:alg type="hierRoot"/>
              <dgm:constrLst>
                <dgm:constr type="alignOff"/>
                <dgm:constr type="bendDist" for="des" ptType="parTrans" refType="sp" fact="0.5"/>
              </dgm:constrLst>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16">
              <dgm:if name="Name17" func="var" arg="hierBranch" op="equ" val="init">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18" func="var" arg="hierBranch" op="equ" val="l">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19" func="var" arg="hierBranch" op="equ" val="r">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0">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1">
              <dgm:if name="Name22" func="var" arg="hierBranch" op="equ" val="l">
                <dgm:alg type="hierChild">
                  <dgm:param type="chAlign" val="r"/>
                  <dgm:param type="linDir" val="fromT"/>
                </dgm:alg>
              </dgm:if>
              <dgm:if name="Name23" func="var" arg="hierBranch" op="equ" val="r">
                <dgm:alg type="hierChild">
                  <dgm:param type="chAlign" val="l"/>
                  <dgm:param type="linDir" val="fromT"/>
                </dgm:alg>
              </dgm:if>
              <dgm:if name="Name24" func="var" arg="hierBranch" op="equ" val="hang">
                <dgm:choose name="Name25">
                  <dgm:if name="Name26" func="var" arg="dir" op="equ" val="norm">
                    <dgm:alg type="hierChild">
                      <dgm:param type="chAlign" val="l"/>
                      <dgm:param type="linDir" val="fromL"/>
                      <dgm:param type="secChAlign" val="t"/>
                      <dgm:param type="secLinDir" val="fromT"/>
                    </dgm:alg>
                  </dgm:if>
                  <dgm:else name="Name27">
                    <dgm:alg type="hierChild">
                      <dgm:param type="chAlign" val="l"/>
                      <dgm:param type="linDir" val="fromR"/>
                      <dgm:param type="secChAlign" val="t"/>
                      <dgm:param type="secLinDir" val="fromT"/>
                    </dgm:alg>
                  </dgm:else>
                </dgm:choose>
              </dgm:if>
              <dgm:else name="Name28">
                <dgm:choose name="Name29">
                  <dgm:if name="Name30" func="var" arg="dir" op="equ" val="norm">
                    <dgm:alg type="hierChild"/>
                  </dgm:if>
                  <dgm:else name="Name31">
                    <dgm:alg type="hierChild">
                      <dgm:param type="linDir" val="fromR"/>
                    </dgm:alg>
                  </dgm:else>
                </dgm:choose>
              </dgm:else>
            </dgm:choose>
            <dgm:shape xmlns:r="http://schemas.openxmlformats.org/officeDocument/2006/relationships" r:blip="">
              <dgm:adjLst/>
            </dgm:shape>
            <dgm:presOf/>
            <dgm:constrLst/>
            <dgm:ruleLst/>
            <dgm:forEach name="rep2a" axis="ch" ptType="nonAsst">
              <dgm:forEach name="Name32" axis="precedSib" ptType="parTrans" st="-1" cnt="1">
                <dgm:choose name="Name33">
                  <dgm:if name="Name34" func="var" arg="hierBranch" op="equ" val="std">
                    <dgm:layoutNode name="Name35">
                      <dgm:alg type="conn">
                        <dgm:param type="connRout" val="bend"/>
                        <dgm:param type="dim" val="1D"/>
                        <dgm:param type="endSty" val="noArr"/>
                        <dgm:param type="begPts" val="bCtr"/>
                        <dgm:param type="endPts" val="tCtr"/>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if name="Name36" func="var" arg="hierBranch" op="equ" val="init">
                    <dgm:layoutNode name="Name37">
                      <dgm:choose name="Name38">
                        <dgm:if name="Name39" axis="self" func="depth" op="lte" val="2">
                          <dgm:alg type="conn">
                            <dgm:param type="connRout" val="bend"/>
                            <dgm:param type="dim" val="1D"/>
                            <dgm:param type="endSty" val="noArr"/>
                            <dgm:param type="begPts" val="bCtr"/>
                            <dgm:param type="endPts" val="tCtr"/>
                            <dgm:param type="bendPt" val="end"/>
                          </dgm:alg>
                        </dgm:if>
                        <dgm:else name="Name40">
                          <dgm:choose name="Name41">
                            <dgm:if name="Name42" axis="par des" func="maxDepth" op="lte" val="1">
                              <dgm:choose name="Name43">
                                <dgm:if name="Name44" axis="par ch" ptType="node asst" func="cnt" op="gte" val="1">
                                  <dgm:alg type="conn">
                                    <dgm:param type="connRout" val="bend"/>
                                    <dgm:param type="dim" val="1D"/>
                                    <dgm:param type="endSty" val="noArr"/>
                                    <dgm:param type="begPts" val="bCtr"/>
                                    <dgm:param type="endPts" val="midL midR"/>
                                  </dgm:alg>
                                </dgm:if>
                                <dgm:else name="Name45">
                                  <dgm:alg type="conn">
                                    <dgm:param type="connRout" val="bend"/>
                                    <dgm:param type="dim" val="1D"/>
                                    <dgm:param type="endSty" val="noArr"/>
                                    <dgm:param type="begPts" val="bCtr"/>
                                    <dgm:param type="endPts" val="midL midR"/>
                                    <dgm:param type="srcNode" val="rootConnector"/>
                                  </dgm:alg>
                                </dgm:else>
                              </dgm:choose>
                            </dgm:if>
                            <dgm:else name="Name46">
                              <dgm:alg type="conn">
                                <dgm:param type="connRout" val="bend"/>
                                <dgm:param type="dim" val="1D"/>
                                <dgm:param type="endSty" val="noArr"/>
                                <dgm:param type="begPts" val="bCtr"/>
                                <dgm:param type="endPts" val="tCtr"/>
                                <dgm:param type="bendPt" val="end"/>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if>
                  <dgm:if name="Name47" func="var" arg="hierBranch" op="equ" val="hang">
                    <dgm:layoutNode name="Name48">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if>
                  <dgm:else name="Name49">
                    <dgm:layoutNode name="Name50">
                      <dgm:choose name="Name51">
                        <dgm:if name="Name52" axis="self" func="depth" op="lte" val="2">
                          <dgm:choose name="Name53">
                            <dgm:if name="Name54" axis="par ch" ptType="node asst" func="cnt" op="gte" val="1">
                              <dgm:alg type="conn">
                                <dgm:param type="connRout" val="bend"/>
                                <dgm:param type="dim" val="1D"/>
                                <dgm:param type="endSty" val="noArr"/>
                                <dgm:param type="begPts" val="bCtr"/>
                                <dgm:param type="endPts" val="midL midR"/>
                              </dgm:alg>
                            </dgm:if>
                            <dgm:else name="Name55">
                              <dgm:alg type="conn">
                                <dgm:param type="connRout" val="bend"/>
                                <dgm:param type="dim" val="1D"/>
                                <dgm:param type="endSty" val="noArr"/>
                                <dgm:param type="begPts" val="bCtr"/>
                                <dgm:param type="endPts" val="midL midR"/>
                                <dgm:param type="srcNode" val="rootConnector1"/>
                              </dgm:alg>
                            </dgm:else>
                          </dgm:choose>
                        </dgm:if>
                        <dgm:else name="Name56">
                          <dgm:choose name="Name57">
                            <dgm:if name="Name58" axis="par ch" ptType="node asst" func="cnt" op="gte" val="1">
                              <dgm:alg type="conn">
                                <dgm:param type="connRout" val="bend"/>
                                <dgm:param type="dim" val="1D"/>
                                <dgm:param type="endSty" val="noArr"/>
                                <dgm:param type="begPts" val="bCtr"/>
                                <dgm:param type="endPts" val="midL midR"/>
                              </dgm:alg>
                            </dgm:if>
                            <dgm:else name="Name59">
                              <dgm:alg type="conn">
                                <dgm:param type="connRout" val="bend"/>
                                <dgm:param type="dim" val="1D"/>
                                <dgm:param type="endSty" val="noArr"/>
                                <dgm:param type="begPts" val="bCtr"/>
                                <dgm:param type="endPts" val="midL midR"/>
                                <dgm:param type="srcNode" val="rootConnector"/>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else>
                </dgm:choose>
              </dgm:forEach>
              <dgm:layoutNode name="hierRoot2">
                <dgm:varLst>
                  <dgm:hierBranch val="init"/>
                </dgm:varLst>
                <dgm:choose name="Name60">
                  <dgm:if name="Name61" func="var" arg="hierBranch" op="equ" val="l">
                    <dgm:choose name="Name62">
                      <dgm:if name="Name63" axis="ch" ptType="asst" func="cnt" op="gte" val="1">
                        <dgm:alg type="hierRoot">
                          <dgm:param type="hierAlign" val="tR"/>
                        </dgm:alg>
                        <dgm:shape xmlns:r="http://schemas.openxmlformats.org/officeDocument/2006/relationships" r:blip="">
                          <dgm:adjLst/>
                        </dgm:shape>
                        <dgm:presOf/>
                        <dgm:constrLst>
                          <dgm:constr type="alignOff" val="0.65"/>
                        </dgm:constrLst>
                      </dgm:if>
                      <dgm:else name="Name64">
                        <dgm:alg type="hierRoot">
                          <dgm:param type="hierAlign" val="tR"/>
                        </dgm:alg>
                        <dgm:shape xmlns:r="http://schemas.openxmlformats.org/officeDocument/2006/relationships" r:blip="">
                          <dgm:adjLst/>
                        </dgm:shape>
                        <dgm:presOf/>
                        <dgm:constrLst>
                          <dgm:constr type="alignOff" val="0.25"/>
                        </dgm:constrLst>
                      </dgm:else>
                    </dgm:choose>
                  </dgm:if>
                  <dgm:if name="Name65" func="var" arg="hierBranch" op="equ" val="r">
                    <dgm:choose name="Name66">
                      <dgm:if name="Name67"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68">
                        <dgm:alg type="hierRoot">
                          <dgm:param type="hierAlign" val="tL"/>
                        </dgm:alg>
                        <dgm:shape xmlns:r="http://schemas.openxmlformats.org/officeDocument/2006/relationships" r:blip="">
                          <dgm:adjLst/>
                        </dgm:shape>
                        <dgm:presOf/>
                        <dgm:constrLst>
                          <dgm:constr type="alignOff" val="0.25"/>
                        </dgm:constrLst>
                      </dgm:else>
                    </dgm:choose>
                  </dgm:if>
                  <dgm:if name="Name69"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70" func="var" arg="hierBranch" op="equ" val="init">
                    <dgm:choose name="Name71">
                      <dgm:if name="Name72" axis="des" func="maxDepth" op="lte" val="1">
                        <dgm:choose name="Name73">
                          <dgm:if name="Name74"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75">
                            <dgm:alg type="hierRoot">
                              <dgm:param type="hierAlign" val="tL"/>
                            </dgm:alg>
                            <dgm:shape xmlns:r="http://schemas.openxmlformats.org/officeDocument/2006/relationships" r:blip="">
                              <dgm:adjLst/>
                            </dgm:shape>
                            <dgm:presOf/>
                            <dgm:constrLst>
                              <dgm:constr type="alignOff" val="0.25"/>
                            </dgm:constrLst>
                          </dgm:else>
                        </dgm:choose>
                      </dgm:if>
                      <dgm:else name="Name76">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77">
                    <dgm:alg type="hierRoot"/>
                    <dgm:shape xmlns:r="http://schemas.openxmlformats.org/officeDocument/2006/relationships" r:blip="">
                      <dgm:adjLst/>
                    </dgm:shape>
                    <dgm:presOf/>
                    <dgm:constrLst>
                      <dgm:constr type="alignOff" val="0.65"/>
                    </dgm:constrLst>
                  </dgm:else>
                </dgm:choose>
                <dgm:ruleLst/>
                <dgm:layoutNode name="rootComposite">
                  <dgm:alg type="composite"/>
                  <dgm:shape xmlns:r="http://schemas.openxmlformats.org/officeDocument/2006/relationships" r:blip="">
                    <dgm:adjLst/>
                  </dgm:shape>
                  <dgm:presOf axis="self" ptType="node" cnt="1"/>
                  <dgm:choose name="Name78">
                    <dgm:if name="Name79" func="var" arg="hierBranch" op="equ" val="init">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80" func="var" arg="hierBranch" op="equ" val="l">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81" func="var" arg="hierBranch" op="equ" val="r">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82">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83">
                    <dgm:if name="Name84" func="var" arg="hierBranch" op="equ" val="l">
                      <dgm:alg type="hierChild">
                        <dgm:param type="chAlign" val="r"/>
                        <dgm:param type="linDir" val="fromT"/>
                      </dgm:alg>
                    </dgm:if>
                    <dgm:if name="Name85" func="var" arg="hierBranch" op="equ" val="r">
                      <dgm:alg type="hierChild">
                        <dgm:param type="chAlign" val="l"/>
                        <dgm:param type="linDir" val="fromT"/>
                      </dgm:alg>
                    </dgm:if>
                    <dgm:if name="Name86" func="var" arg="hierBranch" op="equ" val="hang">
                      <dgm:choose name="Name87">
                        <dgm:if name="Name88" func="var" arg="dir" op="equ" val="norm">
                          <dgm:alg type="hierChild">
                            <dgm:param type="chAlign" val="l"/>
                            <dgm:param type="linDir" val="fromL"/>
                            <dgm:param type="secChAlign" val="t"/>
                            <dgm:param type="secLinDir" val="fromT"/>
                          </dgm:alg>
                        </dgm:if>
                        <dgm:else name="Name89">
                          <dgm:alg type="hierChild">
                            <dgm:param type="chAlign" val="l"/>
                            <dgm:param type="linDir" val="fromR"/>
                            <dgm:param type="secChAlign" val="t"/>
                            <dgm:param type="secLinDir" val="fromT"/>
                          </dgm:alg>
                        </dgm:else>
                      </dgm:choose>
                    </dgm:if>
                    <dgm:if name="Name90" func="var" arg="hierBranch" op="equ" val="std">
                      <dgm:choose name="Name91">
                        <dgm:if name="Name92" func="var" arg="dir" op="equ" val="norm">
                          <dgm:alg type="hierChild"/>
                        </dgm:if>
                        <dgm:else name="Name93">
                          <dgm:alg type="hierChild">
                            <dgm:param type="linDir" val="fromR"/>
                          </dgm:alg>
                        </dgm:else>
                      </dgm:choose>
                    </dgm:if>
                    <dgm:if name="Name94" func="var" arg="hierBranch" op="equ" val="init">
                      <dgm:choose name="Name95">
                        <dgm:if name="Name96" axis="des" func="maxDepth" op="lte" val="1">
                          <dgm:alg type="hierChild">
                            <dgm:param type="chAlign" val="l"/>
                            <dgm:param type="linDir" val="fromT"/>
                          </dgm:alg>
                        </dgm:if>
                        <dgm:else name="Name97">
                          <dgm:choose name="Name98">
                            <dgm:if name="Name99" func="var" arg="dir" op="equ" val="norm">
                              <dgm:alg type="hierChild"/>
                            </dgm:if>
                            <dgm:else name="Name100">
                              <dgm:alg type="hierChild">
                                <dgm:param type="linDir" val="fromR"/>
                              </dgm:alg>
                            </dgm:else>
                          </dgm:choose>
                        </dgm:else>
                      </dgm:choose>
                    </dgm:if>
                    <dgm:else name="Name101"/>
                  </dgm:choose>
                  <dgm:shape xmlns:r="http://schemas.openxmlformats.org/officeDocument/2006/relationships" r:blip="">
                    <dgm:adjLst/>
                  </dgm:shape>
                  <dgm:presOf/>
                  <dgm:constrLst/>
                  <dgm:ruleLst/>
                  <dgm:forEach name="Name102" ref="rep2a"/>
                </dgm:layoutNode>
                <dgm:layoutNode name="hierChild5">
                  <dgm:choose name="Name103">
                    <dgm:if name="Name104" func="var" arg="dir" op="equ" val="norm">
                      <dgm:alg type="hierChild">
                        <dgm:param type="chAlign" val="l"/>
                        <dgm:param type="linDir" val="fromL"/>
                        <dgm:param type="secChAlign" val="t"/>
                        <dgm:param type="secLinDir" val="fromT"/>
                      </dgm:alg>
                    </dgm:if>
                    <dgm:else name="Name105">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06" ref="rep2b"/>
                </dgm:layoutNode>
              </dgm:layoutNode>
            </dgm:forEach>
          </dgm:layoutNode>
          <dgm:layoutNode name="hierChild3">
            <dgm:choose name="Name107">
              <dgm:if name="Name108" func="var" arg="dir" op="equ" val="norm">
                <dgm:alg type="hierChild">
                  <dgm:param type="chAlign" val="l"/>
                  <dgm:param type="linDir" val="fromL"/>
                  <dgm:param type="secChAlign" val="t"/>
                  <dgm:param type="secLinDir" val="fromT"/>
                </dgm:alg>
              </dgm:if>
              <dgm:else name="Name109">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rep2b" axis="ch" ptType="asst">
              <dgm:forEach name="Name110" axis="precedSib" ptType="parTrans" st="-1" cnt="1">
                <dgm:layoutNode name="Name111">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112">
                  <dgm:if name="Name113" func="var" arg="hierBranch" op="equ" val="l">
                    <dgm:alg type="hierRoot">
                      <dgm:param type="hierAlign" val="tR"/>
                    </dgm:alg>
                    <dgm:shape xmlns:r="http://schemas.openxmlformats.org/officeDocument/2006/relationships" r:blip="">
                      <dgm:adjLst/>
                    </dgm:shape>
                    <dgm:presOf/>
                    <dgm:constrLst>
                      <dgm:constr type="alignOff" val="0.65"/>
                    </dgm:constrLst>
                  </dgm:if>
                  <dgm:if name="Name114" func="var" arg="hierBranch" op="equ" val="r">
                    <dgm:alg type="hierRoot">
                      <dgm:param type="hierAlign" val="tL"/>
                    </dgm:alg>
                    <dgm:shape xmlns:r="http://schemas.openxmlformats.org/officeDocument/2006/relationships" r:blip="">
                      <dgm:adjLst/>
                    </dgm:shape>
                    <dgm:presOf/>
                    <dgm:constrLst>
                      <dgm:constr type="alignOff" val="0.65"/>
                    </dgm:constrLst>
                  </dgm:if>
                  <dgm:if name="Name115" func="var" arg="hierBranch" op="equ" val="hang">
                    <dgm:alg type="hierRoot"/>
                    <dgm:shape xmlns:r="http://schemas.openxmlformats.org/officeDocument/2006/relationships" r:blip="">
                      <dgm:adjLst/>
                    </dgm:shape>
                    <dgm:presOf/>
                    <dgm:constrLst>
                      <dgm:constr type="alignOff" val="0.65"/>
                    </dgm:constrLst>
                  </dgm:if>
                  <dgm:if name="Name116"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117" func="var" arg="hierBranch" op="equ" val="init">
                    <dgm:choose name="Name118">
                      <dgm:if name="Name119" axis="des" func="maxDepth" op="lte" val="1">
                        <dgm:alg type="hierRoot">
                          <dgm:param type="hierAlign" val="tL"/>
                        </dgm:alg>
                        <dgm:shape xmlns:r="http://schemas.openxmlformats.org/officeDocument/2006/relationships" r:blip="">
                          <dgm:adjLst/>
                        </dgm:shape>
                        <dgm:presOf/>
                        <dgm:constrLst>
                          <dgm:constr type="alignOff" val="0.65"/>
                        </dgm:constrLst>
                      </dgm:if>
                      <dgm:else name="Name120">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121"/>
                </dgm:choose>
                <dgm:ruleLst/>
                <dgm:layoutNode name="rootComposite3">
                  <dgm:alg type="composite"/>
                  <dgm:shape xmlns:r="http://schemas.openxmlformats.org/officeDocument/2006/relationships" r:blip="">
                    <dgm:adjLst/>
                  </dgm:shape>
                  <dgm:presOf axis="self" ptType="node" cnt="1"/>
                  <dgm:choose name="Name122">
                    <dgm:if name="Name123" func="var" arg="hierBranch" op="equ" val="init">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24" func="var" arg="hierBranch" op="equ" val="l">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25" func="var" arg="hierBranch" op="equ" val="r">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26">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27">
                    <dgm:if name="Name128" func="var" arg="hierBranch" op="equ" val="l">
                      <dgm:alg type="hierChild">
                        <dgm:param type="chAlign" val="r"/>
                        <dgm:param type="linDir" val="fromT"/>
                      </dgm:alg>
                    </dgm:if>
                    <dgm:if name="Name129" func="var" arg="hierBranch" op="equ" val="r">
                      <dgm:alg type="hierChild">
                        <dgm:param type="chAlign" val="l"/>
                        <dgm:param type="linDir" val="fromT"/>
                      </dgm:alg>
                    </dgm:if>
                    <dgm:if name="Name130" func="var" arg="hierBranch" op="equ" val="hang">
                      <dgm:choose name="Name131">
                        <dgm:if name="Name132" func="var" arg="dir" op="equ" val="norm">
                          <dgm:alg type="hierChild">
                            <dgm:param type="chAlign" val="l"/>
                            <dgm:param type="linDir" val="fromL"/>
                            <dgm:param type="secChAlign" val="t"/>
                            <dgm:param type="secLinDir" val="fromT"/>
                          </dgm:alg>
                        </dgm:if>
                        <dgm:else name="Name133">
                          <dgm:alg type="hierChild">
                            <dgm:param type="chAlign" val="l"/>
                            <dgm:param type="linDir" val="fromR"/>
                            <dgm:param type="secChAlign" val="t"/>
                            <dgm:param type="secLinDir" val="fromT"/>
                          </dgm:alg>
                        </dgm:else>
                      </dgm:choose>
                    </dgm:if>
                    <dgm:if name="Name134" func="var" arg="hierBranch" op="equ" val="std">
                      <dgm:choose name="Name135">
                        <dgm:if name="Name136" func="var" arg="dir" op="equ" val="norm">
                          <dgm:alg type="hierChild"/>
                        </dgm:if>
                        <dgm:else name="Name137">
                          <dgm:alg type="hierChild">
                            <dgm:param type="linDir" val="fromR"/>
                          </dgm:alg>
                        </dgm:else>
                      </dgm:choose>
                    </dgm:if>
                    <dgm:if name="Name138" func="var" arg="hierBranch" op="equ" val="init">
                      <dgm:choose name="Name139">
                        <dgm:if name="Name140" axis="des" func="maxDepth" op="lte" val="1">
                          <dgm:alg type="hierChild">
                            <dgm:param type="chAlign" val="l"/>
                            <dgm:param type="linDir" val="fromT"/>
                          </dgm:alg>
                        </dgm:if>
                        <dgm:else name="Name141">
                          <dgm:alg type="hierChild"/>
                        </dgm:else>
                      </dgm:choose>
                    </dgm:if>
                    <dgm:else name="Name142"/>
                  </dgm:choose>
                  <dgm:shape xmlns:r="http://schemas.openxmlformats.org/officeDocument/2006/relationships" r:blip="">
                    <dgm:adjLst/>
                  </dgm:shape>
                  <dgm:presOf/>
                  <dgm:constrLst/>
                  <dgm:ruleLst/>
                  <dgm:forEach name="Name143" ref="rep2a"/>
                </dgm:layoutNode>
                <dgm:layoutNode name="hierChild7">
                  <dgm:choose name="Name144">
                    <dgm:if name="Name145" func="var" arg="dir" op="equ" val="norm">
                      <dgm:alg type="hierChild">
                        <dgm:param type="chAlign" val="l"/>
                        <dgm:param type="linDir" val="fromL"/>
                        <dgm:param type="secChAlign" val="t"/>
                        <dgm:param type="secLinDir" val="fromT"/>
                      </dgm:alg>
                    </dgm:if>
                    <dgm:else name="Name146">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47" ref="rep2b"/>
                </dgm:layoutNode>
              </dgm:layoutNode>
            </dgm:forEach>
          </dgm:layoutNod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cycle1">
  <dgm:title val=""/>
  <dgm:desc val=""/>
  <dgm:catLst>
    <dgm:cat type="cycle" pri="2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ycle">
    <dgm:varLst>
      <dgm:dir/>
      <dgm:resizeHandles val="exact"/>
    </dgm:varLst>
    <dgm:choose name="Name0">
      <dgm:if name="Name1" func="var" arg="dir" op="equ" val="norm">
        <dgm:alg type="cycle">
          <dgm:param type="stAng" val="0"/>
          <dgm:param type="spanAng" val="360"/>
        </dgm:alg>
      </dgm:if>
      <dgm:else name="Name2">
        <dgm:alg type="cycle">
          <dgm:param type="stAng" val="0"/>
          <dgm:param type="spanAng" val="-360"/>
        </dgm:alg>
      </dgm:else>
    </dgm:choose>
    <dgm:shape xmlns:r="http://schemas.openxmlformats.org/officeDocument/2006/relationships" r:blip="">
      <dgm:adjLst/>
    </dgm:shape>
    <dgm:presOf/>
    <dgm:choose name="Name3">
      <dgm:if name="Name4" func="var" arg="dir" op="equ" val="norm">
        <dgm:constrLst>
          <dgm:constr type="diam" val="1"/>
          <dgm:constr type="w" for="ch" forName="node" refType="w"/>
          <dgm:constr type="w" for="ch" ptType="sibTrans" refType="w" refFor="ch" refForName="node" fact="0.5"/>
          <dgm:constr type="h" for="ch" ptType="sibTrans" op="equ"/>
          <dgm:constr type="diam" for="ch" ptType="sibTrans" refType="diam" op="equ"/>
          <dgm:constr type="sibSp" refType="w" refFor="ch" refForName="node" fact="0.15"/>
          <dgm:constr type="w" for="ch" forName="dummy" refType="sibSp" fact="2.8"/>
          <dgm:constr type="primFontSz" for="ch" forName="node" op="equ" val="65"/>
        </dgm:constrLst>
      </dgm:if>
      <dgm:else name="Name5">
        <dgm:constrLst>
          <dgm:constr type="diam" val="1"/>
          <dgm:constr type="w" for="ch" forName="node" refType="w"/>
          <dgm:constr type="w" for="ch" ptType="sibTrans" refType="w" refFor="ch" refForName="node" fact="0.5"/>
          <dgm:constr type="h" for="ch" ptType="sibTrans" op="equ"/>
          <dgm:constr type="diam" for="ch" ptType="sibTrans" refType="diam" op="equ" fact="-1"/>
          <dgm:constr type="sibSp" refType="w" refFor="ch" refForName="node" fact="0.15"/>
          <dgm:constr type="w" for="ch" forName="dummy" refType="sibSp" fact="2.8"/>
          <dgm:constr type="primFontSz" for="ch" forName="node" op="equ" val="65"/>
        </dgm:constrLst>
      </dgm:else>
    </dgm:choose>
    <dgm:ruleLst>
      <dgm:rule type="diam" val="INF" fact="NaN" max="NaN"/>
    </dgm:ruleLst>
    <dgm:forEach name="nodesForEach" axis="ch" ptType="node">
      <dgm:choose name="Name6">
        <dgm:if name="Name7" axis="par ch" ptType="doc node" func="cnt" op="gt" val="1">
          <dgm:layoutNode name="dummy">
            <dgm:alg type="sp"/>
            <dgm:shape xmlns:r="http://schemas.openxmlformats.org/officeDocument/2006/relationships" r:blip="">
              <dgm:adjLst/>
            </dgm:shape>
            <dgm:presOf/>
            <dgm:constrLst>
              <dgm:constr type="h" refType="w"/>
            </dgm:constrLst>
            <dgm:ruleLst/>
          </dgm:layoutNode>
        </dgm:if>
        <dgm:else name="Name8"/>
      </dgm:choose>
      <dgm:layoutNode name="node" styleLbl="revTx">
        <dgm:varLst>
          <dgm:bulletEnabled val="1"/>
        </dgm:varLst>
        <dgm:alg type="tx">
          <dgm:param type="txAnchorVertCh" val="mid"/>
        </dgm:alg>
        <dgm:shape xmlns:r="http://schemas.openxmlformats.org/officeDocument/2006/relationships" type="rect" r:blip="">
          <dgm:adjLst/>
        </dgm:shape>
        <dgm:presOf axis="desOrSelf" ptType="node"/>
        <dgm:constrLst>
          <dgm:constr type="h" refType="w"/>
          <dgm:constr type="lMarg" refType="primFontSz" fact="0.1"/>
          <dgm:constr type="rMarg" refType="primFontSz" fact="0.1"/>
          <dgm:constr type="tMarg" refType="primFontSz" fact="0.1"/>
          <dgm:constr type="bMarg" refType="primFontSz" fact="0.1"/>
        </dgm:constrLst>
        <dgm:ruleLst>
          <dgm:rule type="primFontSz" val="5" fact="NaN" max="NaN"/>
        </dgm:ruleLst>
      </dgm:layoutNode>
      <dgm:choose name="Name9">
        <dgm:if name="Name10" axis="par ch" ptType="doc node" func="cnt" op="gt" val="1">
          <dgm:forEach name="Name11" axis="followSib" ptType="sibTrans" hideLastTrans="0" cnt="1">
            <dgm:layoutNode name="sibTrans" styleLbl="node1">
              <dgm:alg type="conn">
                <dgm:param type="connRout" val="curve"/>
                <dgm:param type="begPts" val="radial"/>
                <dgm:param type="endPts" val="radial"/>
              </dgm:alg>
              <dgm:shape xmlns:r="http://schemas.openxmlformats.org/officeDocument/2006/relationships" type="conn" r:blip="">
                <dgm:adjLst/>
              </dgm:shape>
              <dgm:presOf axis="self"/>
              <dgm:constrLst>
                <dgm:constr type="h" refType="w" fact="0.65"/>
                <dgm:constr type="begPad"/>
                <dgm:constr type="endPad"/>
              </dgm:constrLst>
              <dgm:ruleLst/>
            </dgm:layoutNode>
          </dgm:forEach>
        </dgm:if>
        <dgm:else name="Name12"/>
      </dgm:choose>
    </dgm:forEach>
  </dgm:layoutNode>
</dgm:layoutDef>
</file>

<file path=ppt/diagrams/layout3.xml><?xml version="1.0" encoding="utf-8"?>
<dgm:layoutDef xmlns:dgm="http://schemas.openxmlformats.org/drawingml/2006/diagram" xmlns:a="http://schemas.openxmlformats.org/drawingml/2006/main" uniqueId="urn:microsoft.com/office/officeart/2005/8/layout/arrow2">
  <dgm:title val=""/>
  <dgm:desc val=""/>
  <dgm:catLst>
    <dgm:cat type="process" pri="2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arrowDiagram">
    <dgm:varLst>
      <dgm:chMax val="5"/>
      <dgm:dir/>
      <dgm:resizeHandles val="exact"/>
    </dgm:varLst>
    <dgm:alg type="composite">
      <dgm:param type="ar" val="1.6"/>
    </dgm:alg>
    <dgm:shape xmlns:r="http://schemas.openxmlformats.org/officeDocument/2006/relationships" r:blip="">
      <dgm:adjLst/>
    </dgm:shape>
    <dgm:presOf/>
    <dgm:constrLst>
      <dgm:constr type="l" for="ch" forName="arrow"/>
      <dgm:constr type="t" for="ch" forName="arrow"/>
      <dgm:constr type="w" for="ch" forName="arrow" refType="w"/>
      <dgm:constr type="h" for="ch" forName="arrow" refType="h"/>
      <dgm:constr type="ctrX" for="ch" forName="arrowDiagram1" refType="w" fact="0.5"/>
      <dgm:constr type="ctrY" for="ch" forName="arrowDiagram1" refType="h" fact="0.5"/>
      <dgm:constr type="w" for="ch" forName="arrowDiagram1" refType="w"/>
      <dgm:constr type="h" for="ch" forName="arrowDiagram1" refType="h"/>
      <dgm:constr type="ctrX" for="ch" forName="arrowDiagram2" refType="w" fact="0.5"/>
      <dgm:constr type="ctrY" for="ch" forName="arrowDiagram2" refType="h" fact="0.5"/>
      <dgm:constr type="w" for="ch" forName="arrowDiagram2" refType="w"/>
      <dgm:constr type="h" for="ch" forName="arrowDiagram2" refType="h"/>
      <dgm:constr type="ctrX" for="ch" forName="arrowDiagram3" refType="w" fact="0.5"/>
      <dgm:constr type="ctrY" for="ch" forName="arrowDiagram3" refType="h" fact="0.5"/>
      <dgm:constr type="w" for="ch" forName="arrowDiagram3" refType="w"/>
      <dgm:constr type="h" for="ch" forName="arrowDiagram3" refType="h"/>
      <dgm:constr type="ctrX" for="ch" forName="arrowDiagram4" refType="w" fact="0.5"/>
      <dgm:constr type="ctrY" for="ch" forName="arrowDiagram4" refType="h" fact="0.5"/>
      <dgm:constr type="w" for="ch" forName="arrowDiagram4" refType="w"/>
      <dgm:constr type="h" for="ch" forName="arrowDiagram4" refType="h"/>
      <dgm:constr type="ctrX" for="ch" forName="arrowDiagram5" refType="w" fact="0.5"/>
      <dgm:constr type="ctrY" for="ch" forName="arrowDiagram5" refType="h" fact="0.5"/>
      <dgm:constr type="w" for="ch" forName="arrowDiagram5" refType="w"/>
      <dgm:constr type="h" for="ch" forName="arrowDiagram5" refType="h"/>
    </dgm:constrLst>
    <dgm:ruleLst/>
    <dgm:choose name="Name0">
      <dgm:if name="Name1" axis="ch" ptType="node" func="cnt" op="gte" val="1">
        <dgm:layoutNode name="arrow" styleLbl="bgShp">
          <dgm:alg type="sp"/>
          <dgm:shape xmlns:r="http://schemas.openxmlformats.org/officeDocument/2006/relationships" type="swooshArrow" r:blip="">
            <dgm:adjLst>
              <dgm:adj idx="2" val="0.25"/>
            </dgm:adjLst>
          </dgm:shape>
          <dgm:presOf/>
          <dgm:constrLst/>
          <dgm:ruleLst/>
        </dgm:layoutNode>
        <dgm:choose name="Name2">
          <dgm:if name="Name3" axis="ch" ptType="node" func="cnt" op="lt" val="1"/>
          <dgm:if name="Name4" axis="ch" ptType="node" func="cnt" op="equ" val="1">
            <dgm:layoutNode name="arrowDiagram1">
              <dgm:varLst>
                <dgm:bulletEnabled val="1"/>
              </dgm:varLst>
              <dgm:alg type="composite">
                <dgm:param type="vertAlign" val="none"/>
                <dgm:param type="horzAlign" val="none"/>
              </dgm:alg>
              <dgm:shape xmlns:r="http://schemas.openxmlformats.org/officeDocument/2006/relationships" r:blip="">
                <dgm:adjLst/>
              </dgm:shape>
              <dgm:presOf/>
              <dgm:constrLst>
                <dgm:constr type="ctrX" for="ch" forName="bullet1" refType="w" fact="0.8"/>
                <dgm:constr type="ctrY" for="ch" forName="bullet1" refType="h" fact="0.262"/>
                <dgm:constr type="w" for="ch" forName="bullet1" refType="w" fact="0.074"/>
                <dgm:constr type="h" for="ch" forName="bullet1" refType="w" refFor="ch" refForName="bullet1"/>
                <dgm:constr type="r" for="ch" forName="textBox1" refType="ctrX" refFor="ch" refForName="bullet1"/>
                <dgm:constr type="t" for="ch" forName="textBox1" refType="ctrY" refFor="ch" refForName="bullet1"/>
                <dgm:constr type="w" for="ch" forName="textBox1" refType="w" fact="0.4"/>
                <dgm:constr type="h" for="ch" forName="textBox1" refType="h" fact="0.738"/>
                <dgm:constr type="userA" refType="h" refFor="ch" refForName="bullet1" fact="0.53"/>
                <dgm:constr type="rMarg" for="ch" forName="textBox1" refType="userA" fact="2.834"/>
                <dgm:constr type="primFontSz" for="ch" ptType="node" op="equ" val="65"/>
              </dgm:constrLst>
              <dgm:ruleLst/>
              <dgm:forEach name="Name5" axis="ch" ptType="node" cnt="1">
                <dgm:layoutNode name="bullet1" styleLbl="node1">
                  <dgm:alg type="sp"/>
                  <dgm:shape xmlns:r="http://schemas.openxmlformats.org/officeDocument/2006/relationships" type="ellipse" r:blip="">
                    <dgm:adjLst/>
                  </dgm:shape>
                  <dgm:presOf/>
                  <dgm:constrLst/>
                  <dgm:ruleLst/>
                </dgm:layoutNode>
                <dgm:layoutNode name="textBox1" styleLbl="revTx">
                  <dgm:varLst>
                    <dgm:bulletEnabled val="1"/>
                  </dgm:varLst>
                  <dgm:alg type="tx">
                    <dgm:param type="txAnchorVert" val="t"/>
                    <dgm:param type="parTxLTRAlign" val="r"/>
                    <dgm:param type="parTxRTLAlign" val="r"/>
                  </dgm:alg>
                  <dgm:shape xmlns:r="http://schemas.openxmlformats.org/officeDocument/2006/relationships" type="round2DiagRect" r:blip="">
                    <dgm:adjLst/>
                  </dgm:shape>
                  <dgm:presOf axis="desOrSelf" ptType="node"/>
                  <dgm:constrLst>
                    <dgm:constr type="lMarg"/>
                    <dgm:constr type="tMarg"/>
                    <dgm:constr type="bMarg"/>
                  </dgm:constrLst>
                  <dgm:ruleLst>
                    <dgm:rule type="primFontSz" val="5" fact="NaN" max="NaN"/>
                  </dgm:ruleLst>
                </dgm:layoutNode>
              </dgm:forEach>
            </dgm:layoutNode>
          </dgm:if>
          <dgm:if name="Name6" axis="ch" ptType="node" func="cnt" op="equ" val="2">
            <dgm:layoutNode name="arrowDiagram2">
              <dgm:alg type="composite">
                <dgm:param type="vertAlign" val="none"/>
                <dgm:param type="horzAlign" val="none"/>
              </dgm:alg>
              <dgm:shape xmlns:r="http://schemas.openxmlformats.org/officeDocument/2006/relationships" r:blip="">
                <dgm:adjLst/>
              </dgm:shape>
              <dgm:presOf/>
              <dgm:choose name="Name7">
                <dgm:if name="Name8" func="var" arg="dir" op="equ" val="norm">
                  <dgm:constrLst>
                    <dgm:constr type="ctrX" for="ch" forName="bullet2a" refType="w" fact="0.25"/>
                    <dgm:constr type="ctrY" for="ch" forName="bullet2a" refType="h" fact="0.573"/>
                    <dgm:constr type="w" for="ch" forName="bullet2a" refType="w" fact="0.035"/>
                    <dgm:constr type="h" for="ch" forName="bullet2a" refType="w" refFor="ch" refForName="bullet2a"/>
                    <dgm:constr type="l" for="ch" forName="textBox2a" refType="ctrX" refFor="ch" refForName="bullet2a"/>
                    <dgm:constr type="t" for="ch" forName="textBox2a" refType="ctrY" refFor="ch" refForName="bullet2a"/>
                    <dgm:constr type="w" for="ch" forName="textBox2a" refType="w" fact="0.325"/>
                    <dgm:constr type="h" for="ch" forName="textBox2a" refType="h" fact="0.427"/>
                    <dgm:constr type="userA" refType="h" refFor="ch" refForName="bullet2a" fact="0.53"/>
                    <dgm:constr type="lMarg" for="ch" forName="textBox2a" refType="userA" fact="2.834"/>
                    <dgm:constr type="ctrX" for="ch" forName="bullet2b" refType="w" fact="0.585"/>
                    <dgm:constr type="ctrY" for="ch" forName="bullet2b" refType="h" fact="0.338"/>
                    <dgm:constr type="w" for="ch" forName="bullet2b" refType="w" fact="0.06"/>
                    <dgm:constr type="h" for="ch" forName="bullet2b" refType="w" refFor="ch" refForName="bullet2b"/>
                    <dgm:constr type="l" for="ch" forName="textBox2b" refType="ctrX" refFor="ch" refForName="bullet2b"/>
                    <dgm:constr type="t" for="ch" forName="textBox2b" refType="ctrY" refFor="ch" refForName="bullet2b"/>
                    <dgm:constr type="w" for="ch" forName="textBox2b" refType="w" fact="0.325"/>
                    <dgm:constr type="h" for="ch" forName="textBox2b" refType="h" fact="0.662"/>
                    <dgm:constr type="userB" refType="h" refFor="ch" refForName="bullet2b" fact="0.53"/>
                    <dgm:constr type="lMarg" for="ch" forName="textBox2b" refType="userB" fact="2.834"/>
                    <dgm:constr type="primFontSz" for="ch" ptType="node" op="equ" val="65"/>
                  </dgm:constrLst>
                </dgm:if>
                <dgm:else name="Name9">
                  <dgm:constrLst>
                    <dgm:constr type="ctrX" for="ch" forName="bullet2a" refType="w" fact="0.25"/>
                    <dgm:constr type="ctrY" for="ch" forName="bullet2a" refType="h" fact="0.573"/>
                    <dgm:constr type="w" for="ch" forName="bullet2a" refType="w" fact="0.035"/>
                    <dgm:constr type="h" for="ch" forName="bullet2a" refType="w" refFor="ch" refForName="bullet2a"/>
                    <dgm:constr type="r" for="ch" forName="textBox2a" refType="ctrX" refFor="ch" refForName="bullet2a"/>
                    <dgm:constr type="b" for="ch" forName="textBox2a" refType="ctrY" refFor="ch" refForName="bullet2a"/>
                    <dgm:constr type="w" for="ch" forName="textBox2a" refType="w" fact="0.25"/>
                    <dgm:constr type="h" for="ch" forName="textBox2a" refType="h" fact="0.573"/>
                    <dgm:constr type="userA" refType="h" refFor="ch" refForName="bullet2a" fact="0.53"/>
                    <dgm:constr type="rMarg" for="ch" forName="textBox2a" refType="userA" fact="2.834"/>
                    <dgm:constr type="ctrX" for="ch" forName="bullet2b" refType="w" fact="0.585"/>
                    <dgm:constr type="ctrY" for="ch" forName="bullet2b" refType="h" fact="0.338"/>
                    <dgm:constr type="w" for="ch" forName="bullet2b" refType="w" fact="0.06"/>
                    <dgm:constr type="h" for="ch" forName="bullet2b" refType="w" refFor="ch" refForName="bullet2b"/>
                    <dgm:constr type="r" for="ch" forName="textBox2b" refType="ctrX" refFor="ch" refForName="bullet2b"/>
                    <dgm:constr type="b" for="ch" forName="textBox2b" refType="ctrY" refFor="ch" refForName="bullet2b"/>
                    <dgm:constr type="w" for="ch" forName="textBox2b" refType="w" fact="0.28"/>
                    <dgm:constr type="h" for="ch" forName="textBox2b" refType="h" fact="0.338"/>
                    <dgm:constr type="userB" refType="h" refFor="ch" refForName="bullet2b" fact="0.53"/>
                    <dgm:constr type="rMarg" for="ch" forName="textBox2b" refType="userB" fact="2.834"/>
                    <dgm:constr type="primFontSz" for="ch" ptType="node" op="equ" val="65"/>
                  </dgm:constrLst>
                </dgm:else>
              </dgm:choose>
              <dgm:ruleLst/>
              <dgm:forEach name="Name10" axis="ch" ptType="node" cnt="1">
                <dgm:layoutNode name="bullet2a" styleLbl="node1">
                  <dgm:alg type="sp"/>
                  <dgm:shape xmlns:r="http://schemas.openxmlformats.org/officeDocument/2006/relationships" type="ellipse" r:blip="">
                    <dgm:adjLst/>
                  </dgm:shape>
                  <dgm:presOf/>
                  <dgm:constrLst/>
                  <dgm:ruleLst/>
                </dgm:layoutNode>
                <dgm:layoutNode name="textBox2a" styleLbl="revTx">
                  <dgm:varLst>
                    <dgm:bulletEnabled val="1"/>
                  </dgm:varLst>
                  <dgm:choose name="Name11">
                    <dgm:if name="Name12" func="var" arg="dir" op="equ" val="norm">
                      <dgm:choose name="Name13">
                        <dgm:if name="Name14" axis="root des" ptType="all node" func="maxDepth" op="gt" val="1">
                          <dgm:alg type="tx">
                            <dgm:param type="txAnchorVert" val="t"/>
                            <dgm:param type="parTxLTRAlign" val="l"/>
                            <dgm:param type="parTxRTLAlign" val="r"/>
                          </dgm:alg>
                        </dgm:if>
                        <dgm:else name="Name15">
                          <dgm:alg type="tx">
                            <dgm:param type="txAnchorVert" val="t"/>
                            <dgm:param type="parTxLTRAlign" val="l"/>
                            <dgm:param type="parTxRTLAlign" val="l"/>
                          </dgm:alg>
                        </dgm:else>
                      </dgm:choose>
                    </dgm:if>
                    <dgm:else name="Name16">
                      <dgm:choose name="Name17">
                        <dgm:if name="Name18" axis="root des" ptType="all node" func="maxDepth" op="gt" val="1">
                          <dgm:alg type="tx">
                            <dgm:param type="txAnchorVert" val="b"/>
                            <dgm:param type="txAnchorVertCh" val="b"/>
                            <dgm:param type="parTxLTRAlign" val="l"/>
                            <dgm:param type="parTxRTLAlign" val="r"/>
                          </dgm:alg>
                        </dgm:if>
                        <dgm:else name="Name19">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20">
                    <dgm:if name="Name21" func="var" arg="dir" op="equ" val="norm">
                      <dgm:constrLst>
                        <dgm:constr type="rMarg"/>
                        <dgm:constr type="tMarg"/>
                        <dgm:constr type="bMarg"/>
                      </dgm:constrLst>
                    </dgm:if>
                    <dgm:else name="Name22">
                      <dgm:constrLst>
                        <dgm:constr type="lMarg"/>
                        <dgm:constr type="tMarg"/>
                        <dgm:constr type="bMarg"/>
                      </dgm:constrLst>
                    </dgm:else>
                  </dgm:choose>
                  <dgm:ruleLst>
                    <dgm:rule type="primFontSz" val="5" fact="NaN" max="NaN"/>
                  </dgm:ruleLst>
                </dgm:layoutNode>
              </dgm:forEach>
              <dgm:forEach name="Name23" axis="ch" ptType="node" st="2" cnt="1">
                <dgm:layoutNode name="bullet2b" styleLbl="node1">
                  <dgm:alg type="sp"/>
                  <dgm:shape xmlns:r="http://schemas.openxmlformats.org/officeDocument/2006/relationships" type="ellipse" r:blip="">
                    <dgm:adjLst/>
                  </dgm:shape>
                  <dgm:presOf/>
                  <dgm:constrLst/>
                  <dgm:ruleLst/>
                </dgm:layoutNode>
                <dgm:layoutNode name="textBox2b" styleLbl="revTx">
                  <dgm:varLst>
                    <dgm:bulletEnabled val="1"/>
                  </dgm:varLst>
                  <dgm:choose name="Name24">
                    <dgm:if name="Name25" func="var" arg="dir" op="equ" val="norm">
                      <dgm:choose name="Name26">
                        <dgm:if name="Name27" axis="root des" ptType="all node" func="maxDepth" op="gt" val="1">
                          <dgm:alg type="tx">
                            <dgm:param type="txAnchorVert" val="t"/>
                            <dgm:param type="parTxLTRAlign" val="l"/>
                            <dgm:param type="parTxRTLAlign" val="r"/>
                          </dgm:alg>
                        </dgm:if>
                        <dgm:else name="Name28">
                          <dgm:alg type="tx">
                            <dgm:param type="txAnchorVert" val="t"/>
                            <dgm:param type="parTxLTRAlign" val="l"/>
                            <dgm:param type="parTxRTLAlign" val="l"/>
                          </dgm:alg>
                        </dgm:else>
                      </dgm:choose>
                    </dgm:if>
                    <dgm:else name="Name29">
                      <dgm:choose name="Name30">
                        <dgm:if name="Name31" axis="root des" ptType="all node" func="maxDepth" op="gt" val="1">
                          <dgm:alg type="tx">
                            <dgm:param type="txAnchorVert" val="b"/>
                            <dgm:param type="txAnchorVertCh" val="b"/>
                            <dgm:param type="parTxLTRAlign" val="l"/>
                            <dgm:param type="parTxRTLAlign" val="r"/>
                          </dgm:alg>
                        </dgm:if>
                        <dgm:else name="Name32">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33">
                    <dgm:if name="Name34" func="var" arg="dir" op="equ" val="norm">
                      <dgm:constrLst>
                        <dgm:constr type="rMarg"/>
                        <dgm:constr type="tMarg"/>
                        <dgm:constr type="bMarg"/>
                      </dgm:constrLst>
                    </dgm:if>
                    <dgm:else name="Name35">
                      <dgm:constrLst>
                        <dgm:constr type="lMarg"/>
                        <dgm:constr type="tMarg"/>
                        <dgm:constr type="bMarg"/>
                      </dgm:constrLst>
                    </dgm:else>
                  </dgm:choose>
                  <dgm:ruleLst>
                    <dgm:rule type="primFontSz" val="5" fact="NaN" max="NaN"/>
                  </dgm:ruleLst>
                </dgm:layoutNode>
              </dgm:forEach>
            </dgm:layoutNode>
          </dgm:if>
          <dgm:if name="Name36" axis="ch" ptType="node" func="cnt" op="equ" val="3">
            <dgm:layoutNode name="arrowDiagram3">
              <dgm:alg type="composite">
                <dgm:param type="vertAlign" val="none"/>
                <dgm:param type="horzAlign" val="none"/>
              </dgm:alg>
              <dgm:shape xmlns:r="http://schemas.openxmlformats.org/officeDocument/2006/relationships" r:blip="">
                <dgm:adjLst/>
              </dgm:shape>
              <dgm:presOf/>
              <dgm:choose name="Name37">
                <dgm:if name="Name38" func="var" arg="dir" op="equ" val="norm">
                  <dgm:constrLst>
                    <dgm:constr type="ctrX" for="ch" forName="bullet3a" refType="w" fact="0.14"/>
                    <dgm:constr type="ctrY" for="ch" forName="bullet3a" refType="h" fact="0.711"/>
                    <dgm:constr type="w" for="ch" forName="bullet3a" refType="w" fact="0.026"/>
                    <dgm:constr type="h" for="ch" forName="bullet3a" refType="w" refFor="ch" refForName="bullet3a"/>
                    <dgm:constr type="l" for="ch" forName="textBox3a" refType="ctrX" refFor="ch" refForName="bullet3a"/>
                    <dgm:constr type="t" for="ch" forName="textBox3a" refType="ctrY" refFor="ch" refForName="bullet3a"/>
                    <dgm:constr type="w" for="ch" forName="textBox3a" refType="w" fact="0.233"/>
                    <dgm:constr type="h" for="ch" forName="textBox3a" refType="h" fact="0.289"/>
                    <dgm:constr type="userA" refType="h" refFor="ch" refForName="bullet3a" fact="0.53"/>
                    <dgm:constr type="lMarg" for="ch" forName="textBox3a" refType="userA" fact="2.834"/>
                    <dgm:constr type="ctrX" for="ch" forName="bullet3b" refType="w" fact="0.38"/>
                    <dgm:constr type="ctrY" for="ch" forName="bullet3b" refType="h" fact="0.456"/>
                    <dgm:constr type="w" for="ch" forName="bullet3b" refType="w" fact="0.047"/>
                    <dgm:constr type="h" for="ch" forName="bullet3b" refType="w" refFor="ch" refForName="bullet3b"/>
                    <dgm:constr type="l" for="ch" forName="textBox3b" refType="ctrX" refFor="ch" refForName="bullet3b"/>
                    <dgm:constr type="t" for="ch" forName="textBox3b" refType="ctrY" refFor="ch" refForName="bullet3b"/>
                    <dgm:constr type="w" for="ch" forName="textBox3b" refType="w" fact="0.24"/>
                    <dgm:constr type="h" for="ch" forName="textBox3b" refType="h" fact="0.544"/>
                    <dgm:constr type="userB" refType="h" refFor="ch" refForName="bullet3b" fact="0.53"/>
                    <dgm:constr type="lMarg" for="ch" forName="textBox3b" refType="userB" fact="2.834"/>
                    <dgm:constr type="ctrX" for="ch" forName="bullet3c" refType="w" fact="0.665"/>
                    <dgm:constr type="ctrY" for="ch" forName="bullet3c" refType="h" fact="0.305"/>
                    <dgm:constr type="w" for="ch" forName="bullet3c" refType="w" fact="0.065"/>
                    <dgm:constr type="h" for="ch" forName="bullet3c" refType="w" refFor="ch" refForName="bullet3c"/>
                    <dgm:constr type="l" for="ch" forName="textBox3c" refType="ctrX" refFor="ch" refForName="bullet3c"/>
                    <dgm:constr type="t" for="ch" forName="textBox3c" refType="ctrY" refFor="ch" refForName="bullet3c"/>
                    <dgm:constr type="w" for="ch" forName="textBox3c" refType="w" fact="0.24"/>
                    <dgm:constr type="h" for="ch" forName="textBox3c" refType="h" fact="0.695"/>
                    <dgm:constr type="userC" refType="h" refFor="ch" refForName="bullet3c" fact="0.53"/>
                    <dgm:constr type="lMarg" for="ch" forName="textBox3c" refType="userC" fact="2.834"/>
                    <dgm:constr type="primFontSz" for="ch" ptType="node" op="equ" val="65"/>
                  </dgm:constrLst>
                </dgm:if>
                <dgm:else name="Name39">
                  <dgm:constrLst>
                    <dgm:constr type="ctrX" for="ch" forName="bullet3a" refType="w" fact="0.14"/>
                    <dgm:constr type="ctrY" for="ch" forName="bullet3a" refType="h" fact="0.711"/>
                    <dgm:constr type="w" for="ch" forName="bullet3a" refType="w" fact="0.026"/>
                    <dgm:constr type="h" for="ch" forName="bullet3a" refType="w" refFor="ch" refForName="bullet3a"/>
                    <dgm:constr type="r" for="ch" forName="textBox3a" refType="ctrX" refFor="ch" refForName="bullet3a"/>
                    <dgm:constr type="b" for="ch" forName="textBox3a" refType="ctrY" refFor="ch" refForName="bullet3a"/>
                    <dgm:constr type="w" for="ch" forName="textBox3a" refType="w" fact="0.14"/>
                    <dgm:constr type="h" for="ch" forName="textBox3a" refType="h" fact="0.711"/>
                    <dgm:constr type="userA" refType="h" refFor="ch" refForName="bullet3a" fact="0.53"/>
                    <dgm:constr type="rMarg" for="ch" forName="textBox3a" refType="userA" fact="2.834"/>
                    <dgm:constr type="ctrX" for="ch" forName="bullet3b" refType="w" fact="0.38"/>
                    <dgm:constr type="ctrY" for="ch" forName="bullet3b" refType="h" fact="0.456"/>
                    <dgm:constr type="w" for="ch" forName="bullet3b" refType="w" fact="0.047"/>
                    <dgm:constr type="h" for="ch" forName="bullet3b" refType="w" refFor="ch" refForName="bullet3b"/>
                    <dgm:constr type="r" for="ch" forName="textBox3b" refType="ctrX" refFor="ch" refForName="bullet3b"/>
                    <dgm:constr type="b" for="ch" forName="textBox3b" refType="ctrY" refFor="ch" refForName="bullet3b"/>
                    <dgm:constr type="w" for="ch" forName="textBox3b" refType="w" fact="0.24"/>
                    <dgm:constr type="h" for="ch" forName="textBox3b" refType="h" fact="0.456"/>
                    <dgm:constr type="userB" refType="h" refFor="ch" refForName="bullet3b" fact="0.53"/>
                    <dgm:constr type="rMarg" for="ch" forName="textBox3b" refType="userB" fact="2.834"/>
                    <dgm:constr type="ctrX" for="ch" forName="bullet3c" refType="w" fact="0.665"/>
                    <dgm:constr type="ctrY" for="ch" forName="bullet3c" refType="h" fact="0.305"/>
                    <dgm:constr type="w" for="ch" forName="bullet3c" refType="w" fact="0.065"/>
                    <dgm:constr type="h" for="ch" forName="bullet3c" refType="w" refFor="ch" refForName="bullet3c"/>
                    <dgm:constr type="r" for="ch" forName="textBox3c" refType="ctrX" refFor="ch" refForName="bullet3c"/>
                    <dgm:constr type="b" for="ch" forName="textBox3c" refType="ctrY" refFor="ch" refForName="bullet3c"/>
                    <dgm:constr type="w" for="ch" forName="textBox3c" refType="w" fact="0.24"/>
                    <dgm:constr type="h" for="ch" forName="textBox3c" refType="h" fact="0.305"/>
                    <dgm:constr type="userC" refType="h" refFor="ch" refForName="bullet3c" fact="0.53"/>
                    <dgm:constr type="rMarg" for="ch" forName="textBox3c" refType="userC" fact="2.834"/>
                    <dgm:constr type="primFontSz" for="ch" ptType="node" op="equ" val="65"/>
                  </dgm:constrLst>
                </dgm:else>
              </dgm:choose>
              <dgm:ruleLst/>
              <dgm:forEach name="Name40" axis="ch" ptType="node" cnt="1">
                <dgm:layoutNode name="bullet3a" styleLbl="node1">
                  <dgm:alg type="sp"/>
                  <dgm:shape xmlns:r="http://schemas.openxmlformats.org/officeDocument/2006/relationships" type="ellipse" r:blip="">
                    <dgm:adjLst/>
                  </dgm:shape>
                  <dgm:presOf/>
                  <dgm:constrLst/>
                  <dgm:ruleLst/>
                </dgm:layoutNode>
                <dgm:layoutNode name="textBox3a" styleLbl="revTx">
                  <dgm:varLst>
                    <dgm:bulletEnabled val="1"/>
                  </dgm:varLst>
                  <dgm:choose name="Name41">
                    <dgm:if name="Name42" func="var" arg="dir" op="equ" val="norm">
                      <dgm:choose name="Name43">
                        <dgm:if name="Name44" axis="root des" ptType="all node" func="maxDepth" op="gt" val="1">
                          <dgm:alg type="tx">
                            <dgm:param type="txAnchorVert" val="t"/>
                            <dgm:param type="parTxLTRAlign" val="l"/>
                            <dgm:param type="parTxRTLAlign" val="r"/>
                          </dgm:alg>
                        </dgm:if>
                        <dgm:else name="Name45">
                          <dgm:alg type="tx">
                            <dgm:param type="txAnchorVert" val="t"/>
                            <dgm:param type="parTxLTRAlign" val="l"/>
                            <dgm:param type="parTxRTLAlign" val="l"/>
                          </dgm:alg>
                        </dgm:else>
                      </dgm:choose>
                    </dgm:if>
                    <dgm:else name="Name46">
                      <dgm:choose name="Name47">
                        <dgm:if name="Name48" axis="root des" ptType="all node" func="maxDepth" op="gt" val="1">
                          <dgm:alg type="tx">
                            <dgm:param type="txAnchorVert" val="b"/>
                            <dgm:param type="txAnchorVertCh" val="b"/>
                            <dgm:param type="parTxLTRAlign" val="l"/>
                            <dgm:param type="parTxRTLAlign" val="r"/>
                          </dgm:alg>
                        </dgm:if>
                        <dgm:else name="Name49">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50">
                    <dgm:if name="Name51" func="var" arg="dir" op="equ" val="norm">
                      <dgm:constrLst>
                        <dgm:constr type="rMarg"/>
                        <dgm:constr type="tMarg"/>
                        <dgm:constr type="bMarg"/>
                      </dgm:constrLst>
                    </dgm:if>
                    <dgm:else name="Name52">
                      <dgm:constrLst>
                        <dgm:constr type="lMarg"/>
                        <dgm:constr type="tMarg"/>
                        <dgm:constr type="bMarg"/>
                      </dgm:constrLst>
                    </dgm:else>
                  </dgm:choose>
                  <dgm:ruleLst>
                    <dgm:rule type="primFontSz" val="5" fact="NaN" max="NaN"/>
                  </dgm:ruleLst>
                </dgm:layoutNode>
              </dgm:forEach>
              <dgm:forEach name="Name53" axis="ch" ptType="node" st="2" cnt="1">
                <dgm:layoutNode name="bullet3b" styleLbl="node1">
                  <dgm:alg type="sp"/>
                  <dgm:shape xmlns:r="http://schemas.openxmlformats.org/officeDocument/2006/relationships" type="ellipse" r:blip="">
                    <dgm:adjLst/>
                  </dgm:shape>
                  <dgm:presOf/>
                  <dgm:constrLst/>
                  <dgm:ruleLst/>
                </dgm:layoutNode>
                <dgm:layoutNode name="textBox3b" styleLbl="revTx">
                  <dgm:varLst>
                    <dgm:bulletEnabled val="1"/>
                  </dgm:varLst>
                  <dgm:choose name="Name54">
                    <dgm:if name="Name55" func="var" arg="dir" op="equ" val="norm">
                      <dgm:choose name="Name56">
                        <dgm:if name="Name57" axis="root des" ptType="all node" func="maxDepth" op="gt" val="1">
                          <dgm:alg type="tx">
                            <dgm:param type="txAnchorVert" val="t"/>
                            <dgm:param type="parTxLTRAlign" val="l"/>
                            <dgm:param type="parTxRTLAlign" val="r"/>
                          </dgm:alg>
                        </dgm:if>
                        <dgm:else name="Name58">
                          <dgm:alg type="tx">
                            <dgm:param type="txAnchorVert" val="t"/>
                            <dgm:param type="parTxLTRAlign" val="l"/>
                            <dgm:param type="parTxRTLAlign" val="l"/>
                          </dgm:alg>
                        </dgm:else>
                      </dgm:choose>
                    </dgm:if>
                    <dgm:else name="Name59">
                      <dgm:choose name="Name60">
                        <dgm:if name="Name61" axis="root des" ptType="all node" func="maxDepth" op="gt" val="1">
                          <dgm:alg type="tx">
                            <dgm:param type="txAnchorVert" val="b"/>
                            <dgm:param type="txAnchorVertCh" val="b"/>
                            <dgm:param type="parTxLTRAlign" val="l"/>
                            <dgm:param type="parTxRTLAlign" val="r"/>
                          </dgm:alg>
                        </dgm:if>
                        <dgm:else name="Name62">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63">
                    <dgm:if name="Name64" func="var" arg="dir" op="equ" val="norm">
                      <dgm:constrLst>
                        <dgm:constr type="rMarg"/>
                        <dgm:constr type="tMarg"/>
                        <dgm:constr type="bMarg"/>
                      </dgm:constrLst>
                    </dgm:if>
                    <dgm:else name="Name65">
                      <dgm:constrLst>
                        <dgm:constr type="lMarg"/>
                        <dgm:constr type="tMarg"/>
                        <dgm:constr type="bMarg"/>
                      </dgm:constrLst>
                    </dgm:else>
                  </dgm:choose>
                  <dgm:ruleLst>
                    <dgm:rule type="primFontSz" val="5" fact="NaN" max="NaN"/>
                  </dgm:ruleLst>
                </dgm:layoutNode>
              </dgm:forEach>
              <dgm:forEach name="Name66" axis="ch" ptType="node" st="3" cnt="1">
                <dgm:layoutNode name="bullet3c" styleLbl="node1">
                  <dgm:alg type="sp"/>
                  <dgm:shape xmlns:r="http://schemas.openxmlformats.org/officeDocument/2006/relationships" type="ellipse" r:blip="">
                    <dgm:adjLst/>
                  </dgm:shape>
                  <dgm:presOf/>
                  <dgm:constrLst/>
                  <dgm:ruleLst/>
                </dgm:layoutNode>
                <dgm:layoutNode name="textBox3c" styleLbl="revTx">
                  <dgm:varLst>
                    <dgm:bulletEnabled val="1"/>
                  </dgm:varLst>
                  <dgm:choose name="Name67">
                    <dgm:if name="Name68" func="var" arg="dir" op="equ" val="norm">
                      <dgm:choose name="Name69">
                        <dgm:if name="Name70" axis="root des" ptType="all node" func="maxDepth" op="gt" val="1">
                          <dgm:alg type="tx">
                            <dgm:param type="txAnchorVert" val="t"/>
                            <dgm:param type="parTxLTRAlign" val="l"/>
                            <dgm:param type="parTxRTLAlign" val="r"/>
                          </dgm:alg>
                        </dgm:if>
                        <dgm:else name="Name71">
                          <dgm:alg type="tx">
                            <dgm:param type="txAnchorVert" val="t"/>
                            <dgm:param type="parTxLTRAlign" val="l"/>
                            <dgm:param type="parTxRTLAlign" val="l"/>
                          </dgm:alg>
                        </dgm:else>
                      </dgm:choose>
                    </dgm:if>
                    <dgm:else name="Name72">
                      <dgm:choose name="Name73">
                        <dgm:if name="Name74" axis="root des" ptType="all node" func="maxDepth" op="gt" val="1">
                          <dgm:alg type="tx">
                            <dgm:param type="txAnchorVert" val="b"/>
                            <dgm:param type="txAnchorVertCh" val="b"/>
                            <dgm:param type="parTxLTRAlign" val="l"/>
                            <dgm:param type="parTxRTLAlign" val="r"/>
                          </dgm:alg>
                        </dgm:if>
                        <dgm:else name="Name75">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76">
                    <dgm:if name="Name77" func="var" arg="dir" op="equ" val="norm">
                      <dgm:constrLst>
                        <dgm:constr type="rMarg"/>
                        <dgm:constr type="tMarg"/>
                        <dgm:constr type="bMarg"/>
                      </dgm:constrLst>
                    </dgm:if>
                    <dgm:else name="Name78">
                      <dgm:constrLst>
                        <dgm:constr type="lMarg"/>
                        <dgm:constr type="tMarg"/>
                        <dgm:constr type="bMarg"/>
                      </dgm:constrLst>
                    </dgm:else>
                  </dgm:choose>
                  <dgm:ruleLst>
                    <dgm:rule type="primFontSz" val="5" fact="NaN" max="NaN"/>
                  </dgm:ruleLst>
                </dgm:layoutNode>
              </dgm:forEach>
            </dgm:layoutNode>
          </dgm:if>
          <dgm:if name="Name79" axis="ch" ptType="node" func="cnt" op="equ" val="4">
            <dgm:layoutNode name="arrowDiagram4">
              <dgm:alg type="composite">
                <dgm:param type="vertAlign" val="none"/>
                <dgm:param type="horzAlign" val="none"/>
              </dgm:alg>
              <dgm:shape xmlns:r="http://schemas.openxmlformats.org/officeDocument/2006/relationships" r:blip="">
                <dgm:adjLst/>
              </dgm:shape>
              <dgm:presOf/>
              <dgm:choose name="Name80">
                <dgm:if name="Name81" func="var" arg="dir" op="equ" val="norm">
                  <dgm:constrLst>
                    <dgm:constr type="ctrX" for="ch" forName="bullet4a" refType="w" fact="0.11"/>
                    <dgm:constr type="ctrY" for="ch" forName="bullet4a" refType="h" fact="0.762"/>
                    <dgm:constr type="w" for="ch" forName="bullet4a" refType="w" fact="0.023"/>
                    <dgm:constr type="h" for="ch" forName="bullet4a" refType="w" refFor="ch" refForName="bullet4a"/>
                    <dgm:constr type="l" for="ch" forName="textBox4a" refType="ctrX" refFor="ch" refForName="bullet4a"/>
                    <dgm:constr type="t" for="ch" forName="textBox4a" refType="ctrY" refFor="ch" refForName="bullet4a"/>
                    <dgm:constr type="w" for="ch" forName="textBox4a" refType="w" fact="0.171"/>
                    <dgm:constr type="h" for="ch" forName="textBox4a" refType="h" fact="0.238"/>
                    <dgm:constr type="userA" refType="h" refFor="ch" refForName="bullet4a" fact="0.53"/>
                    <dgm:constr type="lMarg" for="ch" forName="textBox4a" refType="userA" fact="2.834"/>
                    <dgm:constr type="ctrX" for="ch" forName="bullet4b" refType="w" fact="0.281"/>
                    <dgm:constr type="ctrY" for="ch" forName="bullet4b" refType="h" fact="0.543"/>
                    <dgm:constr type="w" for="ch" forName="bullet4b" refType="w" fact="0.04"/>
                    <dgm:constr type="h" for="ch" forName="bullet4b" refType="w" refFor="ch" refForName="bullet4b"/>
                    <dgm:constr type="l" for="ch" forName="textBox4b" refType="ctrX" refFor="ch" refForName="bullet4b"/>
                    <dgm:constr type="t" for="ch" forName="textBox4b" refType="ctrY" refFor="ch" refForName="bullet4b"/>
                    <dgm:constr type="w" for="ch" forName="textBox4b" refType="w" fact="0.21"/>
                    <dgm:constr type="h" for="ch" forName="textBox4b" refType="h" fact="0.457"/>
                    <dgm:constr type="userB" refType="h" refFor="ch" refForName="bullet4b" fact="0.53"/>
                    <dgm:constr type="lMarg" for="ch" forName="textBox4b" refType="userB" fact="2.834"/>
                    <dgm:constr type="ctrX" for="ch" forName="bullet4c" refType="w" fact="0.495"/>
                    <dgm:constr type="ctrY" for="ch" forName="bullet4c" refType="h" fact="0.382"/>
                    <dgm:constr type="w" for="ch" forName="bullet4c" refType="w" fact="0.053"/>
                    <dgm:constr type="h" for="ch" forName="bullet4c" refType="w" refFor="ch" refForName="bullet4c"/>
                    <dgm:constr type="l" for="ch" forName="textBox4c" refType="ctrX" refFor="ch" refForName="bullet4c"/>
                    <dgm:constr type="t" for="ch" forName="textBox4c" refType="ctrY" refFor="ch" refForName="bullet4c"/>
                    <dgm:constr type="w" for="ch" forName="textBox4c" refType="w" fact="0.21"/>
                    <dgm:constr type="h" for="ch" forName="textBox4c" refType="h" fact="0.618"/>
                    <dgm:constr type="userC" refType="h" refFor="ch" refForName="bullet4c" fact="0.53"/>
                    <dgm:constr type="lMarg" for="ch" forName="textBox4c" refType="userC" fact="2.834"/>
                    <dgm:constr type="ctrX" for="ch" forName="bullet4d" refType="w" fact="0.73"/>
                    <dgm:constr type="ctrY" for="ch" forName="bullet4d" refType="h" fact="0.283"/>
                    <dgm:constr type="w" for="ch" forName="bullet4d" refType="w" fact="0.071"/>
                    <dgm:constr type="h" for="ch" forName="bullet4d" refType="w" refFor="ch" refForName="bullet4d"/>
                    <dgm:constr type="l" for="ch" forName="textBox4d" refType="ctrX" refFor="ch" refForName="bullet4d"/>
                    <dgm:constr type="t" for="ch" forName="textBox4d" refType="ctrY" refFor="ch" refForName="bullet4d"/>
                    <dgm:constr type="w" for="ch" forName="textBox4d" refType="w" fact="0.21"/>
                    <dgm:constr type="h" for="ch" forName="textBox4d" refType="h" fact="0.717"/>
                    <dgm:constr type="userD" refType="h" refFor="ch" refForName="bullet4d" fact="0.53"/>
                    <dgm:constr type="lMarg" for="ch" forName="textBox4d" refType="userD" fact="2.834"/>
                    <dgm:constr type="primFontSz" for="ch" ptType="node" op="equ" val="65"/>
                  </dgm:constrLst>
                </dgm:if>
                <dgm:else name="Name82">
                  <dgm:constrLst>
                    <dgm:constr type="ctrX" for="ch" forName="bullet4a" refType="w" fact="0.11"/>
                    <dgm:constr type="ctrY" for="ch" forName="bullet4a" refType="h" fact="0.762"/>
                    <dgm:constr type="w" for="ch" forName="bullet4a" refType="w" fact="0.023"/>
                    <dgm:constr type="h" for="ch" forName="bullet4a" refType="w" refFor="ch" refForName="bullet4a"/>
                    <dgm:constr type="r" for="ch" forName="textBox4a" refType="ctrX" refFor="ch" refForName="bullet4a"/>
                    <dgm:constr type="b" for="ch" forName="textBox4a" refType="ctrY" refFor="ch" refForName="bullet4a"/>
                    <dgm:constr type="w" for="ch" forName="textBox4a" refType="w" fact="0.11"/>
                    <dgm:constr type="h" for="ch" forName="textBox4a" refType="h" fact="0.762"/>
                    <dgm:constr type="userA" refType="h" refFor="ch" refForName="bullet4a" fact="0.53"/>
                    <dgm:constr type="rMarg" for="ch" forName="textBox4a" refType="userA" fact="2.834"/>
                    <dgm:constr type="ctrX" for="ch" forName="bullet4b" refType="w" fact="0.281"/>
                    <dgm:constr type="ctrY" for="ch" forName="bullet4b" refType="h" fact="0.543"/>
                    <dgm:constr type="w" for="ch" forName="bullet4b" refType="w" fact="0.04"/>
                    <dgm:constr type="h" for="ch" forName="bullet4b" refType="w" refFor="ch" refForName="bullet4b"/>
                    <dgm:constr type="r" for="ch" forName="textBox4b" refType="ctrX" refFor="ch" refForName="bullet4b"/>
                    <dgm:constr type="b" for="ch" forName="textBox4b" refType="ctrY" refFor="ch" refForName="bullet4b"/>
                    <dgm:constr type="w" for="ch" forName="textBox4b" refType="w" fact="0.171"/>
                    <dgm:constr type="h" for="ch" forName="textBox4b" refType="h" fact="0.543"/>
                    <dgm:constr type="userB" refType="h" refFor="ch" refForName="bullet4b" fact="0.53"/>
                    <dgm:constr type="rMarg" for="ch" forName="textBox4b" refType="userB" fact="2.834"/>
                    <dgm:constr type="ctrX" for="ch" forName="bullet4c" refType="w" fact="0.495"/>
                    <dgm:constr type="ctrY" for="ch" forName="bullet4c" refType="h" fact="0.382"/>
                    <dgm:constr type="w" for="ch" forName="bullet4c" refType="w" fact="0.053"/>
                    <dgm:constr type="h" for="ch" forName="bullet4c" refType="w" refFor="ch" refForName="bullet4c"/>
                    <dgm:constr type="r" for="ch" forName="textBox4c" refType="ctrX" refFor="ch" refForName="bullet4c"/>
                    <dgm:constr type="b" for="ch" forName="textBox4c" refType="ctrY" refFor="ch" refForName="bullet4c"/>
                    <dgm:constr type="w" for="ch" forName="textBox4c" refType="w" fact="0.21"/>
                    <dgm:constr type="h" for="ch" forName="textBox4c" refType="h" fact="0.382"/>
                    <dgm:constr type="userC" refType="h" refFor="ch" refForName="bullet4c" fact="0.53"/>
                    <dgm:constr type="rMarg" for="ch" forName="textBox4c" refType="userC" fact="2.834"/>
                    <dgm:constr type="ctrX" for="ch" forName="bullet4d" refType="w" fact="0.73"/>
                    <dgm:constr type="ctrY" for="ch" forName="bullet4d" refType="h" fact="0.283"/>
                    <dgm:constr type="w" for="ch" forName="bullet4d" refType="w" fact="0.071"/>
                    <dgm:constr type="h" for="ch" forName="bullet4d" refType="w" refFor="ch" refForName="bullet4d"/>
                    <dgm:constr type="r" for="ch" forName="textBox4d" refType="ctrX" refFor="ch" refForName="bullet4d"/>
                    <dgm:constr type="b" for="ch" forName="textBox4d" refType="ctrY" refFor="ch" refForName="bullet4d"/>
                    <dgm:constr type="w" for="ch" forName="textBox4d" refType="w" fact="0.21"/>
                    <dgm:constr type="h" for="ch" forName="textBox4d" refType="h" fact="0.283"/>
                    <dgm:constr type="userD" refType="h" refFor="ch" refForName="bullet4d" fact="0.53"/>
                    <dgm:constr type="rMarg" for="ch" forName="textBox4d" refType="userD" fact="2.834"/>
                    <dgm:constr type="primFontSz" for="ch" ptType="node" op="equ" val="65"/>
                  </dgm:constrLst>
                </dgm:else>
              </dgm:choose>
              <dgm:ruleLst/>
              <dgm:forEach name="Name83" axis="ch" ptType="node" cnt="1">
                <dgm:layoutNode name="bullet4a" styleLbl="node1">
                  <dgm:alg type="sp"/>
                  <dgm:shape xmlns:r="http://schemas.openxmlformats.org/officeDocument/2006/relationships" type="ellipse" r:blip="">
                    <dgm:adjLst/>
                  </dgm:shape>
                  <dgm:presOf/>
                  <dgm:constrLst/>
                  <dgm:ruleLst/>
                </dgm:layoutNode>
                <dgm:layoutNode name="textBox4a" styleLbl="revTx">
                  <dgm:varLst>
                    <dgm:bulletEnabled val="1"/>
                  </dgm:varLst>
                  <dgm:choose name="Name84">
                    <dgm:if name="Name85" func="var" arg="dir" op="equ" val="norm">
                      <dgm:choose name="Name86">
                        <dgm:if name="Name87" axis="root des" ptType="all node" func="maxDepth" op="gt" val="1">
                          <dgm:alg type="tx">
                            <dgm:param type="txAnchorVert" val="t"/>
                            <dgm:param type="parTxLTRAlign" val="l"/>
                            <dgm:param type="parTxRTLAlign" val="r"/>
                          </dgm:alg>
                        </dgm:if>
                        <dgm:else name="Name88">
                          <dgm:alg type="tx">
                            <dgm:param type="txAnchorVert" val="t"/>
                            <dgm:param type="parTxLTRAlign" val="l"/>
                            <dgm:param type="parTxRTLAlign" val="l"/>
                          </dgm:alg>
                        </dgm:else>
                      </dgm:choose>
                    </dgm:if>
                    <dgm:else name="Name89">
                      <dgm:choose name="Name90">
                        <dgm:if name="Name91" axis="root des" ptType="all node" func="maxDepth" op="gt" val="1">
                          <dgm:alg type="tx">
                            <dgm:param type="txAnchorVert" val="b"/>
                            <dgm:param type="txAnchorVertCh" val="b"/>
                            <dgm:param type="parTxLTRAlign" val="l"/>
                            <dgm:param type="parTxRTLAlign" val="r"/>
                          </dgm:alg>
                        </dgm:if>
                        <dgm:else name="Name92">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93">
                    <dgm:if name="Name94" func="var" arg="dir" op="equ" val="norm">
                      <dgm:constrLst>
                        <dgm:constr type="rMarg"/>
                        <dgm:constr type="tMarg"/>
                        <dgm:constr type="bMarg"/>
                      </dgm:constrLst>
                    </dgm:if>
                    <dgm:else name="Name95">
                      <dgm:constrLst>
                        <dgm:constr type="lMarg"/>
                        <dgm:constr type="tMarg"/>
                        <dgm:constr type="bMarg"/>
                      </dgm:constrLst>
                    </dgm:else>
                  </dgm:choose>
                  <dgm:ruleLst>
                    <dgm:rule type="primFontSz" val="5" fact="NaN" max="NaN"/>
                  </dgm:ruleLst>
                </dgm:layoutNode>
              </dgm:forEach>
              <dgm:forEach name="Name96" axis="ch" ptType="node" st="2" cnt="1">
                <dgm:layoutNode name="bullet4b" styleLbl="node1">
                  <dgm:alg type="sp"/>
                  <dgm:shape xmlns:r="http://schemas.openxmlformats.org/officeDocument/2006/relationships" type="ellipse" r:blip="">
                    <dgm:adjLst/>
                  </dgm:shape>
                  <dgm:presOf/>
                  <dgm:constrLst/>
                  <dgm:ruleLst/>
                </dgm:layoutNode>
                <dgm:layoutNode name="textBox4b" styleLbl="revTx">
                  <dgm:varLst>
                    <dgm:bulletEnabled val="1"/>
                  </dgm:varLst>
                  <dgm:choose name="Name97">
                    <dgm:if name="Name98" func="var" arg="dir" op="equ" val="norm">
                      <dgm:choose name="Name99">
                        <dgm:if name="Name100" axis="root des" ptType="all node" func="maxDepth" op="gt" val="1">
                          <dgm:alg type="tx">
                            <dgm:param type="txAnchorVert" val="t"/>
                            <dgm:param type="parTxLTRAlign" val="l"/>
                            <dgm:param type="parTxRTLAlign" val="r"/>
                          </dgm:alg>
                        </dgm:if>
                        <dgm:else name="Name101">
                          <dgm:alg type="tx">
                            <dgm:param type="txAnchorVert" val="t"/>
                            <dgm:param type="parTxLTRAlign" val="l"/>
                            <dgm:param type="parTxRTLAlign" val="l"/>
                          </dgm:alg>
                        </dgm:else>
                      </dgm:choose>
                    </dgm:if>
                    <dgm:else name="Name102">
                      <dgm:choose name="Name103">
                        <dgm:if name="Name104" axis="root des" ptType="all node" func="maxDepth" op="gt" val="1">
                          <dgm:alg type="tx">
                            <dgm:param type="txAnchorVert" val="b"/>
                            <dgm:param type="txAnchorVertCh" val="b"/>
                            <dgm:param type="parTxLTRAlign" val="l"/>
                            <dgm:param type="parTxRTLAlign" val="r"/>
                          </dgm:alg>
                        </dgm:if>
                        <dgm:else name="Name105">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06">
                    <dgm:if name="Name107" func="var" arg="dir" op="equ" val="norm">
                      <dgm:constrLst>
                        <dgm:constr type="rMarg"/>
                        <dgm:constr type="tMarg"/>
                        <dgm:constr type="bMarg"/>
                      </dgm:constrLst>
                    </dgm:if>
                    <dgm:else name="Name108">
                      <dgm:constrLst>
                        <dgm:constr type="lMarg"/>
                        <dgm:constr type="tMarg"/>
                        <dgm:constr type="bMarg"/>
                      </dgm:constrLst>
                    </dgm:else>
                  </dgm:choose>
                  <dgm:ruleLst>
                    <dgm:rule type="primFontSz" val="5" fact="NaN" max="NaN"/>
                  </dgm:ruleLst>
                </dgm:layoutNode>
              </dgm:forEach>
              <dgm:forEach name="Name109" axis="ch" ptType="node" st="3" cnt="1">
                <dgm:layoutNode name="bullet4c" styleLbl="node1">
                  <dgm:alg type="sp"/>
                  <dgm:shape xmlns:r="http://schemas.openxmlformats.org/officeDocument/2006/relationships" type="ellipse" r:blip="">
                    <dgm:adjLst/>
                  </dgm:shape>
                  <dgm:presOf/>
                  <dgm:constrLst/>
                  <dgm:ruleLst/>
                </dgm:layoutNode>
                <dgm:layoutNode name="textBox4c" styleLbl="revTx">
                  <dgm:varLst>
                    <dgm:bulletEnabled val="1"/>
                  </dgm:varLst>
                  <dgm:choose name="Name110">
                    <dgm:if name="Name111" func="var" arg="dir" op="equ" val="norm">
                      <dgm:choose name="Name112">
                        <dgm:if name="Name113" axis="root des" ptType="all node" func="maxDepth" op="gt" val="1">
                          <dgm:alg type="tx">
                            <dgm:param type="txAnchorVert" val="t"/>
                            <dgm:param type="parTxLTRAlign" val="l"/>
                            <dgm:param type="parTxRTLAlign" val="r"/>
                          </dgm:alg>
                        </dgm:if>
                        <dgm:else name="Name114">
                          <dgm:alg type="tx">
                            <dgm:param type="txAnchorVert" val="t"/>
                            <dgm:param type="parTxLTRAlign" val="l"/>
                            <dgm:param type="parTxRTLAlign" val="l"/>
                          </dgm:alg>
                        </dgm:else>
                      </dgm:choose>
                    </dgm:if>
                    <dgm:else name="Name115">
                      <dgm:choose name="Name116">
                        <dgm:if name="Name117" axis="root des" ptType="all node" func="maxDepth" op="gt" val="1">
                          <dgm:alg type="tx">
                            <dgm:param type="txAnchorVert" val="b"/>
                            <dgm:param type="txAnchorVertCh" val="b"/>
                            <dgm:param type="parTxLTRAlign" val="l"/>
                            <dgm:param type="parTxRTLAlign" val="r"/>
                          </dgm:alg>
                        </dgm:if>
                        <dgm:else name="Name118">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19">
                    <dgm:if name="Name120" func="var" arg="dir" op="equ" val="norm">
                      <dgm:constrLst>
                        <dgm:constr type="rMarg"/>
                        <dgm:constr type="tMarg"/>
                        <dgm:constr type="bMarg"/>
                      </dgm:constrLst>
                    </dgm:if>
                    <dgm:else name="Name121">
                      <dgm:constrLst>
                        <dgm:constr type="lMarg"/>
                        <dgm:constr type="tMarg"/>
                        <dgm:constr type="bMarg"/>
                      </dgm:constrLst>
                    </dgm:else>
                  </dgm:choose>
                  <dgm:ruleLst>
                    <dgm:rule type="primFontSz" val="5" fact="NaN" max="NaN"/>
                  </dgm:ruleLst>
                </dgm:layoutNode>
              </dgm:forEach>
              <dgm:forEach name="Name122" axis="ch" ptType="node" st="4" cnt="1">
                <dgm:layoutNode name="bullet4d" styleLbl="node1">
                  <dgm:alg type="sp"/>
                  <dgm:shape xmlns:r="http://schemas.openxmlformats.org/officeDocument/2006/relationships" type="ellipse" r:blip="">
                    <dgm:adjLst/>
                  </dgm:shape>
                  <dgm:presOf/>
                  <dgm:constrLst/>
                  <dgm:ruleLst/>
                </dgm:layoutNode>
                <dgm:layoutNode name="textBox4d" styleLbl="revTx">
                  <dgm:varLst>
                    <dgm:bulletEnabled val="1"/>
                  </dgm:varLst>
                  <dgm:choose name="Name123">
                    <dgm:if name="Name124" func="var" arg="dir" op="equ" val="norm">
                      <dgm:choose name="Name125">
                        <dgm:if name="Name126" axis="root des" ptType="all node" func="maxDepth" op="gt" val="1">
                          <dgm:alg type="tx">
                            <dgm:param type="txAnchorVert" val="t"/>
                            <dgm:param type="parTxLTRAlign" val="l"/>
                            <dgm:param type="parTxRTLAlign" val="r"/>
                          </dgm:alg>
                        </dgm:if>
                        <dgm:else name="Name127">
                          <dgm:alg type="tx">
                            <dgm:param type="txAnchorVert" val="t"/>
                            <dgm:param type="parTxLTRAlign" val="l"/>
                            <dgm:param type="parTxRTLAlign" val="l"/>
                          </dgm:alg>
                        </dgm:else>
                      </dgm:choose>
                    </dgm:if>
                    <dgm:else name="Name128">
                      <dgm:choose name="Name129">
                        <dgm:if name="Name130" axis="root des" ptType="all node" func="maxDepth" op="gt" val="1">
                          <dgm:alg type="tx">
                            <dgm:param type="txAnchorVert" val="b"/>
                            <dgm:param type="txAnchorVertCh" val="b"/>
                            <dgm:param type="parTxLTRAlign" val="l"/>
                            <dgm:param type="parTxRTLAlign" val="r"/>
                          </dgm:alg>
                        </dgm:if>
                        <dgm:else name="Name131">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32">
                    <dgm:if name="Name133" func="var" arg="dir" op="equ" val="norm">
                      <dgm:constrLst>
                        <dgm:constr type="rMarg"/>
                        <dgm:constr type="tMarg"/>
                        <dgm:constr type="bMarg"/>
                      </dgm:constrLst>
                    </dgm:if>
                    <dgm:else name="Name134">
                      <dgm:constrLst>
                        <dgm:constr type="lMarg"/>
                        <dgm:constr type="tMarg"/>
                        <dgm:constr type="bMarg"/>
                      </dgm:constrLst>
                    </dgm:else>
                  </dgm:choose>
                  <dgm:ruleLst>
                    <dgm:rule type="primFontSz" val="5" fact="NaN" max="NaN"/>
                  </dgm:ruleLst>
                </dgm:layoutNode>
              </dgm:forEach>
            </dgm:layoutNode>
          </dgm:if>
          <dgm:else name="Name135">
            <dgm:layoutNode name="arrowDiagram5">
              <dgm:alg type="composite">
                <dgm:param type="vertAlign" val="none"/>
                <dgm:param type="horzAlign" val="none"/>
              </dgm:alg>
              <dgm:shape xmlns:r="http://schemas.openxmlformats.org/officeDocument/2006/relationships" r:blip="">
                <dgm:adjLst/>
              </dgm:shape>
              <dgm:presOf/>
              <dgm:choose name="Name136">
                <dgm:if name="Name137" func="var" arg="dir" op="equ" val="norm">
                  <dgm:constrLst>
                    <dgm:constr type="ctrX" for="ch" forName="bullet5a" refType="w" fact="0.11"/>
                    <dgm:constr type="ctrY" for="ch" forName="bullet5a" refType="h" fact="0.762"/>
                    <dgm:constr type="w" for="ch" forName="bullet5a" refType="w" fact="0.023"/>
                    <dgm:constr type="h" for="ch" forName="bullet5a" refType="w" refFor="ch" refForName="bullet5a"/>
                    <dgm:constr type="l" for="ch" forName="textBox5a" refType="ctrX" refFor="ch" refForName="bullet5a"/>
                    <dgm:constr type="t" for="ch" forName="textBox5a" refType="ctrY" refFor="ch" refForName="bullet5a"/>
                    <dgm:constr type="w" for="ch" forName="textBox5a" refType="w" fact="0.131"/>
                    <dgm:constr type="h" for="ch" forName="textBox5a" refType="h" fact="0.238"/>
                    <dgm:constr type="userA" refType="h" refFor="ch" refForName="bullet5a" fact="0.53"/>
                    <dgm:constr type="lMarg" for="ch" forName="textBox5a" refType="userA" fact="2.834"/>
                    <dgm:constr type="ctrX" for="ch" forName="bullet5b" refType="w" fact="0.241"/>
                    <dgm:constr type="ctrY" for="ch" forName="bullet5b" refType="h" fact="0.581"/>
                    <dgm:constr type="w" for="ch" forName="bullet5b" refType="w" fact="0.036"/>
                    <dgm:constr type="h" for="ch" forName="bullet5b" refType="w" refFor="ch" refForName="bullet5b"/>
                    <dgm:constr type="l" for="ch" forName="textBox5b" refType="ctrX" refFor="ch" refForName="bullet5b"/>
                    <dgm:constr type="t" for="ch" forName="textBox5b" refType="ctrY" refFor="ch" refForName="bullet5b"/>
                    <dgm:constr type="w" for="ch" forName="textBox5b" refType="w" fact="0.166"/>
                    <dgm:constr type="h" for="ch" forName="textBox5b" refType="h" fact="0.419"/>
                    <dgm:constr type="userB" refType="h" refFor="ch" refForName="bullet5b" fact="0.53"/>
                    <dgm:constr type="lMarg" for="ch" forName="textBox5b" refType="userB" fact="2.834"/>
                    <dgm:constr type="ctrX" for="ch" forName="bullet5c" refType="w" fact="0.407"/>
                    <dgm:constr type="ctrY" for="ch" forName="bullet5c" refType="h" fact="0.438"/>
                    <dgm:constr type="w" for="ch" forName="bullet5c" refType="w" fact="0.048"/>
                    <dgm:constr type="h" for="ch" forName="bullet5c" refType="w" refFor="ch" refForName="bullet5c"/>
                    <dgm:constr type="l" for="ch" forName="textBox5c" refType="ctrX" refFor="ch" refForName="bullet5c"/>
                    <dgm:constr type="t" for="ch" forName="textBox5c" refType="ctrY" refFor="ch" refForName="bullet5c"/>
                    <dgm:constr type="w" for="ch" forName="textBox5c" refType="w" fact="0.193"/>
                    <dgm:constr type="h" for="ch" forName="textBox5c" refType="h" fact="0.562"/>
                    <dgm:constr type="userC" refType="h" refFor="ch" refForName="bullet5c" fact="0.53"/>
                    <dgm:constr type="lMarg" for="ch" forName="textBox5c" refType="userC" fact="2.834"/>
                    <dgm:constr type="ctrX" for="ch" forName="bullet5d" refType="w" fact="0.6"/>
                    <dgm:constr type="ctrY" for="ch" forName="bullet5d" refType="h" fact="0.33"/>
                    <dgm:constr type="w" for="ch" forName="bullet5d" refType="w" fact="0.062"/>
                    <dgm:constr type="h" for="ch" forName="bullet5d" refType="w" refFor="ch" refForName="bullet5d"/>
                    <dgm:constr type="l" for="ch" forName="textBox5d" refType="ctrX" refFor="ch" refForName="bullet5d"/>
                    <dgm:constr type="t" for="ch" forName="textBox5d" refType="ctrY" refFor="ch" refForName="bullet5d"/>
                    <dgm:constr type="w" for="ch" forName="textBox5d" refType="w" fact="0.2"/>
                    <dgm:constr type="h" for="ch" forName="textBox5d" refType="h" fact="0.67"/>
                    <dgm:constr type="userD" refType="h" refFor="ch" refForName="bullet5d" fact="0.53"/>
                    <dgm:constr type="lMarg" for="ch" forName="textBox5d" refType="userD" fact="2.834"/>
                    <dgm:constr type="ctrX" for="ch" forName="bullet5e" refType="w" fact="0.8"/>
                    <dgm:constr type="ctrY" for="ch" forName="bullet5e" refType="h" fact="0.264"/>
                    <dgm:constr type="w" for="ch" forName="bullet5e" refType="w" fact="0.079"/>
                    <dgm:constr type="h" for="ch" forName="bullet5e" refType="w" refFor="ch" refForName="bullet5e"/>
                    <dgm:constr type="l" for="ch" forName="textBox5e" refType="ctrX" refFor="ch" refForName="bullet5e"/>
                    <dgm:constr type="t" for="ch" forName="textBox5e" refType="ctrY" refFor="ch" refForName="bullet5e"/>
                    <dgm:constr type="w" for="ch" forName="textBox5e" refType="w" fact="0.2"/>
                    <dgm:constr type="h" for="ch" forName="textBox5e" refType="h" fact="0.736"/>
                    <dgm:constr type="userE" refType="h" refFor="ch" refForName="bullet5e" fact="0.53"/>
                    <dgm:constr type="lMarg" for="ch" forName="textBox5e" refType="userE" fact="2.834"/>
                    <dgm:constr type="primFontSz" for="ch" ptType="node" op="equ" val="65"/>
                  </dgm:constrLst>
                </dgm:if>
                <dgm:else name="Name138">
                  <dgm:constrLst>
                    <dgm:constr type="ctrX" for="ch" forName="bullet5a" refType="w" fact="0.11"/>
                    <dgm:constr type="ctrY" for="ch" forName="bullet5a" refType="h" fact="0.762"/>
                    <dgm:constr type="w" for="ch" forName="bullet5a" refType="w" fact="0.023"/>
                    <dgm:constr type="h" for="ch" forName="bullet5a" refType="w" refFor="ch" refForName="bullet5a"/>
                    <dgm:constr type="r" for="ch" forName="textBox5a" refType="ctrX" refFor="ch" refForName="bullet5a"/>
                    <dgm:constr type="b" for="ch" forName="textBox5a" refType="ctrY" refFor="ch" refForName="bullet5a"/>
                    <dgm:constr type="w" for="ch" forName="textBox5a" refType="w" fact="0.11"/>
                    <dgm:constr type="h" for="ch" forName="textBox5a" refType="h" fact="0.762"/>
                    <dgm:constr type="userA" refType="h" refFor="ch" refForName="bullet5a" fact="0.53"/>
                    <dgm:constr type="rMarg" for="ch" forName="textBox5a" refType="userA" fact="2.834"/>
                    <dgm:constr type="ctrX" for="ch" forName="bullet5b" refType="w" fact="0.241"/>
                    <dgm:constr type="ctrY" for="ch" forName="bullet5b" refType="h" fact="0.581"/>
                    <dgm:constr type="w" for="ch" forName="bullet5b" refType="w" fact="0.036"/>
                    <dgm:constr type="h" for="ch" forName="bullet5b" refType="w" refFor="ch" refForName="bullet5b"/>
                    <dgm:constr type="r" for="ch" forName="textBox5b" refType="ctrX" refFor="ch" refForName="bullet5b"/>
                    <dgm:constr type="b" for="ch" forName="textBox5b" refType="ctrY" refFor="ch" refForName="bullet5b"/>
                    <dgm:constr type="w" for="ch" forName="textBox5b" refType="w" fact="0.131"/>
                    <dgm:constr type="h" for="ch" forName="textBox5b" refType="h" fact="0.581"/>
                    <dgm:constr type="userB" refType="h" refFor="ch" refForName="bullet5b" fact="0.53"/>
                    <dgm:constr type="rMarg" for="ch" forName="textBox5b" refType="userB" fact="2.834"/>
                    <dgm:constr type="ctrX" for="ch" forName="bullet5c" refType="w" fact="0.407"/>
                    <dgm:constr type="ctrY" for="ch" forName="bullet5c" refType="h" fact="0.438"/>
                    <dgm:constr type="w" for="ch" forName="bullet5c" refType="w" fact="0.048"/>
                    <dgm:constr type="h" for="ch" forName="bullet5c" refType="w" refFor="ch" refForName="bullet5c"/>
                    <dgm:constr type="r" for="ch" forName="textBox5c" refType="ctrX" refFor="ch" refForName="bullet5c"/>
                    <dgm:constr type="b" for="ch" forName="textBox5c" refType="ctrY" refFor="ch" refForName="bullet5c"/>
                    <dgm:constr type="w" for="ch" forName="textBox5c" refType="w" fact="0.166"/>
                    <dgm:constr type="h" for="ch" forName="textBox5c" refType="h" fact="0.438"/>
                    <dgm:constr type="userC" refType="h" refFor="ch" refForName="bullet5c" fact="0.53"/>
                    <dgm:constr type="rMarg" for="ch" forName="textBox5c" refType="userC" fact="2.834"/>
                    <dgm:constr type="ctrX" for="ch" forName="bullet5d" refType="w" fact="0.6"/>
                    <dgm:constr type="ctrY" for="ch" forName="bullet5d" refType="h" fact="0.33"/>
                    <dgm:constr type="w" for="ch" forName="bullet5d" refType="w" fact="0.062"/>
                    <dgm:constr type="h" for="ch" forName="bullet5d" refType="w" refFor="ch" refForName="bullet5d"/>
                    <dgm:constr type="r" for="ch" forName="textBox5d" refType="ctrX" refFor="ch" refForName="bullet5d"/>
                    <dgm:constr type="b" for="ch" forName="textBox5d" refType="ctrY" refFor="ch" refForName="bullet5d"/>
                    <dgm:constr type="w" for="ch" forName="textBox5d" refType="w" fact="0.193"/>
                    <dgm:constr type="h" for="ch" forName="textBox5d" refType="h" fact="0.33"/>
                    <dgm:constr type="userD" refType="h" refFor="ch" refForName="bullet5d" fact="0.53"/>
                    <dgm:constr type="rMarg" for="ch" forName="textBox5d" refType="userD" fact="2.834"/>
                    <dgm:constr type="ctrX" for="ch" forName="bullet5e" refType="w" fact="0.8"/>
                    <dgm:constr type="ctrY" for="ch" forName="bullet5e" refType="h" fact="0.264"/>
                    <dgm:constr type="w" for="ch" forName="bullet5e" refType="w" fact="0.079"/>
                    <dgm:constr type="h" for="ch" forName="bullet5e" refType="w" refFor="ch" refForName="bullet5e"/>
                    <dgm:constr type="r" for="ch" forName="textBox5e" refType="ctrX" refFor="ch" refForName="bullet5e"/>
                    <dgm:constr type="b" for="ch" forName="textBox5e" refType="ctrY" refFor="ch" refForName="bullet5e"/>
                    <dgm:constr type="w" for="ch" forName="textBox5e" refType="w" fact="0.2"/>
                    <dgm:constr type="h" for="ch" forName="textBox5e" refType="h" fact="0.264"/>
                    <dgm:constr type="userE" refType="h" refFor="ch" refForName="bullet5e" fact="0.53"/>
                    <dgm:constr type="rMarg" for="ch" forName="textBox5e" refType="userE" fact="2.834"/>
                    <dgm:constr type="primFontSz" for="ch" ptType="node" op="equ" val="65"/>
                  </dgm:constrLst>
                </dgm:else>
              </dgm:choose>
              <dgm:ruleLst/>
              <dgm:forEach name="Name139" axis="ch" ptType="node" cnt="1">
                <dgm:layoutNode name="bullet5a" styleLbl="node1">
                  <dgm:alg type="sp"/>
                  <dgm:shape xmlns:r="http://schemas.openxmlformats.org/officeDocument/2006/relationships" type="ellipse" r:blip="">
                    <dgm:adjLst/>
                  </dgm:shape>
                  <dgm:presOf/>
                  <dgm:constrLst/>
                  <dgm:ruleLst/>
                </dgm:layoutNode>
                <dgm:layoutNode name="textBox5a" styleLbl="revTx">
                  <dgm:varLst>
                    <dgm:bulletEnabled val="1"/>
                  </dgm:varLst>
                  <dgm:choose name="Name140">
                    <dgm:if name="Name141" func="var" arg="dir" op="equ" val="norm">
                      <dgm:choose name="Name142">
                        <dgm:if name="Name143" axis="root des" ptType="all node" func="maxDepth" op="gt" val="1">
                          <dgm:alg type="tx">
                            <dgm:param type="txAnchorVert" val="t"/>
                            <dgm:param type="parTxLTRAlign" val="l"/>
                            <dgm:param type="parTxRTLAlign" val="r"/>
                          </dgm:alg>
                        </dgm:if>
                        <dgm:else name="Name144">
                          <dgm:alg type="tx">
                            <dgm:param type="txAnchorVert" val="t"/>
                            <dgm:param type="parTxLTRAlign" val="l"/>
                            <dgm:param type="parTxRTLAlign" val="l"/>
                          </dgm:alg>
                        </dgm:else>
                      </dgm:choose>
                    </dgm:if>
                    <dgm:else name="Name145">
                      <dgm:choose name="Name146">
                        <dgm:if name="Name147" axis="root des" ptType="all node" func="maxDepth" op="gt" val="1">
                          <dgm:alg type="tx">
                            <dgm:param type="txAnchorVert" val="b"/>
                            <dgm:param type="txAnchorVertCh" val="b"/>
                            <dgm:param type="parTxLTRAlign" val="l"/>
                            <dgm:param type="parTxRTLAlign" val="r"/>
                          </dgm:alg>
                        </dgm:if>
                        <dgm:else name="Name148">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49">
                    <dgm:if name="Name150" func="var" arg="dir" op="equ" val="norm">
                      <dgm:constrLst>
                        <dgm:constr type="rMarg"/>
                        <dgm:constr type="tMarg"/>
                        <dgm:constr type="bMarg"/>
                      </dgm:constrLst>
                    </dgm:if>
                    <dgm:else name="Name151">
                      <dgm:constrLst>
                        <dgm:constr type="lMarg"/>
                        <dgm:constr type="tMarg"/>
                        <dgm:constr type="bMarg"/>
                      </dgm:constrLst>
                    </dgm:else>
                  </dgm:choose>
                  <dgm:ruleLst>
                    <dgm:rule type="primFontSz" val="5" fact="NaN" max="NaN"/>
                  </dgm:ruleLst>
                </dgm:layoutNode>
              </dgm:forEach>
              <dgm:forEach name="Name152" axis="ch" ptType="node" st="2" cnt="1">
                <dgm:layoutNode name="bullet5b" styleLbl="node1">
                  <dgm:alg type="sp"/>
                  <dgm:shape xmlns:r="http://schemas.openxmlformats.org/officeDocument/2006/relationships" type="ellipse" r:blip="">
                    <dgm:adjLst/>
                  </dgm:shape>
                  <dgm:presOf/>
                  <dgm:constrLst/>
                  <dgm:ruleLst/>
                </dgm:layoutNode>
                <dgm:layoutNode name="textBox5b" styleLbl="revTx">
                  <dgm:varLst>
                    <dgm:bulletEnabled val="1"/>
                  </dgm:varLst>
                  <dgm:choose name="Name153">
                    <dgm:if name="Name154" func="var" arg="dir" op="equ" val="norm">
                      <dgm:choose name="Name155">
                        <dgm:if name="Name156" axis="root des" ptType="all node" func="maxDepth" op="gt" val="1">
                          <dgm:alg type="tx">
                            <dgm:param type="txAnchorVert" val="t"/>
                            <dgm:param type="parTxLTRAlign" val="l"/>
                            <dgm:param type="parTxRTLAlign" val="r"/>
                          </dgm:alg>
                        </dgm:if>
                        <dgm:else name="Name157">
                          <dgm:alg type="tx">
                            <dgm:param type="txAnchorVert" val="t"/>
                            <dgm:param type="parTxLTRAlign" val="l"/>
                            <dgm:param type="parTxRTLAlign" val="l"/>
                          </dgm:alg>
                        </dgm:else>
                      </dgm:choose>
                    </dgm:if>
                    <dgm:else name="Name158">
                      <dgm:choose name="Name159">
                        <dgm:if name="Name160" axis="root des" ptType="all node" func="maxDepth" op="gt" val="1">
                          <dgm:alg type="tx">
                            <dgm:param type="txAnchorVert" val="b"/>
                            <dgm:param type="txAnchorVertCh" val="b"/>
                            <dgm:param type="parTxLTRAlign" val="l"/>
                            <dgm:param type="parTxRTLAlign" val="r"/>
                          </dgm:alg>
                        </dgm:if>
                        <dgm:else name="Name161">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62">
                    <dgm:if name="Name163" func="var" arg="dir" op="equ" val="norm">
                      <dgm:constrLst>
                        <dgm:constr type="rMarg"/>
                        <dgm:constr type="tMarg"/>
                        <dgm:constr type="bMarg"/>
                      </dgm:constrLst>
                    </dgm:if>
                    <dgm:else name="Name164">
                      <dgm:constrLst>
                        <dgm:constr type="lMarg"/>
                        <dgm:constr type="tMarg"/>
                        <dgm:constr type="bMarg"/>
                      </dgm:constrLst>
                    </dgm:else>
                  </dgm:choose>
                  <dgm:ruleLst>
                    <dgm:rule type="primFontSz" val="5" fact="NaN" max="NaN"/>
                  </dgm:ruleLst>
                </dgm:layoutNode>
              </dgm:forEach>
              <dgm:forEach name="Name165" axis="ch" ptType="node" st="3" cnt="1">
                <dgm:layoutNode name="bullet5c" styleLbl="node1">
                  <dgm:alg type="sp"/>
                  <dgm:shape xmlns:r="http://schemas.openxmlformats.org/officeDocument/2006/relationships" type="ellipse" r:blip="">
                    <dgm:adjLst/>
                  </dgm:shape>
                  <dgm:presOf/>
                  <dgm:constrLst/>
                  <dgm:ruleLst/>
                </dgm:layoutNode>
                <dgm:layoutNode name="textBox5c" styleLbl="revTx">
                  <dgm:varLst>
                    <dgm:bulletEnabled val="1"/>
                  </dgm:varLst>
                  <dgm:choose name="Name166">
                    <dgm:if name="Name167" func="var" arg="dir" op="equ" val="norm">
                      <dgm:choose name="Name168">
                        <dgm:if name="Name169" axis="root des" ptType="all node" func="maxDepth" op="gt" val="1">
                          <dgm:alg type="tx">
                            <dgm:param type="txAnchorVert" val="t"/>
                            <dgm:param type="parTxLTRAlign" val="l"/>
                            <dgm:param type="parTxRTLAlign" val="r"/>
                          </dgm:alg>
                        </dgm:if>
                        <dgm:else name="Name170">
                          <dgm:alg type="tx">
                            <dgm:param type="txAnchorVert" val="t"/>
                            <dgm:param type="parTxLTRAlign" val="l"/>
                            <dgm:param type="parTxRTLAlign" val="l"/>
                          </dgm:alg>
                        </dgm:else>
                      </dgm:choose>
                    </dgm:if>
                    <dgm:else name="Name171">
                      <dgm:choose name="Name172">
                        <dgm:if name="Name173" axis="root des" ptType="all node" func="maxDepth" op="gt" val="1">
                          <dgm:alg type="tx">
                            <dgm:param type="txAnchorVert" val="b"/>
                            <dgm:param type="txAnchorVertCh" val="b"/>
                            <dgm:param type="parTxLTRAlign" val="l"/>
                            <dgm:param type="parTxRTLAlign" val="r"/>
                          </dgm:alg>
                        </dgm:if>
                        <dgm:else name="Name174">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75">
                    <dgm:if name="Name176" func="var" arg="dir" op="equ" val="norm">
                      <dgm:constrLst>
                        <dgm:constr type="rMarg"/>
                        <dgm:constr type="tMarg"/>
                        <dgm:constr type="bMarg"/>
                      </dgm:constrLst>
                    </dgm:if>
                    <dgm:else name="Name177">
                      <dgm:constrLst>
                        <dgm:constr type="lMarg"/>
                        <dgm:constr type="tMarg"/>
                        <dgm:constr type="bMarg"/>
                      </dgm:constrLst>
                    </dgm:else>
                  </dgm:choose>
                  <dgm:ruleLst>
                    <dgm:rule type="primFontSz" val="5" fact="NaN" max="NaN"/>
                  </dgm:ruleLst>
                </dgm:layoutNode>
              </dgm:forEach>
              <dgm:forEach name="Name178" axis="ch" ptType="node" st="4" cnt="1">
                <dgm:layoutNode name="bullet5d" styleLbl="node1">
                  <dgm:alg type="sp"/>
                  <dgm:shape xmlns:r="http://schemas.openxmlformats.org/officeDocument/2006/relationships" type="ellipse" r:blip="">
                    <dgm:adjLst/>
                  </dgm:shape>
                  <dgm:presOf/>
                  <dgm:constrLst/>
                  <dgm:ruleLst/>
                </dgm:layoutNode>
                <dgm:layoutNode name="textBox5d" styleLbl="revTx">
                  <dgm:varLst>
                    <dgm:bulletEnabled val="1"/>
                  </dgm:varLst>
                  <dgm:choose name="Name179">
                    <dgm:if name="Name180" func="var" arg="dir" op="equ" val="norm">
                      <dgm:choose name="Name181">
                        <dgm:if name="Name182" axis="root des" ptType="all node" func="maxDepth" op="gt" val="1">
                          <dgm:alg type="tx">
                            <dgm:param type="txAnchorVert" val="t"/>
                            <dgm:param type="parTxLTRAlign" val="l"/>
                            <dgm:param type="parTxRTLAlign" val="r"/>
                          </dgm:alg>
                        </dgm:if>
                        <dgm:else name="Name183">
                          <dgm:alg type="tx">
                            <dgm:param type="txAnchorVert" val="t"/>
                            <dgm:param type="parTxLTRAlign" val="l"/>
                            <dgm:param type="parTxRTLAlign" val="l"/>
                          </dgm:alg>
                        </dgm:else>
                      </dgm:choose>
                    </dgm:if>
                    <dgm:else name="Name184">
                      <dgm:choose name="Name185">
                        <dgm:if name="Name186" axis="root des" ptType="all node" func="maxDepth" op="gt" val="1">
                          <dgm:alg type="tx">
                            <dgm:param type="txAnchorVert" val="b"/>
                            <dgm:param type="txAnchorVertCh" val="b"/>
                            <dgm:param type="parTxLTRAlign" val="l"/>
                            <dgm:param type="parTxRTLAlign" val="r"/>
                          </dgm:alg>
                        </dgm:if>
                        <dgm:else name="Name187">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88">
                    <dgm:if name="Name189" func="var" arg="dir" op="equ" val="norm">
                      <dgm:constrLst>
                        <dgm:constr type="rMarg"/>
                        <dgm:constr type="tMarg"/>
                        <dgm:constr type="bMarg"/>
                      </dgm:constrLst>
                    </dgm:if>
                    <dgm:else name="Name190">
                      <dgm:constrLst>
                        <dgm:constr type="lMarg"/>
                        <dgm:constr type="tMarg"/>
                        <dgm:constr type="bMarg"/>
                      </dgm:constrLst>
                    </dgm:else>
                  </dgm:choose>
                  <dgm:ruleLst>
                    <dgm:rule type="primFontSz" val="5" fact="NaN" max="NaN"/>
                  </dgm:ruleLst>
                </dgm:layoutNode>
              </dgm:forEach>
              <dgm:forEach name="Name191" axis="ch" ptType="node" st="5" cnt="1">
                <dgm:layoutNode name="bullet5e" styleLbl="node1">
                  <dgm:alg type="sp"/>
                  <dgm:shape xmlns:r="http://schemas.openxmlformats.org/officeDocument/2006/relationships" type="ellipse" r:blip="">
                    <dgm:adjLst/>
                  </dgm:shape>
                  <dgm:presOf/>
                  <dgm:constrLst/>
                  <dgm:ruleLst/>
                </dgm:layoutNode>
                <dgm:layoutNode name="textBox5e" styleLbl="revTx">
                  <dgm:varLst>
                    <dgm:bulletEnabled val="1"/>
                  </dgm:varLst>
                  <dgm:choose name="Name192">
                    <dgm:if name="Name193" func="var" arg="dir" op="equ" val="norm">
                      <dgm:choose name="Name194">
                        <dgm:if name="Name195" axis="root des" ptType="all node" func="maxDepth" op="gt" val="1">
                          <dgm:alg type="tx">
                            <dgm:param type="txAnchorVert" val="t"/>
                            <dgm:param type="parTxLTRAlign" val="l"/>
                            <dgm:param type="parTxRTLAlign" val="r"/>
                          </dgm:alg>
                        </dgm:if>
                        <dgm:else name="Name196">
                          <dgm:alg type="tx">
                            <dgm:param type="txAnchorVert" val="t"/>
                            <dgm:param type="parTxLTRAlign" val="l"/>
                            <dgm:param type="parTxRTLAlign" val="l"/>
                          </dgm:alg>
                        </dgm:else>
                      </dgm:choose>
                    </dgm:if>
                    <dgm:else name="Name197">
                      <dgm:choose name="Name198">
                        <dgm:if name="Name199" axis="root des" ptType="all node" func="maxDepth" op="gt" val="1">
                          <dgm:alg type="tx">
                            <dgm:param type="txAnchorVert" val="b"/>
                            <dgm:param type="txAnchorVertCh" val="b"/>
                            <dgm:param type="parTxLTRAlign" val="l"/>
                            <dgm:param type="parTxRTLAlign" val="r"/>
                          </dgm:alg>
                        </dgm:if>
                        <dgm:else name="Name200">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201">
                    <dgm:if name="Name202" func="var" arg="dir" op="equ" val="norm">
                      <dgm:constrLst>
                        <dgm:constr type="rMarg"/>
                        <dgm:constr type="tMarg"/>
                        <dgm:constr type="bMarg"/>
                      </dgm:constrLst>
                    </dgm:if>
                    <dgm:else name="Name203">
                      <dgm:constrLst>
                        <dgm:constr type="lMarg"/>
                        <dgm:constr type="tMarg"/>
                        <dgm:constr type="bMarg"/>
                      </dgm:constrLst>
                    </dgm:else>
                  </dgm:choose>
                  <dgm:ruleLst>
                    <dgm:rule type="primFontSz" val="5" fact="NaN" max="NaN"/>
                  </dgm:ruleLst>
                </dgm:layoutNode>
              </dgm:forEach>
            </dgm:layoutNode>
          </dgm:else>
        </dgm:choose>
      </dgm:if>
      <dgm:else name="Name204"/>
    </dgm:choose>
  </dgm:layoutNode>
</dgm:layoutDef>
</file>

<file path=ppt/diagrams/layout4.xml><?xml version="1.0" encoding="utf-8"?>
<dgm:layoutDef xmlns:dgm="http://schemas.openxmlformats.org/drawingml/2006/diagram" xmlns:a="http://schemas.openxmlformats.org/drawingml/2006/main" uniqueId="urn:microsoft.com/office/officeart/2005/8/layout/arrow2">
  <dgm:title val=""/>
  <dgm:desc val=""/>
  <dgm:catLst>
    <dgm:cat type="process" pri="2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arrowDiagram">
    <dgm:varLst>
      <dgm:chMax val="5"/>
      <dgm:dir/>
      <dgm:resizeHandles val="exact"/>
    </dgm:varLst>
    <dgm:alg type="composite">
      <dgm:param type="ar" val="1.6"/>
    </dgm:alg>
    <dgm:shape xmlns:r="http://schemas.openxmlformats.org/officeDocument/2006/relationships" r:blip="">
      <dgm:adjLst/>
    </dgm:shape>
    <dgm:presOf/>
    <dgm:constrLst>
      <dgm:constr type="l" for="ch" forName="arrow"/>
      <dgm:constr type="t" for="ch" forName="arrow"/>
      <dgm:constr type="w" for="ch" forName="arrow" refType="w"/>
      <dgm:constr type="h" for="ch" forName="arrow" refType="h"/>
      <dgm:constr type="ctrX" for="ch" forName="arrowDiagram1" refType="w" fact="0.5"/>
      <dgm:constr type="ctrY" for="ch" forName="arrowDiagram1" refType="h" fact="0.5"/>
      <dgm:constr type="w" for="ch" forName="arrowDiagram1" refType="w"/>
      <dgm:constr type="h" for="ch" forName="arrowDiagram1" refType="h"/>
      <dgm:constr type="ctrX" for="ch" forName="arrowDiagram2" refType="w" fact="0.5"/>
      <dgm:constr type="ctrY" for="ch" forName="arrowDiagram2" refType="h" fact="0.5"/>
      <dgm:constr type="w" for="ch" forName="arrowDiagram2" refType="w"/>
      <dgm:constr type="h" for="ch" forName="arrowDiagram2" refType="h"/>
      <dgm:constr type="ctrX" for="ch" forName="arrowDiagram3" refType="w" fact="0.5"/>
      <dgm:constr type="ctrY" for="ch" forName="arrowDiagram3" refType="h" fact="0.5"/>
      <dgm:constr type="w" for="ch" forName="arrowDiagram3" refType="w"/>
      <dgm:constr type="h" for="ch" forName="arrowDiagram3" refType="h"/>
      <dgm:constr type="ctrX" for="ch" forName="arrowDiagram4" refType="w" fact="0.5"/>
      <dgm:constr type="ctrY" for="ch" forName="arrowDiagram4" refType="h" fact="0.5"/>
      <dgm:constr type="w" for="ch" forName="arrowDiagram4" refType="w"/>
      <dgm:constr type="h" for="ch" forName="arrowDiagram4" refType="h"/>
      <dgm:constr type="ctrX" for="ch" forName="arrowDiagram5" refType="w" fact="0.5"/>
      <dgm:constr type="ctrY" for="ch" forName="arrowDiagram5" refType="h" fact="0.5"/>
      <dgm:constr type="w" for="ch" forName="arrowDiagram5" refType="w"/>
      <dgm:constr type="h" for="ch" forName="arrowDiagram5" refType="h"/>
    </dgm:constrLst>
    <dgm:ruleLst/>
    <dgm:choose name="Name0">
      <dgm:if name="Name1" axis="ch" ptType="node" func="cnt" op="gte" val="1">
        <dgm:layoutNode name="arrow" styleLbl="bgShp">
          <dgm:alg type="sp"/>
          <dgm:shape xmlns:r="http://schemas.openxmlformats.org/officeDocument/2006/relationships" type="swooshArrow" r:blip="">
            <dgm:adjLst>
              <dgm:adj idx="2" val="0.25"/>
            </dgm:adjLst>
          </dgm:shape>
          <dgm:presOf/>
          <dgm:constrLst/>
          <dgm:ruleLst/>
        </dgm:layoutNode>
        <dgm:choose name="Name2">
          <dgm:if name="Name3" axis="ch" ptType="node" func="cnt" op="lt" val="1"/>
          <dgm:if name="Name4" axis="ch" ptType="node" func="cnt" op="equ" val="1">
            <dgm:layoutNode name="arrowDiagram1">
              <dgm:varLst>
                <dgm:bulletEnabled val="1"/>
              </dgm:varLst>
              <dgm:alg type="composite">
                <dgm:param type="vertAlign" val="none"/>
                <dgm:param type="horzAlign" val="none"/>
              </dgm:alg>
              <dgm:shape xmlns:r="http://schemas.openxmlformats.org/officeDocument/2006/relationships" r:blip="">
                <dgm:adjLst/>
              </dgm:shape>
              <dgm:presOf/>
              <dgm:constrLst>
                <dgm:constr type="ctrX" for="ch" forName="bullet1" refType="w" fact="0.8"/>
                <dgm:constr type="ctrY" for="ch" forName="bullet1" refType="h" fact="0.262"/>
                <dgm:constr type="w" for="ch" forName="bullet1" refType="w" fact="0.074"/>
                <dgm:constr type="h" for="ch" forName="bullet1" refType="w" refFor="ch" refForName="bullet1"/>
                <dgm:constr type="r" for="ch" forName="textBox1" refType="ctrX" refFor="ch" refForName="bullet1"/>
                <dgm:constr type="t" for="ch" forName="textBox1" refType="ctrY" refFor="ch" refForName="bullet1"/>
                <dgm:constr type="w" for="ch" forName="textBox1" refType="w" fact="0.4"/>
                <dgm:constr type="h" for="ch" forName="textBox1" refType="h" fact="0.738"/>
                <dgm:constr type="userA" refType="h" refFor="ch" refForName="bullet1" fact="0.53"/>
                <dgm:constr type="rMarg" for="ch" forName="textBox1" refType="userA" fact="2.834"/>
                <dgm:constr type="primFontSz" for="ch" ptType="node" op="equ" val="65"/>
              </dgm:constrLst>
              <dgm:ruleLst/>
              <dgm:forEach name="Name5" axis="ch" ptType="node" cnt="1">
                <dgm:layoutNode name="bullet1" styleLbl="node1">
                  <dgm:alg type="sp"/>
                  <dgm:shape xmlns:r="http://schemas.openxmlformats.org/officeDocument/2006/relationships" type="ellipse" r:blip="">
                    <dgm:adjLst/>
                  </dgm:shape>
                  <dgm:presOf/>
                  <dgm:constrLst/>
                  <dgm:ruleLst/>
                </dgm:layoutNode>
                <dgm:layoutNode name="textBox1" styleLbl="revTx">
                  <dgm:varLst>
                    <dgm:bulletEnabled val="1"/>
                  </dgm:varLst>
                  <dgm:alg type="tx">
                    <dgm:param type="txAnchorVert" val="t"/>
                    <dgm:param type="parTxLTRAlign" val="r"/>
                    <dgm:param type="parTxRTLAlign" val="r"/>
                  </dgm:alg>
                  <dgm:shape xmlns:r="http://schemas.openxmlformats.org/officeDocument/2006/relationships" type="round2DiagRect" r:blip="">
                    <dgm:adjLst/>
                  </dgm:shape>
                  <dgm:presOf axis="desOrSelf" ptType="node"/>
                  <dgm:constrLst>
                    <dgm:constr type="lMarg"/>
                    <dgm:constr type="tMarg"/>
                    <dgm:constr type="bMarg"/>
                  </dgm:constrLst>
                  <dgm:ruleLst>
                    <dgm:rule type="primFontSz" val="5" fact="NaN" max="NaN"/>
                  </dgm:ruleLst>
                </dgm:layoutNode>
              </dgm:forEach>
            </dgm:layoutNode>
          </dgm:if>
          <dgm:if name="Name6" axis="ch" ptType="node" func="cnt" op="equ" val="2">
            <dgm:layoutNode name="arrowDiagram2">
              <dgm:alg type="composite">
                <dgm:param type="vertAlign" val="none"/>
                <dgm:param type="horzAlign" val="none"/>
              </dgm:alg>
              <dgm:shape xmlns:r="http://schemas.openxmlformats.org/officeDocument/2006/relationships" r:blip="">
                <dgm:adjLst/>
              </dgm:shape>
              <dgm:presOf/>
              <dgm:choose name="Name7">
                <dgm:if name="Name8" func="var" arg="dir" op="equ" val="norm">
                  <dgm:constrLst>
                    <dgm:constr type="ctrX" for="ch" forName="bullet2a" refType="w" fact="0.25"/>
                    <dgm:constr type="ctrY" for="ch" forName="bullet2a" refType="h" fact="0.573"/>
                    <dgm:constr type="w" for="ch" forName="bullet2a" refType="w" fact="0.035"/>
                    <dgm:constr type="h" for="ch" forName="bullet2a" refType="w" refFor="ch" refForName="bullet2a"/>
                    <dgm:constr type="l" for="ch" forName="textBox2a" refType="ctrX" refFor="ch" refForName="bullet2a"/>
                    <dgm:constr type="t" for="ch" forName="textBox2a" refType="ctrY" refFor="ch" refForName="bullet2a"/>
                    <dgm:constr type="w" for="ch" forName="textBox2a" refType="w" fact="0.325"/>
                    <dgm:constr type="h" for="ch" forName="textBox2a" refType="h" fact="0.427"/>
                    <dgm:constr type="userA" refType="h" refFor="ch" refForName="bullet2a" fact="0.53"/>
                    <dgm:constr type="lMarg" for="ch" forName="textBox2a" refType="userA" fact="2.834"/>
                    <dgm:constr type="ctrX" for="ch" forName="bullet2b" refType="w" fact="0.585"/>
                    <dgm:constr type="ctrY" for="ch" forName="bullet2b" refType="h" fact="0.338"/>
                    <dgm:constr type="w" for="ch" forName="bullet2b" refType="w" fact="0.06"/>
                    <dgm:constr type="h" for="ch" forName="bullet2b" refType="w" refFor="ch" refForName="bullet2b"/>
                    <dgm:constr type="l" for="ch" forName="textBox2b" refType="ctrX" refFor="ch" refForName="bullet2b"/>
                    <dgm:constr type="t" for="ch" forName="textBox2b" refType="ctrY" refFor="ch" refForName="bullet2b"/>
                    <dgm:constr type="w" for="ch" forName="textBox2b" refType="w" fact="0.325"/>
                    <dgm:constr type="h" for="ch" forName="textBox2b" refType="h" fact="0.662"/>
                    <dgm:constr type="userB" refType="h" refFor="ch" refForName="bullet2b" fact="0.53"/>
                    <dgm:constr type="lMarg" for="ch" forName="textBox2b" refType="userB" fact="2.834"/>
                    <dgm:constr type="primFontSz" for="ch" ptType="node" op="equ" val="65"/>
                  </dgm:constrLst>
                </dgm:if>
                <dgm:else name="Name9">
                  <dgm:constrLst>
                    <dgm:constr type="ctrX" for="ch" forName="bullet2a" refType="w" fact="0.25"/>
                    <dgm:constr type="ctrY" for="ch" forName="bullet2a" refType="h" fact="0.573"/>
                    <dgm:constr type="w" for="ch" forName="bullet2a" refType="w" fact="0.035"/>
                    <dgm:constr type="h" for="ch" forName="bullet2a" refType="w" refFor="ch" refForName="bullet2a"/>
                    <dgm:constr type="r" for="ch" forName="textBox2a" refType="ctrX" refFor="ch" refForName="bullet2a"/>
                    <dgm:constr type="b" for="ch" forName="textBox2a" refType="ctrY" refFor="ch" refForName="bullet2a"/>
                    <dgm:constr type="w" for="ch" forName="textBox2a" refType="w" fact="0.25"/>
                    <dgm:constr type="h" for="ch" forName="textBox2a" refType="h" fact="0.573"/>
                    <dgm:constr type="userA" refType="h" refFor="ch" refForName="bullet2a" fact="0.53"/>
                    <dgm:constr type="rMarg" for="ch" forName="textBox2a" refType="userA" fact="2.834"/>
                    <dgm:constr type="ctrX" for="ch" forName="bullet2b" refType="w" fact="0.585"/>
                    <dgm:constr type="ctrY" for="ch" forName="bullet2b" refType="h" fact="0.338"/>
                    <dgm:constr type="w" for="ch" forName="bullet2b" refType="w" fact="0.06"/>
                    <dgm:constr type="h" for="ch" forName="bullet2b" refType="w" refFor="ch" refForName="bullet2b"/>
                    <dgm:constr type="r" for="ch" forName="textBox2b" refType="ctrX" refFor="ch" refForName="bullet2b"/>
                    <dgm:constr type="b" for="ch" forName="textBox2b" refType="ctrY" refFor="ch" refForName="bullet2b"/>
                    <dgm:constr type="w" for="ch" forName="textBox2b" refType="w" fact="0.28"/>
                    <dgm:constr type="h" for="ch" forName="textBox2b" refType="h" fact="0.338"/>
                    <dgm:constr type="userB" refType="h" refFor="ch" refForName="bullet2b" fact="0.53"/>
                    <dgm:constr type="rMarg" for="ch" forName="textBox2b" refType="userB" fact="2.834"/>
                    <dgm:constr type="primFontSz" for="ch" ptType="node" op="equ" val="65"/>
                  </dgm:constrLst>
                </dgm:else>
              </dgm:choose>
              <dgm:ruleLst/>
              <dgm:forEach name="Name10" axis="ch" ptType="node" cnt="1">
                <dgm:layoutNode name="bullet2a" styleLbl="node1">
                  <dgm:alg type="sp"/>
                  <dgm:shape xmlns:r="http://schemas.openxmlformats.org/officeDocument/2006/relationships" type="ellipse" r:blip="">
                    <dgm:adjLst/>
                  </dgm:shape>
                  <dgm:presOf/>
                  <dgm:constrLst/>
                  <dgm:ruleLst/>
                </dgm:layoutNode>
                <dgm:layoutNode name="textBox2a" styleLbl="revTx">
                  <dgm:varLst>
                    <dgm:bulletEnabled val="1"/>
                  </dgm:varLst>
                  <dgm:choose name="Name11">
                    <dgm:if name="Name12" func="var" arg="dir" op="equ" val="norm">
                      <dgm:choose name="Name13">
                        <dgm:if name="Name14" axis="root des" ptType="all node" func="maxDepth" op="gt" val="1">
                          <dgm:alg type="tx">
                            <dgm:param type="txAnchorVert" val="t"/>
                            <dgm:param type="parTxLTRAlign" val="l"/>
                            <dgm:param type="parTxRTLAlign" val="r"/>
                          </dgm:alg>
                        </dgm:if>
                        <dgm:else name="Name15">
                          <dgm:alg type="tx">
                            <dgm:param type="txAnchorVert" val="t"/>
                            <dgm:param type="parTxLTRAlign" val="l"/>
                            <dgm:param type="parTxRTLAlign" val="l"/>
                          </dgm:alg>
                        </dgm:else>
                      </dgm:choose>
                    </dgm:if>
                    <dgm:else name="Name16">
                      <dgm:choose name="Name17">
                        <dgm:if name="Name18" axis="root des" ptType="all node" func="maxDepth" op="gt" val="1">
                          <dgm:alg type="tx">
                            <dgm:param type="txAnchorVert" val="b"/>
                            <dgm:param type="txAnchorVertCh" val="b"/>
                            <dgm:param type="parTxLTRAlign" val="l"/>
                            <dgm:param type="parTxRTLAlign" val="r"/>
                          </dgm:alg>
                        </dgm:if>
                        <dgm:else name="Name19">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20">
                    <dgm:if name="Name21" func="var" arg="dir" op="equ" val="norm">
                      <dgm:constrLst>
                        <dgm:constr type="rMarg"/>
                        <dgm:constr type="tMarg"/>
                        <dgm:constr type="bMarg"/>
                      </dgm:constrLst>
                    </dgm:if>
                    <dgm:else name="Name22">
                      <dgm:constrLst>
                        <dgm:constr type="lMarg"/>
                        <dgm:constr type="tMarg"/>
                        <dgm:constr type="bMarg"/>
                      </dgm:constrLst>
                    </dgm:else>
                  </dgm:choose>
                  <dgm:ruleLst>
                    <dgm:rule type="primFontSz" val="5" fact="NaN" max="NaN"/>
                  </dgm:ruleLst>
                </dgm:layoutNode>
              </dgm:forEach>
              <dgm:forEach name="Name23" axis="ch" ptType="node" st="2" cnt="1">
                <dgm:layoutNode name="bullet2b" styleLbl="node1">
                  <dgm:alg type="sp"/>
                  <dgm:shape xmlns:r="http://schemas.openxmlformats.org/officeDocument/2006/relationships" type="ellipse" r:blip="">
                    <dgm:adjLst/>
                  </dgm:shape>
                  <dgm:presOf/>
                  <dgm:constrLst/>
                  <dgm:ruleLst/>
                </dgm:layoutNode>
                <dgm:layoutNode name="textBox2b" styleLbl="revTx">
                  <dgm:varLst>
                    <dgm:bulletEnabled val="1"/>
                  </dgm:varLst>
                  <dgm:choose name="Name24">
                    <dgm:if name="Name25" func="var" arg="dir" op="equ" val="norm">
                      <dgm:choose name="Name26">
                        <dgm:if name="Name27" axis="root des" ptType="all node" func="maxDepth" op="gt" val="1">
                          <dgm:alg type="tx">
                            <dgm:param type="txAnchorVert" val="t"/>
                            <dgm:param type="parTxLTRAlign" val="l"/>
                            <dgm:param type="parTxRTLAlign" val="r"/>
                          </dgm:alg>
                        </dgm:if>
                        <dgm:else name="Name28">
                          <dgm:alg type="tx">
                            <dgm:param type="txAnchorVert" val="t"/>
                            <dgm:param type="parTxLTRAlign" val="l"/>
                            <dgm:param type="parTxRTLAlign" val="l"/>
                          </dgm:alg>
                        </dgm:else>
                      </dgm:choose>
                    </dgm:if>
                    <dgm:else name="Name29">
                      <dgm:choose name="Name30">
                        <dgm:if name="Name31" axis="root des" ptType="all node" func="maxDepth" op="gt" val="1">
                          <dgm:alg type="tx">
                            <dgm:param type="txAnchorVert" val="b"/>
                            <dgm:param type="txAnchorVertCh" val="b"/>
                            <dgm:param type="parTxLTRAlign" val="l"/>
                            <dgm:param type="parTxRTLAlign" val="r"/>
                          </dgm:alg>
                        </dgm:if>
                        <dgm:else name="Name32">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33">
                    <dgm:if name="Name34" func="var" arg="dir" op="equ" val="norm">
                      <dgm:constrLst>
                        <dgm:constr type="rMarg"/>
                        <dgm:constr type="tMarg"/>
                        <dgm:constr type="bMarg"/>
                      </dgm:constrLst>
                    </dgm:if>
                    <dgm:else name="Name35">
                      <dgm:constrLst>
                        <dgm:constr type="lMarg"/>
                        <dgm:constr type="tMarg"/>
                        <dgm:constr type="bMarg"/>
                      </dgm:constrLst>
                    </dgm:else>
                  </dgm:choose>
                  <dgm:ruleLst>
                    <dgm:rule type="primFontSz" val="5" fact="NaN" max="NaN"/>
                  </dgm:ruleLst>
                </dgm:layoutNode>
              </dgm:forEach>
            </dgm:layoutNode>
          </dgm:if>
          <dgm:if name="Name36" axis="ch" ptType="node" func="cnt" op="equ" val="3">
            <dgm:layoutNode name="arrowDiagram3">
              <dgm:alg type="composite">
                <dgm:param type="vertAlign" val="none"/>
                <dgm:param type="horzAlign" val="none"/>
              </dgm:alg>
              <dgm:shape xmlns:r="http://schemas.openxmlformats.org/officeDocument/2006/relationships" r:blip="">
                <dgm:adjLst/>
              </dgm:shape>
              <dgm:presOf/>
              <dgm:choose name="Name37">
                <dgm:if name="Name38" func="var" arg="dir" op="equ" val="norm">
                  <dgm:constrLst>
                    <dgm:constr type="ctrX" for="ch" forName="bullet3a" refType="w" fact="0.14"/>
                    <dgm:constr type="ctrY" for="ch" forName="bullet3a" refType="h" fact="0.711"/>
                    <dgm:constr type="w" for="ch" forName="bullet3a" refType="w" fact="0.026"/>
                    <dgm:constr type="h" for="ch" forName="bullet3a" refType="w" refFor="ch" refForName="bullet3a"/>
                    <dgm:constr type="l" for="ch" forName="textBox3a" refType="ctrX" refFor="ch" refForName="bullet3a"/>
                    <dgm:constr type="t" for="ch" forName="textBox3a" refType="ctrY" refFor="ch" refForName="bullet3a"/>
                    <dgm:constr type="w" for="ch" forName="textBox3a" refType="w" fact="0.233"/>
                    <dgm:constr type="h" for="ch" forName="textBox3a" refType="h" fact="0.289"/>
                    <dgm:constr type="userA" refType="h" refFor="ch" refForName="bullet3a" fact="0.53"/>
                    <dgm:constr type="lMarg" for="ch" forName="textBox3a" refType="userA" fact="2.834"/>
                    <dgm:constr type="ctrX" for="ch" forName="bullet3b" refType="w" fact="0.38"/>
                    <dgm:constr type="ctrY" for="ch" forName="bullet3b" refType="h" fact="0.456"/>
                    <dgm:constr type="w" for="ch" forName="bullet3b" refType="w" fact="0.047"/>
                    <dgm:constr type="h" for="ch" forName="bullet3b" refType="w" refFor="ch" refForName="bullet3b"/>
                    <dgm:constr type="l" for="ch" forName="textBox3b" refType="ctrX" refFor="ch" refForName="bullet3b"/>
                    <dgm:constr type="t" for="ch" forName="textBox3b" refType="ctrY" refFor="ch" refForName="bullet3b"/>
                    <dgm:constr type="w" for="ch" forName="textBox3b" refType="w" fact="0.24"/>
                    <dgm:constr type="h" for="ch" forName="textBox3b" refType="h" fact="0.544"/>
                    <dgm:constr type="userB" refType="h" refFor="ch" refForName="bullet3b" fact="0.53"/>
                    <dgm:constr type="lMarg" for="ch" forName="textBox3b" refType="userB" fact="2.834"/>
                    <dgm:constr type="ctrX" for="ch" forName="bullet3c" refType="w" fact="0.665"/>
                    <dgm:constr type="ctrY" for="ch" forName="bullet3c" refType="h" fact="0.305"/>
                    <dgm:constr type="w" for="ch" forName="bullet3c" refType="w" fact="0.065"/>
                    <dgm:constr type="h" for="ch" forName="bullet3c" refType="w" refFor="ch" refForName="bullet3c"/>
                    <dgm:constr type="l" for="ch" forName="textBox3c" refType="ctrX" refFor="ch" refForName="bullet3c"/>
                    <dgm:constr type="t" for="ch" forName="textBox3c" refType="ctrY" refFor="ch" refForName="bullet3c"/>
                    <dgm:constr type="w" for="ch" forName="textBox3c" refType="w" fact="0.24"/>
                    <dgm:constr type="h" for="ch" forName="textBox3c" refType="h" fact="0.695"/>
                    <dgm:constr type="userC" refType="h" refFor="ch" refForName="bullet3c" fact="0.53"/>
                    <dgm:constr type="lMarg" for="ch" forName="textBox3c" refType="userC" fact="2.834"/>
                    <dgm:constr type="primFontSz" for="ch" ptType="node" op="equ" val="65"/>
                  </dgm:constrLst>
                </dgm:if>
                <dgm:else name="Name39">
                  <dgm:constrLst>
                    <dgm:constr type="ctrX" for="ch" forName="bullet3a" refType="w" fact="0.14"/>
                    <dgm:constr type="ctrY" for="ch" forName="bullet3a" refType="h" fact="0.711"/>
                    <dgm:constr type="w" for="ch" forName="bullet3a" refType="w" fact="0.026"/>
                    <dgm:constr type="h" for="ch" forName="bullet3a" refType="w" refFor="ch" refForName="bullet3a"/>
                    <dgm:constr type="r" for="ch" forName="textBox3a" refType="ctrX" refFor="ch" refForName="bullet3a"/>
                    <dgm:constr type="b" for="ch" forName="textBox3a" refType="ctrY" refFor="ch" refForName="bullet3a"/>
                    <dgm:constr type="w" for="ch" forName="textBox3a" refType="w" fact="0.14"/>
                    <dgm:constr type="h" for="ch" forName="textBox3a" refType="h" fact="0.711"/>
                    <dgm:constr type="userA" refType="h" refFor="ch" refForName="bullet3a" fact="0.53"/>
                    <dgm:constr type="rMarg" for="ch" forName="textBox3a" refType="userA" fact="2.834"/>
                    <dgm:constr type="ctrX" for="ch" forName="bullet3b" refType="w" fact="0.38"/>
                    <dgm:constr type="ctrY" for="ch" forName="bullet3b" refType="h" fact="0.456"/>
                    <dgm:constr type="w" for="ch" forName="bullet3b" refType="w" fact="0.047"/>
                    <dgm:constr type="h" for="ch" forName="bullet3b" refType="w" refFor="ch" refForName="bullet3b"/>
                    <dgm:constr type="r" for="ch" forName="textBox3b" refType="ctrX" refFor="ch" refForName="bullet3b"/>
                    <dgm:constr type="b" for="ch" forName="textBox3b" refType="ctrY" refFor="ch" refForName="bullet3b"/>
                    <dgm:constr type="w" for="ch" forName="textBox3b" refType="w" fact="0.24"/>
                    <dgm:constr type="h" for="ch" forName="textBox3b" refType="h" fact="0.456"/>
                    <dgm:constr type="userB" refType="h" refFor="ch" refForName="bullet3b" fact="0.53"/>
                    <dgm:constr type="rMarg" for="ch" forName="textBox3b" refType="userB" fact="2.834"/>
                    <dgm:constr type="ctrX" for="ch" forName="bullet3c" refType="w" fact="0.665"/>
                    <dgm:constr type="ctrY" for="ch" forName="bullet3c" refType="h" fact="0.305"/>
                    <dgm:constr type="w" for="ch" forName="bullet3c" refType="w" fact="0.065"/>
                    <dgm:constr type="h" for="ch" forName="bullet3c" refType="w" refFor="ch" refForName="bullet3c"/>
                    <dgm:constr type="r" for="ch" forName="textBox3c" refType="ctrX" refFor="ch" refForName="bullet3c"/>
                    <dgm:constr type="b" for="ch" forName="textBox3c" refType="ctrY" refFor="ch" refForName="bullet3c"/>
                    <dgm:constr type="w" for="ch" forName="textBox3c" refType="w" fact="0.24"/>
                    <dgm:constr type="h" for="ch" forName="textBox3c" refType="h" fact="0.305"/>
                    <dgm:constr type="userC" refType="h" refFor="ch" refForName="bullet3c" fact="0.53"/>
                    <dgm:constr type="rMarg" for="ch" forName="textBox3c" refType="userC" fact="2.834"/>
                    <dgm:constr type="primFontSz" for="ch" ptType="node" op="equ" val="65"/>
                  </dgm:constrLst>
                </dgm:else>
              </dgm:choose>
              <dgm:ruleLst/>
              <dgm:forEach name="Name40" axis="ch" ptType="node" cnt="1">
                <dgm:layoutNode name="bullet3a" styleLbl="node1">
                  <dgm:alg type="sp"/>
                  <dgm:shape xmlns:r="http://schemas.openxmlformats.org/officeDocument/2006/relationships" type="ellipse" r:blip="">
                    <dgm:adjLst/>
                  </dgm:shape>
                  <dgm:presOf/>
                  <dgm:constrLst/>
                  <dgm:ruleLst/>
                </dgm:layoutNode>
                <dgm:layoutNode name="textBox3a" styleLbl="revTx">
                  <dgm:varLst>
                    <dgm:bulletEnabled val="1"/>
                  </dgm:varLst>
                  <dgm:choose name="Name41">
                    <dgm:if name="Name42" func="var" arg="dir" op="equ" val="norm">
                      <dgm:choose name="Name43">
                        <dgm:if name="Name44" axis="root des" ptType="all node" func="maxDepth" op="gt" val="1">
                          <dgm:alg type="tx">
                            <dgm:param type="txAnchorVert" val="t"/>
                            <dgm:param type="parTxLTRAlign" val="l"/>
                            <dgm:param type="parTxRTLAlign" val="r"/>
                          </dgm:alg>
                        </dgm:if>
                        <dgm:else name="Name45">
                          <dgm:alg type="tx">
                            <dgm:param type="txAnchorVert" val="t"/>
                            <dgm:param type="parTxLTRAlign" val="l"/>
                            <dgm:param type="parTxRTLAlign" val="l"/>
                          </dgm:alg>
                        </dgm:else>
                      </dgm:choose>
                    </dgm:if>
                    <dgm:else name="Name46">
                      <dgm:choose name="Name47">
                        <dgm:if name="Name48" axis="root des" ptType="all node" func="maxDepth" op="gt" val="1">
                          <dgm:alg type="tx">
                            <dgm:param type="txAnchorVert" val="b"/>
                            <dgm:param type="txAnchorVertCh" val="b"/>
                            <dgm:param type="parTxLTRAlign" val="l"/>
                            <dgm:param type="parTxRTLAlign" val="r"/>
                          </dgm:alg>
                        </dgm:if>
                        <dgm:else name="Name49">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50">
                    <dgm:if name="Name51" func="var" arg="dir" op="equ" val="norm">
                      <dgm:constrLst>
                        <dgm:constr type="rMarg"/>
                        <dgm:constr type="tMarg"/>
                        <dgm:constr type="bMarg"/>
                      </dgm:constrLst>
                    </dgm:if>
                    <dgm:else name="Name52">
                      <dgm:constrLst>
                        <dgm:constr type="lMarg"/>
                        <dgm:constr type="tMarg"/>
                        <dgm:constr type="bMarg"/>
                      </dgm:constrLst>
                    </dgm:else>
                  </dgm:choose>
                  <dgm:ruleLst>
                    <dgm:rule type="primFontSz" val="5" fact="NaN" max="NaN"/>
                  </dgm:ruleLst>
                </dgm:layoutNode>
              </dgm:forEach>
              <dgm:forEach name="Name53" axis="ch" ptType="node" st="2" cnt="1">
                <dgm:layoutNode name="bullet3b" styleLbl="node1">
                  <dgm:alg type="sp"/>
                  <dgm:shape xmlns:r="http://schemas.openxmlformats.org/officeDocument/2006/relationships" type="ellipse" r:blip="">
                    <dgm:adjLst/>
                  </dgm:shape>
                  <dgm:presOf/>
                  <dgm:constrLst/>
                  <dgm:ruleLst/>
                </dgm:layoutNode>
                <dgm:layoutNode name="textBox3b" styleLbl="revTx">
                  <dgm:varLst>
                    <dgm:bulletEnabled val="1"/>
                  </dgm:varLst>
                  <dgm:choose name="Name54">
                    <dgm:if name="Name55" func="var" arg="dir" op="equ" val="norm">
                      <dgm:choose name="Name56">
                        <dgm:if name="Name57" axis="root des" ptType="all node" func="maxDepth" op="gt" val="1">
                          <dgm:alg type="tx">
                            <dgm:param type="txAnchorVert" val="t"/>
                            <dgm:param type="parTxLTRAlign" val="l"/>
                            <dgm:param type="parTxRTLAlign" val="r"/>
                          </dgm:alg>
                        </dgm:if>
                        <dgm:else name="Name58">
                          <dgm:alg type="tx">
                            <dgm:param type="txAnchorVert" val="t"/>
                            <dgm:param type="parTxLTRAlign" val="l"/>
                            <dgm:param type="parTxRTLAlign" val="l"/>
                          </dgm:alg>
                        </dgm:else>
                      </dgm:choose>
                    </dgm:if>
                    <dgm:else name="Name59">
                      <dgm:choose name="Name60">
                        <dgm:if name="Name61" axis="root des" ptType="all node" func="maxDepth" op="gt" val="1">
                          <dgm:alg type="tx">
                            <dgm:param type="txAnchorVert" val="b"/>
                            <dgm:param type="txAnchorVertCh" val="b"/>
                            <dgm:param type="parTxLTRAlign" val="l"/>
                            <dgm:param type="parTxRTLAlign" val="r"/>
                          </dgm:alg>
                        </dgm:if>
                        <dgm:else name="Name62">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63">
                    <dgm:if name="Name64" func="var" arg="dir" op="equ" val="norm">
                      <dgm:constrLst>
                        <dgm:constr type="rMarg"/>
                        <dgm:constr type="tMarg"/>
                        <dgm:constr type="bMarg"/>
                      </dgm:constrLst>
                    </dgm:if>
                    <dgm:else name="Name65">
                      <dgm:constrLst>
                        <dgm:constr type="lMarg"/>
                        <dgm:constr type="tMarg"/>
                        <dgm:constr type="bMarg"/>
                      </dgm:constrLst>
                    </dgm:else>
                  </dgm:choose>
                  <dgm:ruleLst>
                    <dgm:rule type="primFontSz" val="5" fact="NaN" max="NaN"/>
                  </dgm:ruleLst>
                </dgm:layoutNode>
              </dgm:forEach>
              <dgm:forEach name="Name66" axis="ch" ptType="node" st="3" cnt="1">
                <dgm:layoutNode name="bullet3c" styleLbl="node1">
                  <dgm:alg type="sp"/>
                  <dgm:shape xmlns:r="http://schemas.openxmlformats.org/officeDocument/2006/relationships" type="ellipse" r:blip="">
                    <dgm:adjLst/>
                  </dgm:shape>
                  <dgm:presOf/>
                  <dgm:constrLst/>
                  <dgm:ruleLst/>
                </dgm:layoutNode>
                <dgm:layoutNode name="textBox3c" styleLbl="revTx">
                  <dgm:varLst>
                    <dgm:bulletEnabled val="1"/>
                  </dgm:varLst>
                  <dgm:choose name="Name67">
                    <dgm:if name="Name68" func="var" arg="dir" op="equ" val="norm">
                      <dgm:choose name="Name69">
                        <dgm:if name="Name70" axis="root des" ptType="all node" func="maxDepth" op="gt" val="1">
                          <dgm:alg type="tx">
                            <dgm:param type="txAnchorVert" val="t"/>
                            <dgm:param type="parTxLTRAlign" val="l"/>
                            <dgm:param type="parTxRTLAlign" val="r"/>
                          </dgm:alg>
                        </dgm:if>
                        <dgm:else name="Name71">
                          <dgm:alg type="tx">
                            <dgm:param type="txAnchorVert" val="t"/>
                            <dgm:param type="parTxLTRAlign" val="l"/>
                            <dgm:param type="parTxRTLAlign" val="l"/>
                          </dgm:alg>
                        </dgm:else>
                      </dgm:choose>
                    </dgm:if>
                    <dgm:else name="Name72">
                      <dgm:choose name="Name73">
                        <dgm:if name="Name74" axis="root des" ptType="all node" func="maxDepth" op="gt" val="1">
                          <dgm:alg type="tx">
                            <dgm:param type="txAnchorVert" val="b"/>
                            <dgm:param type="txAnchorVertCh" val="b"/>
                            <dgm:param type="parTxLTRAlign" val="l"/>
                            <dgm:param type="parTxRTLAlign" val="r"/>
                          </dgm:alg>
                        </dgm:if>
                        <dgm:else name="Name75">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76">
                    <dgm:if name="Name77" func="var" arg="dir" op="equ" val="norm">
                      <dgm:constrLst>
                        <dgm:constr type="rMarg"/>
                        <dgm:constr type="tMarg"/>
                        <dgm:constr type="bMarg"/>
                      </dgm:constrLst>
                    </dgm:if>
                    <dgm:else name="Name78">
                      <dgm:constrLst>
                        <dgm:constr type="lMarg"/>
                        <dgm:constr type="tMarg"/>
                        <dgm:constr type="bMarg"/>
                      </dgm:constrLst>
                    </dgm:else>
                  </dgm:choose>
                  <dgm:ruleLst>
                    <dgm:rule type="primFontSz" val="5" fact="NaN" max="NaN"/>
                  </dgm:ruleLst>
                </dgm:layoutNode>
              </dgm:forEach>
            </dgm:layoutNode>
          </dgm:if>
          <dgm:if name="Name79" axis="ch" ptType="node" func="cnt" op="equ" val="4">
            <dgm:layoutNode name="arrowDiagram4">
              <dgm:alg type="composite">
                <dgm:param type="vertAlign" val="none"/>
                <dgm:param type="horzAlign" val="none"/>
              </dgm:alg>
              <dgm:shape xmlns:r="http://schemas.openxmlformats.org/officeDocument/2006/relationships" r:blip="">
                <dgm:adjLst/>
              </dgm:shape>
              <dgm:presOf/>
              <dgm:choose name="Name80">
                <dgm:if name="Name81" func="var" arg="dir" op="equ" val="norm">
                  <dgm:constrLst>
                    <dgm:constr type="ctrX" for="ch" forName="bullet4a" refType="w" fact="0.11"/>
                    <dgm:constr type="ctrY" for="ch" forName="bullet4a" refType="h" fact="0.762"/>
                    <dgm:constr type="w" for="ch" forName="bullet4a" refType="w" fact="0.023"/>
                    <dgm:constr type="h" for="ch" forName="bullet4a" refType="w" refFor="ch" refForName="bullet4a"/>
                    <dgm:constr type="l" for="ch" forName="textBox4a" refType="ctrX" refFor="ch" refForName="bullet4a"/>
                    <dgm:constr type="t" for="ch" forName="textBox4a" refType="ctrY" refFor="ch" refForName="bullet4a"/>
                    <dgm:constr type="w" for="ch" forName="textBox4a" refType="w" fact="0.171"/>
                    <dgm:constr type="h" for="ch" forName="textBox4a" refType="h" fact="0.238"/>
                    <dgm:constr type="userA" refType="h" refFor="ch" refForName="bullet4a" fact="0.53"/>
                    <dgm:constr type="lMarg" for="ch" forName="textBox4a" refType="userA" fact="2.834"/>
                    <dgm:constr type="ctrX" for="ch" forName="bullet4b" refType="w" fact="0.281"/>
                    <dgm:constr type="ctrY" for="ch" forName="bullet4b" refType="h" fact="0.543"/>
                    <dgm:constr type="w" for="ch" forName="bullet4b" refType="w" fact="0.04"/>
                    <dgm:constr type="h" for="ch" forName="bullet4b" refType="w" refFor="ch" refForName="bullet4b"/>
                    <dgm:constr type="l" for="ch" forName="textBox4b" refType="ctrX" refFor="ch" refForName="bullet4b"/>
                    <dgm:constr type="t" for="ch" forName="textBox4b" refType="ctrY" refFor="ch" refForName="bullet4b"/>
                    <dgm:constr type="w" for="ch" forName="textBox4b" refType="w" fact="0.21"/>
                    <dgm:constr type="h" for="ch" forName="textBox4b" refType="h" fact="0.457"/>
                    <dgm:constr type="userB" refType="h" refFor="ch" refForName="bullet4b" fact="0.53"/>
                    <dgm:constr type="lMarg" for="ch" forName="textBox4b" refType="userB" fact="2.834"/>
                    <dgm:constr type="ctrX" for="ch" forName="bullet4c" refType="w" fact="0.495"/>
                    <dgm:constr type="ctrY" for="ch" forName="bullet4c" refType="h" fact="0.382"/>
                    <dgm:constr type="w" for="ch" forName="bullet4c" refType="w" fact="0.053"/>
                    <dgm:constr type="h" for="ch" forName="bullet4c" refType="w" refFor="ch" refForName="bullet4c"/>
                    <dgm:constr type="l" for="ch" forName="textBox4c" refType="ctrX" refFor="ch" refForName="bullet4c"/>
                    <dgm:constr type="t" for="ch" forName="textBox4c" refType="ctrY" refFor="ch" refForName="bullet4c"/>
                    <dgm:constr type="w" for="ch" forName="textBox4c" refType="w" fact="0.21"/>
                    <dgm:constr type="h" for="ch" forName="textBox4c" refType="h" fact="0.618"/>
                    <dgm:constr type="userC" refType="h" refFor="ch" refForName="bullet4c" fact="0.53"/>
                    <dgm:constr type="lMarg" for="ch" forName="textBox4c" refType="userC" fact="2.834"/>
                    <dgm:constr type="ctrX" for="ch" forName="bullet4d" refType="w" fact="0.73"/>
                    <dgm:constr type="ctrY" for="ch" forName="bullet4d" refType="h" fact="0.283"/>
                    <dgm:constr type="w" for="ch" forName="bullet4d" refType="w" fact="0.071"/>
                    <dgm:constr type="h" for="ch" forName="bullet4d" refType="w" refFor="ch" refForName="bullet4d"/>
                    <dgm:constr type="l" for="ch" forName="textBox4d" refType="ctrX" refFor="ch" refForName="bullet4d"/>
                    <dgm:constr type="t" for="ch" forName="textBox4d" refType="ctrY" refFor="ch" refForName="bullet4d"/>
                    <dgm:constr type="w" for="ch" forName="textBox4d" refType="w" fact="0.21"/>
                    <dgm:constr type="h" for="ch" forName="textBox4d" refType="h" fact="0.717"/>
                    <dgm:constr type="userD" refType="h" refFor="ch" refForName="bullet4d" fact="0.53"/>
                    <dgm:constr type="lMarg" for="ch" forName="textBox4d" refType="userD" fact="2.834"/>
                    <dgm:constr type="primFontSz" for="ch" ptType="node" op="equ" val="65"/>
                  </dgm:constrLst>
                </dgm:if>
                <dgm:else name="Name82">
                  <dgm:constrLst>
                    <dgm:constr type="ctrX" for="ch" forName="bullet4a" refType="w" fact="0.11"/>
                    <dgm:constr type="ctrY" for="ch" forName="bullet4a" refType="h" fact="0.762"/>
                    <dgm:constr type="w" for="ch" forName="bullet4a" refType="w" fact="0.023"/>
                    <dgm:constr type="h" for="ch" forName="bullet4a" refType="w" refFor="ch" refForName="bullet4a"/>
                    <dgm:constr type="r" for="ch" forName="textBox4a" refType="ctrX" refFor="ch" refForName="bullet4a"/>
                    <dgm:constr type="b" for="ch" forName="textBox4a" refType="ctrY" refFor="ch" refForName="bullet4a"/>
                    <dgm:constr type="w" for="ch" forName="textBox4a" refType="w" fact="0.11"/>
                    <dgm:constr type="h" for="ch" forName="textBox4a" refType="h" fact="0.762"/>
                    <dgm:constr type="userA" refType="h" refFor="ch" refForName="bullet4a" fact="0.53"/>
                    <dgm:constr type="rMarg" for="ch" forName="textBox4a" refType="userA" fact="2.834"/>
                    <dgm:constr type="ctrX" for="ch" forName="bullet4b" refType="w" fact="0.281"/>
                    <dgm:constr type="ctrY" for="ch" forName="bullet4b" refType="h" fact="0.543"/>
                    <dgm:constr type="w" for="ch" forName="bullet4b" refType="w" fact="0.04"/>
                    <dgm:constr type="h" for="ch" forName="bullet4b" refType="w" refFor="ch" refForName="bullet4b"/>
                    <dgm:constr type="r" for="ch" forName="textBox4b" refType="ctrX" refFor="ch" refForName="bullet4b"/>
                    <dgm:constr type="b" for="ch" forName="textBox4b" refType="ctrY" refFor="ch" refForName="bullet4b"/>
                    <dgm:constr type="w" for="ch" forName="textBox4b" refType="w" fact="0.171"/>
                    <dgm:constr type="h" for="ch" forName="textBox4b" refType="h" fact="0.543"/>
                    <dgm:constr type="userB" refType="h" refFor="ch" refForName="bullet4b" fact="0.53"/>
                    <dgm:constr type="rMarg" for="ch" forName="textBox4b" refType="userB" fact="2.834"/>
                    <dgm:constr type="ctrX" for="ch" forName="bullet4c" refType="w" fact="0.495"/>
                    <dgm:constr type="ctrY" for="ch" forName="bullet4c" refType="h" fact="0.382"/>
                    <dgm:constr type="w" for="ch" forName="bullet4c" refType="w" fact="0.053"/>
                    <dgm:constr type="h" for="ch" forName="bullet4c" refType="w" refFor="ch" refForName="bullet4c"/>
                    <dgm:constr type="r" for="ch" forName="textBox4c" refType="ctrX" refFor="ch" refForName="bullet4c"/>
                    <dgm:constr type="b" for="ch" forName="textBox4c" refType="ctrY" refFor="ch" refForName="bullet4c"/>
                    <dgm:constr type="w" for="ch" forName="textBox4c" refType="w" fact="0.21"/>
                    <dgm:constr type="h" for="ch" forName="textBox4c" refType="h" fact="0.382"/>
                    <dgm:constr type="userC" refType="h" refFor="ch" refForName="bullet4c" fact="0.53"/>
                    <dgm:constr type="rMarg" for="ch" forName="textBox4c" refType="userC" fact="2.834"/>
                    <dgm:constr type="ctrX" for="ch" forName="bullet4d" refType="w" fact="0.73"/>
                    <dgm:constr type="ctrY" for="ch" forName="bullet4d" refType="h" fact="0.283"/>
                    <dgm:constr type="w" for="ch" forName="bullet4d" refType="w" fact="0.071"/>
                    <dgm:constr type="h" for="ch" forName="bullet4d" refType="w" refFor="ch" refForName="bullet4d"/>
                    <dgm:constr type="r" for="ch" forName="textBox4d" refType="ctrX" refFor="ch" refForName="bullet4d"/>
                    <dgm:constr type="b" for="ch" forName="textBox4d" refType="ctrY" refFor="ch" refForName="bullet4d"/>
                    <dgm:constr type="w" for="ch" forName="textBox4d" refType="w" fact="0.21"/>
                    <dgm:constr type="h" for="ch" forName="textBox4d" refType="h" fact="0.283"/>
                    <dgm:constr type="userD" refType="h" refFor="ch" refForName="bullet4d" fact="0.53"/>
                    <dgm:constr type="rMarg" for="ch" forName="textBox4d" refType="userD" fact="2.834"/>
                    <dgm:constr type="primFontSz" for="ch" ptType="node" op="equ" val="65"/>
                  </dgm:constrLst>
                </dgm:else>
              </dgm:choose>
              <dgm:ruleLst/>
              <dgm:forEach name="Name83" axis="ch" ptType="node" cnt="1">
                <dgm:layoutNode name="bullet4a" styleLbl="node1">
                  <dgm:alg type="sp"/>
                  <dgm:shape xmlns:r="http://schemas.openxmlformats.org/officeDocument/2006/relationships" type="ellipse" r:blip="">
                    <dgm:adjLst/>
                  </dgm:shape>
                  <dgm:presOf/>
                  <dgm:constrLst/>
                  <dgm:ruleLst/>
                </dgm:layoutNode>
                <dgm:layoutNode name="textBox4a" styleLbl="revTx">
                  <dgm:varLst>
                    <dgm:bulletEnabled val="1"/>
                  </dgm:varLst>
                  <dgm:choose name="Name84">
                    <dgm:if name="Name85" func="var" arg="dir" op="equ" val="norm">
                      <dgm:choose name="Name86">
                        <dgm:if name="Name87" axis="root des" ptType="all node" func="maxDepth" op="gt" val="1">
                          <dgm:alg type="tx">
                            <dgm:param type="txAnchorVert" val="t"/>
                            <dgm:param type="parTxLTRAlign" val="l"/>
                            <dgm:param type="parTxRTLAlign" val="r"/>
                          </dgm:alg>
                        </dgm:if>
                        <dgm:else name="Name88">
                          <dgm:alg type="tx">
                            <dgm:param type="txAnchorVert" val="t"/>
                            <dgm:param type="parTxLTRAlign" val="l"/>
                            <dgm:param type="parTxRTLAlign" val="l"/>
                          </dgm:alg>
                        </dgm:else>
                      </dgm:choose>
                    </dgm:if>
                    <dgm:else name="Name89">
                      <dgm:choose name="Name90">
                        <dgm:if name="Name91" axis="root des" ptType="all node" func="maxDepth" op="gt" val="1">
                          <dgm:alg type="tx">
                            <dgm:param type="txAnchorVert" val="b"/>
                            <dgm:param type="txAnchorVertCh" val="b"/>
                            <dgm:param type="parTxLTRAlign" val="l"/>
                            <dgm:param type="parTxRTLAlign" val="r"/>
                          </dgm:alg>
                        </dgm:if>
                        <dgm:else name="Name92">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93">
                    <dgm:if name="Name94" func="var" arg="dir" op="equ" val="norm">
                      <dgm:constrLst>
                        <dgm:constr type="rMarg"/>
                        <dgm:constr type="tMarg"/>
                        <dgm:constr type="bMarg"/>
                      </dgm:constrLst>
                    </dgm:if>
                    <dgm:else name="Name95">
                      <dgm:constrLst>
                        <dgm:constr type="lMarg"/>
                        <dgm:constr type="tMarg"/>
                        <dgm:constr type="bMarg"/>
                      </dgm:constrLst>
                    </dgm:else>
                  </dgm:choose>
                  <dgm:ruleLst>
                    <dgm:rule type="primFontSz" val="5" fact="NaN" max="NaN"/>
                  </dgm:ruleLst>
                </dgm:layoutNode>
              </dgm:forEach>
              <dgm:forEach name="Name96" axis="ch" ptType="node" st="2" cnt="1">
                <dgm:layoutNode name="bullet4b" styleLbl="node1">
                  <dgm:alg type="sp"/>
                  <dgm:shape xmlns:r="http://schemas.openxmlformats.org/officeDocument/2006/relationships" type="ellipse" r:blip="">
                    <dgm:adjLst/>
                  </dgm:shape>
                  <dgm:presOf/>
                  <dgm:constrLst/>
                  <dgm:ruleLst/>
                </dgm:layoutNode>
                <dgm:layoutNode name="textBox4b" styleLbl="revTx">
                  <dgm:varLst>
                    <dgm:bulletEnabled val="1"/>
                  </dgm:varLst>
                  <dgm:choose name="Name97">
                    <dgm:if name="Name98" func="var" arg="dir" op="equ" val="norm">
                      <dgm:choose name="Name99">
                        <dgm:if name="Name100" axis="root des" ptType="all node" func="maxDepth" op="gt" val="1">
                          <dgm:alg type="tx">
                            <dgm:param type="txAnchorVert" val="t"/>
                            <dgm:param type="parTxLTRAlign" val="l"/>
                            <dgm:param type="parTxRTLAlign" val="r"/>
                          </dgm:alg>
                        </dgm:if>
                        <dgm:else name="Name101">
                          <dgm:alg type="tx">
                            <dgm:param type="txAnchorVert" val="t"/>
                            <dgm:param type="parTxLTRAlign" val="l"/>
                            <dgm:param type="parTxRTLAlign" val="l"/>
                          </dgm:alg>
                        </dgm:else>
                      </dgm:choose>
                    </dgm:if>
                    <dgm:else name="Name102">
                      <dgm:choose name="Name103">
                        <dgm:if name="Name104" axis="root des" ptType="all node" func="maxDepth" op="gt" val="1">
                          <dgm:alg type="tx">
                            <dgm:param type="txAnchorVert" val="b"/>
                            <dgm:param type="txAnchorVertCh" val="b"/>
                            <dgm:param type="parTxLTRAlign" val="l"/>
                            <dgm:param type="parTxRTLAlign" val="r"/>
                          </dgm:alg>
                        </dgm:if>
                        <dgm:else name="Name105">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06">
                    <dgm:if name="Name107" func="var" arg="dir" op="equ" val="norm">
                      <dgm:constrLst>
                        <dgm:constr type="rMarg"/>
                        <dgm:constr type="tMarg"/>
                        <dgm:constr type="bMarg"/>
                      </dgm:constrLst>
                    </dgm:if>
                    <dgm:else name="Name108">
                      <dgm:constrLst>
                        <dgm:constr type="lMarg"/>
                        <dgm:constr type="tMarg"/>
                        <dgm:constr type="bMarg"/>
                      </dgm:constrLst>
                    </dgm:else>
                  </dgm:choose>
                  <dgm:ruleLst>
                    <dgm:rule type="primFontSz" val="5" fact="NaN" max="NaN"/>
                  </dgm:ruleLst>
                </dgm:layoutNode>
              </dgm:forEach>
              <dgm:forEach name="Name109" axis="ch" ptType="node" st="3" cnt="1">
                <dgm:layoutNode name="bullet4c" styleLbl="node1">
                  <dgm:alg type="sp"/>
                  <dgm:shape xmlns:r="http://schemas.openxmlformats.org/officeDocument/2006/relationships" type="ellipse" r:blip="">
                    <dgm:adjLst/>
                  </dgm:shape>
                  <dgm:presOf/>
                  <dgm:constrLst/>
                  <dgm:ruleLst/>
                </dgm:layoutNode>
                <dgm:layoutNode name="textBox4c" styleLbl="revTx">
                  <dgm:varLst>
                    <dgm:bulletEnabled val="1"/>
                  </dgm:varLst>
                  <dgm:choose name="Name110">
                    <dgm:if name="Name111" func="var" arg="dir" op="equ" val="norm">
                      <dgm:choose name="Name112">
                        <dgm:if name="Name113" axis="root des" ptType="all node" func="maxDepth" op="gt" val="1">
                          <dgm:alg type="tx">
                            <dgm:param type="txAnchorVert" val="t"/>
                            <dgm:param type="parTxLTRAlign" val="l"/>
                            <dgm:param type="parTxRTLAlign" val="r"/>
                          </dgm:alg>
                        </dgm:if>
                        <dgm:else name="Name114">
                          <dgm:alg type="tx">
                            <dgm:param type="txAnchorVert" val="t"/>
                            <dgm:param type="parTxLTRAlign" val="l"/>
                            <dgm:param type="parTxRTLAlign" val="l"/>
                          </dgm:alg>
                        </dgm:else>
                      </dgm:choose>
                    </dgm:if>
                    <dgm:else name="Name115">
                      <dgm:choose name="Name116">
                        <dgm:if name="Name117" axis="root des" ptType="all node" func="maxDepth" op="gt" val="1">
                          <dgm:alg type="tx">
                            <dgm:param type="txAnchorVert" val="b"/>
                            <dgm:param type="txAnchorVertCh" val="b"/>
                            <dgm:param type="parTxLTRAlign" val="l"/>
                            <dgm:param type="parTxRTLAlign" val="r"/>
                          </dgm:alg>
                        </dgm:if>
                        <dgm:else name="Name118">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19">
                    <dgm:if name="Name120" func="var" arg="dir" op="equ" val="norm">
                      <dgm:constrLst>
                        <dgm:constr type="rMarg"/>
                        <dgm:constr type="tMarg"/>
                        <dgm:constr type="bMarg"/>
                      </dgm:constrLst>
                    </dgm:if>
                    <dgm:else name="Name121">
                      <dgm:constrLst>
                        <dgm:constr type="lMarg"/>
                        <dgm:constr type="tMarg"/>
                        <dgm:constr type="bMarg"/>
                      </dgm:constrLst>
                    </dgm:else>
                  </dgm:choose>
                  <dgm:ruleLst>
                    <dgm:rule type="primFontSz" val="5" fact="NaN" max="NaN"/>
                  </dgm:ruleLst>
                </dgm:layoutNode>
              </dgm:forEach>
              <dgm:forEach name="Name122" axis="ch" ptType="node" st="4" cnt="1">
                <dgm:layoutNode name="bullet4d" styleLbl="node1">
                  <dgm:alg type="sp"/>
                  <dgm:shape xmlns:r="http://schemas.openxmlformats.org/officeDocument/2006/relationships" type="ellipse" r:blip="">
                    <dgm:adjLst/>
                  </dgm:shape>
                  <dgm:presOf/>
                  <dgm:constrLst/>
                  <dgm:ruleLst/>
                </dgm:layoutNode>
                <dgm:layoutNode name="textBox4d" styleLbl="revTx">
                  <dgm:varLst>
                    <dgm:bulletEnabled val="1"/>
                  </dgm:varLst>
                  <dgm:choose name="Name123">
                    <dgm:if name="Name124" func="var" arg="dir" op="equ" val="norm">
                      <dgm:choose name="Name125">
                        <dgm:if name="Name126" axis="root des" ptType="all node" func="maxDepth" op="gt" val="1">
                          <dgm:alg type="tx">
                            <dgm:param type="txAnchorVert" val="t"/>
                            <dgm:param type="parTxLTRAlign" val="l"/>
                            <dgm:param type="parTxRTLAlign" val="r"/>
                          </dgm:alg>
                        </dgm:if>
                        <dgm:else name="Name127">
                          <dgm:alg type="tx">
                            <dgm:param type="txAnchorVert" val="t"/>
                            <dgm:param type="parTxLTRAlign" val="l"/>
                            <dgm:param type="parTxRTLAlign" val="l"/>
                          </dgm:alg>
                        </dgm:else>
                      </dgm:choose>
                    </dgm:if>
                    <dgm:else name="Name128">
                      <dgm:choose name="Name129">
                        <dgm:if name="Name130" axis="root des" ptType="all node" func="maxDepth" op="gt" val="1">
                          <dgm:alg type="tx">
                            <dgm:param type="txAnchorVert" val="b"/>
                            <dgm:param type="txAnchorVertCh" val="b"/>
                            <dgm:param type="parTxLTRAlign" val="l"/>
                            <dgm:param type="parTxRTLAlign" val="r"/>
                          </dgm:alg>
                        </dgm:if>
                        <dgm:else name="Name131">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32">
                    <dgm:if name="Name133" func="var" arg="dir" op="equ" val="norm">
                      <dgm:constrLst>
                        <dgm:constr type="rMarg"/>
                        <dgm:constr type="tMarg"/>
                        <dgm:constr type="bMarg"/>
                      </dgm:constrLst>
                    </dgm:if>
                    <dgm:else name="Name134">
                      <dgm:constrLst>
                        <dgm:constr type="lMarg"/>
                        <dgm:constr type="tMarg"/>
                        <dgm:constr type="bMarg"/>
                      </dgm:constrLst>
                    </dgm:else>
                  </dgm:choose>
                  <dgm:ruleLst>
                    <dgm:rule type="primFontSz" val="5" fact="NaN" max="NaN"/>
                  </dgm:ruleLst>
                </dgm:layoutNode>
              </dgm:forEach>
            </dgm:layoutNode>
          </dgm:if>
          <dgm:else name="Name135">
            <dgm:layoutNode name="arrowDiagram5">
              <dgm:alg type="composite">
                <dgm:param type="vertAlign" val="none"/>
                <dgm:param type="horzAlign" val="none"/>
              </dgm:alg>
              <dgm:shape xmlns:r="http://schemas.openxmlformats.org/officeDocument/2006/relationships" r:blip="">
                <dgm:adjLst/>
              </dgm:shape>
              <dgm:presOf/>
              <dgm:choose name="Name136">
                <dgm:if name="Name137" func="var" arg="dir" op="equ" val="norm">
                  <dgm:constrLst>
                    <dgm:constr type="ctrX" for="ch" forName="bullet5a" refType="w" fact="0.11"/>
                    <dgm:constr type="ctrY" for="ch" forName="bullet5a" refType="h" fact="0.762"/>
                    <dgm:constr type="w" for="ch" forName="bullet5a" refType="w" fact="0.023"/>
                    <dgm:constr type="h" for="ch" forName="bullet5a" refType="w" refFor="ch" refForName="bullet5a"/>
                    <dgm:constr type="l" for="ch" forName="textBox5a" refType="ctrX" refFor="ch" refForName="bullet5a"/>
                    <dgm:constr type="t" for="ch" forName="textBox5a" refType="ctrY" refFor="ch" refForName="bullet5a"/>
                    <dgm:constr type="w" for="ch" forName="textBox5a" refType="w" fact="0.131"/>
                    <dgm:constr type="h" for="ch" forName="textBox5a" refType="h" fact="0.238"/>
                    <dgm:constr type="userA" refType="h" refFor="ch" refForName="bullet5a" fact="0.53"/>
                    <dgm:constr type="lMarg" for="ch" forName="textBox5a" refType="userA" fact="2.834"/>
                    <dgm:constr type="ctrX" for="ch" forName="bullet5b" refType="w" fact="0.241"/>
                    <dgm:constr type="ctrY" for="ch" forName="bullet5b" refType="h" fact="0.581"/>
                    <dgm:constr type="w" for="ch" forName="bullet5b" refType="w" fact="0.036"/>
                    <dgm:constr type="h" for="ch" forName="bullet5b" refType="w" refFor="ch" refForName="bullet5b"/>
                    <dgm:constr type="l" for="ch" forName="textBox5b" refType="ctrX" refFor="ch" refForName="bullet5b"/>
                    <dgm:constr type="t" for="ch" forName="textBox5b" refType="ctrY" refFor="ch" refForName="bullet5b"/>
                    <dgm:constr type="w" for="ch" forName="textBox5b" refType="w" fact="0.166"/>
                    <dgm:constr type="h" for="ch" forName="textBox5b" refType="h" fact="0.419"/>
                    <dgm:constr type="userB" refType="h" refFor="ch" refForName="bullet5b" fact="0.53"/>
                    <dgm:constr type="lMarg" for="ch" forName="textBox5b" refType="userB" fact="2.834"/>
                    <dgm:constr type="ctrX" for="ch" forName="bullet5c" refType="w" fact="0.407"/>
                    <dgm:constr type="ctrY" for="ch" forName="bullet5c" refType="h" fact="0.438"/>
                    <dgm:constr type="w" for="ch" forName="bullet5c" refType="w" fact="0.048"/>
                    <dgm:constr type="h" for="ch" forName="bullet5c" refType="w" refFor="ch" refForName="bullet5c"/>
                    <dgm:constr type="l" for="ch" forName="textBox5c" refType="ctrX" refFor="ch" refForName="bullet5c"/>
                    <dgm:constr type="t" for="ch" forName="textBox5c" refType="ctrY" refFor="ch" refForName="bullet5c"/>
                    <dgm:constr type="w" for="ch" forName="textBox5c" refType="w" fact="0.193"/>
                    <dgm:constr type="h" for="ch" forName="textBox5c" refType="h" fact="0.562"/>
                    <dgm:constr type="userC" refType="h" refFor="ch" refForName="bullet5c" fact="0.53"/>
                    <dgm:constr type="lMarg" for="ch" forName="textBox5c" refType="userC" fact="2.834"/>
                    <dgm:constr type="ctrX" for="ch" forName="bullet5d" refType="w" fact="0.6"/>
                    <dgm:constr type="ctrY" for="ch" forName="bullet5d" refType="h" fact="0.33"/>
                    <dgm:constr type="w" for="ch" forName="bullet5d" refType="w" fact="0.062"/>
                    <dgm:constr type="h" for="ch" forName="bullet5d" refType="w" refFor="ch" refForName="bullet5d"/>
                    <dgm:constr type="l" for="ch" forName="textBox5d" refType="ctrX" refFor="ch" refForName="bullet5d"/>
                    <dgm:constr type="t" for="ch" forName="textBox5d" refType="ctrY" refFor="ch" refForName="bullet5d"/>
                    <dgm:constr type="w" for="ch" forName="textBox5d" refType="w" fact="0.2"/>
                    <dgm:constr type="h" for="ch" forName="textBox5d" refType="h" fact="0.67"/>
                    <dgm:constr type="userD" refType="h" refFor="ch" refForName="bullet5d" fact="0.53"/>
                    <dgm:constr type="lMarg" for="ch" forName="textBox5d" refType="userD" fact="2.834"/>
                    <dgm:constr type="ctrX" for="ch" forName="bullet5e" refType="w" fact="0.8"/>
                    <dgm:constr type="ctrY" for="ch" forName="bullet5e" refType="h" fact="0.264"/>
                    <dgm:constr type="w" for="ch" forName="bullet5e" refType="w" fact="0.079"/>
                    <dgm:constr type="h" for="ch" forName="bullet5e" refType="w" refFor="ch" refForName="bullet5e"/>
                    <dgm:constr type="l" for="ch" forName="textBox5e" refType="ctrX" refFor="ch" refForName="bullet5e"/>
                    <dgm:constr type="t" for="ch" forName="textBox5e" refType="ctrY" refFor="ch" refForName="bullet5e"/>
                    <dgm:constr type="w" for="ch" forName="textBox5e" refType="w" fact="0.2"/>
                    <dgm:constr type="h" for="ch" forName="textBox5e" refType="h" fact="0.736"/>
                    <dgm:constr type="userE" refType="h" refFor="ch" refForName="bullet5e" fact="0.53"/>
                    <dgm:constr type="lMarg" for="ch" forName="textBox5e" refType="userE" fact="2.834"/>
                    <dgm:constr type="primFontSz" for="ch" ptType="node" op="equ" val="65"/>
                  </dgm:constrLst>
                </dgm:if>
                <dgm:else name="Name138">
                  <dgm:constrLst>
                    <dgm:constr type="ctrX" for="ch" forName="bullet5a" refType="w" fact="0.11"/>
                    <dgm:constr type="ctrY" for="ch" forName="bullet5a" refType="h" fact="0.762"/>
                    <dgm:constr type="w" for="ch" forName="bullet5a" refType="w" fact="0.023"/>
                    <dgm:constr type="h" for="ch" forName="bullet5a" refType="w" refFor="ch" refForName="bullet5a"/>
                    <dgm:constr type="r" for="ch" forName="textBox5a" refType="ctrX" refFor="ch" refForName="bullet5a"/>
                    <dgm:constr type="b" for="ch" forName="textBox5a" refType="ctrY" refFor="ch" refForName="bullet5a"/>
                    <dgm:constr type="w" for="ch" forName="textBox5a" refType="w" fact="0.11"/>
                    <dgm:constr type="h" for="ch" forName="textBox5a" refType="h" fact="0.762"/>
                    <dgm:constr type="userA" refType="h" refFor="ch" refForName="bullet5a" fact="0.53"/>
                    <dgm:constr type="rMarg" for="ch" forName="textBox5a" refType="userA" fact="2.834"/>
                    <dgm:constr type="ctrX" for="ch" forName="bullet5b" refType="w" fact="0.241"/>
                    <dgm:constr type="ctrY" for="ch" forName="bullet5b" refType="h" fact="0.581"/>
                    <dgm:constr type="w" for="ch" forName="bullet5b" refType="w" fact="0.036"/>
                    <dgm:constr type="h" for="ch" forName="bullet5b" refType="w" refFor="ch" refForName="bullet5b"/>
                    <dgm:constr type="r" for="ch" forName="textBox5b" refType="ctrX" refFor="ch" refForName="bullet5b"/>
                    <dgm:constr type="b" for="ch" forName="textBox5b" refType="ctrY" refFor="ch" refForName="bullet5b"/>
                    <dgm:constr type="w" for="ch" forName="textBox5b" refType="w" fact="0.131"/>
                    <dgm:constr type="h" for="ch" forName="textBox5b" refType="h" fact="0.581"/>
                    <dgm:constr type="userB" refType="h" refFor="ch" refForName="bullet5b" fact="0.53"/>
                    <dgm:constr type="rMarg" for="ch" forName="textBox5b" refType="userB" fact="2.834"/>
                    <dgm:constr type="ctrX" for="ch" forName="bullet5c" refType="w" fact="0.407"/>
                    <dgm:constr type="ctrY" for="ch" forName="bullet5c" refType="h" fact="0.438"/>
                    <dgm:constr type="w" for="ch" forName="bullet5c" refType="w" fact="0.048"/>
                    <dgm:constr type="h" for="ch" forName="bullet5c" refType="w" refFor="ch" refForName="bullet5c"/>
                    <dgm:constr type="r" for="ch" forName="textBox5c" refType="ctrX" refFor="ch" refForName="bullet5c"/>
                    <dgm:constr type="b" for="ch" forName="textBox5c" refType="ctrY" refFor="ch" refForName="bullet5c"/>
                    <dgm:constr type="w" for="ch" forName="textBox5c" refType="w" fact="0.166"/>
                    <dgm:constr type="h" for="ch" forName="textBox5c" refType="h" fact="0.438"/>
                    <dgm:constr type="userC" refType="h" refFor="ch" refForName="bullet5c" fact="0.53"/>
                    <dgm:constr type="rMarg" for="ch" forName="textBox5c" refType="userC" fact="2.834"/>
                    <dgm:constr type="ctrX" for="ch" forName="bullet5d" refType="w" fact="0.6"/>
                    <dgm:constr type="ctrY" for="ch" forName="bullet5d" refType="h" fact="0.33"/>
                    <dgm:constr type="w" for="ch" forName="bullet5d" refType="w" fact="0.062"/>
                    <dgm:constr type="h" for="ch" forName="bullet5d" refType="w" refFor="ch" refForName="bullet5d"/>
                    <dgm:constr type="r" for="ch" forName="textBox5d" refType="ctrX" refFor="ch" refForName="bullet5d"/>
                    <dgm:constr type="b" for="ch" forName="textBox5d" refType="ctrY" refFor="ch" refForName="bullet5d"/>
                    <dgm:constr type="w" for="ch" forName="textBox5d" refType="w" fact="0.193"/>
                    <dgm:constr type="h" for="ch" forName="textBox5d" refType="h" fact="0.33"/>
                    <dgm:constr type="userD" refType="h" refFor="ch" refForName="bullet5d" fact="0.53"/>
                    <dgm:constr type="rMarg" for="ch" forName="textBox5d" refType="userD" fact="2.834"/>
                    <dgm:constr type="ctrX" for="ch" forName="bullet5e" refType="w" fact="0.8"/>
                    <dgm:constr type="ctrY" for="ch" forName="bullet5e" refType="h" fact="0.264"/>
                    <dgm:constr type="w" for="ch" forName="bullet5e" refType="w" fact="0.079"/>
                    <dgm:constr type="h" for="ch" forName="bullet5e" refType="w" refFor="ch" refForName="bullet5e"/>
                    <dgm:constr type="r" for="ch" forName="textBox5e" refType="ctrX" refFor="ch" refForName="bullet5e"/>
                    <dgm:constr type="b" for="ch" forName="textBox5e" refType="ctrY" refFor="ch" refForName="bullet5e"/>
                    <dgm:constr type="w" for="ch" forName="textBox5e" refType="w" fact="0.2"/>
                    <dgm:constr type="h" for="ch" forName="textBox5e" refType="h" fact="0.264"/>
                    <dgm:constr type="userE" refType="h" refFor="ch" refForName="bullet5e" fact="0.53"/>
                    <dgm:constr type="rMarg" for="ch" forName="textBox5e" refType="userE" fact="2.834"/>
                    <dgm:constr type="primFontSz" for="ch" ptType="node" op="equ" val="65"/>
                  </dgm:constrLst>
                </dgm:else>
              </dgm:choose>
              <dgm:ruleLst/>
              <dgm:forEach name="Name139" axis="ch" ptType="node" cnt="1">
                <dgm:layoutNode name="bullet5a" styleLbl="node1">
                  <dgm:alg type="sp"/>
                  <dgm:shape xmlns:r="http://schemas.openxmlformats.org/officeDocument/2006/relationships" type="ellipse" r:blip="">
                    <dgm:adjLst/>
                  </dgm:shape>
                  <dgm:presOf/>
                  <dgm:constrLst/>
                  <dgm:ruleLst/>
                </dgm:layoutNode>
                <dgm:layoutNode name="textBox5a" styleLbl="revTx">
                  <dgm:varLst>
                    <dgm:bulletEnabled val="1"/>
                  </dgm:varLst>
                  <dgm:choose name="Name140">
                    <dgm:if name="Name141" func="var" arg="dir" op="equ" val="norm">
                      <dgm:choose name="Name142">
                        <dgm:if name="Name143" axis="root des" ptType="all node" func="maxDepth" op="gt" val="1">
                          <dgm:alg type="tx">
                            <dgm:param type="txAnchorVert" val="t"/>
                            <dgm:param type="parTxLTRAlign" val="l"/>
                            <dgm:param type="parTxRTLAlign" val="r"/>
                          </dgm:alg>
                        </dgm:if>
                        <dgm:else name="Name144">
                          <dgm:alg type="tx">
                            <dgm:param type="txAnchorVert" val="t"/>
                            <dgm:param type="parTxLTRAlign" val="l"/>
                            <dgm:param type="parTxRTLAlign" val="l"/>
                          </dgm:alg>
                        </dgm:else>
                      </dgm:choose>
                    </dgm:if>
                    <dgm:else name="Name145">
                      <dgm:choose name="Name146">
                        <dgm:if name="Name147" axis="root des" ptType="all node" func="maxDepth" op="gt" val="1">
                          <dgm:alg type="tx">
                            <dgm:param type="txAnchorVert" val="b"/>
                            <dgm:param type="txAnchorVertCh" val="b"/>
                            <dgm:param type="parTxLTRAlign" val="l"/>
                            <dgm:param type="parTxRTLAlign" val="r"/>
                          </dgm:alg>
                        </dgm:if>
                        <dgm:else name="Name148">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49">
                    <dgm:if name="Name150" func="var" arg="dir" op="equ" val="norm">
                      <dgm:constrLst>
                        <dgm:constr type="rMarg"/>
                        <dgm:constr type="tMarg"/>
                        <dgm:constr type="bMarg"/>
                      </dgm:constrLst>
                    </dgm:if>
                    <dgm:else name="Name151">
                      <dgm:constrLst>
                        <dgm:constr type="lMarg"/>
                        <dgm:constr type="tMarg"/>
                        <dgm:constr type="bMarg"/>
                      </dgm:constrLst>
                    </dgm:else>
                  </dgm:choose>
                  <dgm:ruleLst>
                    <dgm:rule type="primFontSz" val="5" fact="NaN" max="NaN"/>
                  </dgm:ruleLst>
                </dgm:layoutNode>
              </dgm:forEach>
              <dgm:forEach name="Name152" axis="ch" ptType="node" st="2" cnt="1">
                <dgm:layoutNode name="bullet5b" styleLbl="node1">
                  <dgm:alg type="sp"/>
                  <dgm:shape xmlns:r="http://schemas.openxmlformats.org/officeDocument/2006/relationships" type="ellipse" r:blip="">
                    <dgm:adjLst/>
                  </dgm:shape>
                  <dgm:presOf/>
                  <dgm:constrLst/>
                  <dgm:ruleLst/>
                </dgm:layoutNode>
                <dgm:layoutNode name="textBox5b" styleLbl="revTx">
                  <dgm:varLst>
                    <dgm:bulletEnabled val="1"/>
                  </dgm:varLst>
                  <dgm:choose name="Name153">
                    <dgm:if name="Name154" func="var" arg="dir" op="equ" val="norm">
                      <dgm:choose name="Name155">
                        <dgm:if name="Name156" axis="root des" ptType="all node" func="maxDepth" op="gt" val="1">
                          <dgm:alg type="tx">
                            <dgm:param type="txAnchorVert" val="t"/>
                            <dgm:param type="parTxLTRAlign" val="l"/>
                            <dgm:param type="parTxRTLAlign" val="r"/>
                          </dgm:alg>
                        </dgm:if>
                        <dgm:else name="Name157">
                          <dgm:alg type="tx">
                            <dgm:param type="txAnchorVert" val="t"/>
                            <dgm:param type="parTxLTRAlign" val="l"/>
                            <dgm:param type="parTxRTLAlign" val="l"/>
                          </dgm:alg>
                        </dgm:else>
                      </dgm:choose>
                    </dgm:if>
                    <dgm:else name="Name158">
                      <dgm:choose name="Name159">
                        <dgm:if name="Name160" axis="root des" ptType="all node" func="maxDepth" op="gt" val="1">
                          <dgm:alg type="tx">
                            <dgm:param type="txAnchorVert" val="b"/>
                            <dgm:param type="txAnchorVertCh" val="b"/>
                            <dgm:param type="parTxLTRAlign" val="l"/>
                            <dgm:param type="parTxRTLAlign" val="r"/>
                          </dgm:alg>
                        </dgm:if>
                        <dgm:else name="Name161">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62">
                    <dgm:if name="Name163" func="var" arg="dir" op="equ" val="norm">
                      <dgm:constrLst>
                        <dgm:constr type="rMarg"/>
                        <dgm:constr type="tMarg"/>
                        <dgm:constr type="bMarg"/>
                      </dgm:constrLst>
                    </dgm:if>
                    <dgm:else name="Name164">
                      <dgm:constrLst>
                        <dgm:constr type="lMarg"/>
                        <dgm:constr type="tMarg"/>
                        <dgm:constr type="bMarg"/>
                      </dgm:constrLst>
                    </dgm:else>
                  </dgm:choose>
                  <dgm:ruleLst>
                    <dgm:rule type="primFontSz" val="5" fact="NaN" max="NaN"/>
                  </dgm:ruleLst>
                </dgm:layoutNode>
              </dgm:forEach>
              <dgm:forEach name="Name165" axis="ch" ptType="node" st="3" cnt="1">
                <dgm:layoutNode name="bullet5c" styleLbl="node1">
                  <dgm:alg type="sp"/>
                  <dgm:shape xmlns:r="http://schemas.openxmlformats.org/officeDocument/2006/relationships" type="ellipse" r:blip="">
                    <dgm:adjLst/>
                  </dgm:shape>
                  <dgm:presOf/>
                  <dgm:constrLst/>
                  <dgm:ruleLst/>
                </dgm:layoutNode>
                <dgm:layoutNode name="textBox5c" styleLbl="revTx">
                  <dgm:varLst>
                    <dgm:bulletEnabled val="1"/>
                  </dgm:varLst>
                  <dgm:choose name="Name166">
                    <dgm:if name="Name167" func="var" arg="dir" op="equ" val="norm">
                      <dgm:choose name="Name168">
                        <dgm:if name="Name169" axis="root des" ptType="all node" func="maxDepth" op="gt" val="1">
                          <dgm:alg type="tx">
                            <dgm:param type="txAnchorVert" val="t"/>
                            <dgm:param type="parTxLTRAlign" val="l"/>
                            <dgm:param type="parTxRTLAlign" val="r"/>
                          </dgm:alg>
                        </dgm:if>
                        <dgm:else name="Name170">
                          <dgm:alg type="tx">
                            <dgm:param type="txAnchorVert" val="t"/>
                            <dgm:param type="parTxLTRAlign" val="l"/>
                            <dgm:param type="parTxRTLAlign" val="l"/>
                          </dgm:alg>
                        </dgm:else>
                      </dgm:choose>
                    </dgm:if>
                    <dgm:else name="Name171">
                      <dgm:choose name="Name172">
                        <dgm:if name="Name173" axis="root des" ptType="all node" func="maxDepth" op="gt" val="1">
                          <dgm:alg type="tx">
                            <dgm:param type="txAnchorVert" val="b"/>
                            <dgm:param type="txAnchorVertCh" val="b"/>
                            <dgm:param type="parTxLTRAlign" val="l"/>
                            <dgm:param type="parTxRTLAlign" val="r"/>
                          </dgm:alg>
                        </dgm:if>
                        <dgm:else name="Name174">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75">
                    <dgm:if name="Name176" func="var" arg="dir" op="equ" val="norm">
                      <dgm:constrLst>
                        <dgm:constr type="rMarg"/>
                        <dgm:constr type="tMarg"/>
                        <dgm:constr type="bMarg"/>
                      </dgm:constrLst>
                    </dgm:if>
                    <dgm:else name="Name177">
                      <dgm:constrLst>
                        <dgm:constr type="lMarg"/>
                        <dgm:constr type="tMarg"/>
                        <dgm:constr type="bMarg"/>
                      </dgm:constrLst>
                    </dgm:else>
                  </dgm:choose>
                  <dgm:ruleLst>
                    <dgm:rule type="primFontSz" val="5" fact="NaN" max="NaN"/>
                  </dgm:ruleLst>
                </dgm:layoutNode>
              </dgm:forEach>
              <dgm:forEach name="Name178" axis="ch" ptType="node" st="4" cnt="1">
                <dgm:layoutNode name="bullet5d" styleLbl="node1">
                  <dgm:alg type="sp"/>
                  <dgm:shape xmlns:r="http://schemas.openxmlformats.org/officeDocument/2006/relationships" type="ellipse" r:blip="">
                    <dgm:adjLst/>
                  </dgm:shape>
                  <dgm:presOf/>
                  <dgm:constrLst/>
                  <dgm:ruleLst/>
                </dgm:layoutNode>
                <dgm:layoutNode name="textBox5d" styleLbl="revTx">
                  <dgm:varLst>
                    <dgm:bulletEnabled val="1"/>
                  </dgm:varLst>
                  <dgm:choose name="Name179">
                    <dgm:if name="Name180" func="var" arg="dir" op="equ" val="norm">
                      <dgm:choose name="Name181">
                        <dgm:if name="Name182" axis="root des" ptType="all node" func="maxDepth" op="gt" val="1">
                          <dgm:alg type="tx">
                            <dgm:param type="txAnchorVert" val="t"/>
                            <dgm:param type="parTxLTRAlign" val="l"/>
                            <dgm:param type="parTxRTLAlign" val="r"/>
                          </dgm:alg>
                        </dgm:if>
                        <dgm:else name="Name183">
                          <dgm:alg type="tx">
                            <dgm:param type="txAnchorVert" val="t"/>
                            <dgm:param type="parTxLTRAlign" val="l"/>
                            <dgm:param type="parTxRTLAlign" val="l"/>
                          </dgm:alg>
                        </dgm:else>
                      </dgm:choose>
                    </dgm:if>
                    <dgm:else name="Name184">
                      <dgm:choose name="Name185">
                        <dgm:if name="Name186" axis="root des" ptType="all node" func="maxDepth" op="gt" val="1">
                          <dgm:alg type="tx">
                            <dgm:param type="txAnchorVert" val="b"/>
                            <dgm:param type="txAnchorVertCh" val="b"/>
                            <dgm:param type="parTxLTRAlign" val="l"/>
                            <dgm:param type="parTxRTLAlign" val="r"/>
                          </dgm:alg>
                        </dgm:if>
                        <dgm:else name="Name187">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88">
                    <dgm:if name="Name189" func="var" arg="dir" op="equ" val="norm">
                      <dgm:constrLst>
                        <dgm:constr type="rMarg"/>
                        <dgm:constr type="tMarg"/>
                        <dgm:constr type="bMarg"/>
                      </dgm:constrLst>
                    </dgm:if>
                    <dgm:else name="Name190">
                      <dgm:constrLst>
                        <dgm:constr type="lMarg"/>
                        <dgm:constr type="tMarg"/>
                        <dgm:constr type="bMarg"/>
                      </dgm:constrLst>
                    </dgm:else>
                  </dgm:choose>
                  <dgm:ruleLst>
                    <dgm:rule type="primFontSz" val="5" fact="NaN" max="NaN"/>
                  </dgm:ruleLst>
                </dgm:layoutNode>
              </dgm:forEach>
              <dgm:forEach name="Name191" axis="ch" ptType="node" st="5" cnt="1">
                <dgm:layoutNode name="bullet5e" styleLbl="node1">
                  <dgm:alg type="sp"/>
                  <dgm:shape xmlns:r="http://schemas.openxmlformats.org/officeDocument/2006/relationships" type="ellipse" r:blip="">
                    <dgm:adjLst/>
                  </dgm:shape>
                  <dgm:presOf/>
                  <dgm:constrLst/>
                  <dgm:ruleLst/>
                </dgm:layoutNode>
                <dgm:layoutNode name="textBox5e" styleLbl="revTx">
                  <dgm:varLst>
                    <dgm:bulletEnabled val="1"/>
                  </dgm:varLst>
                  <dgm:choose name="Name192">
                    <dgm:if name="Name193" func="var" arg="dir" op="equ" val="norm">
                      <dgm:choose name="Name194">
                        <dgm:if name="Name195" axis="root des" ptType="all node" func="maxDepth" op="gt" val="1">
                          <dgm:alg type="tx">
                            <dgm:param type="txAnchorVert" val="t"/>
                            <dgm:param type="parTxLTRAlign" val="l"/>
                            <dgm:param type="parTxRTLAlign" val="r"/>
                          </dgm:alg>
                        </dgm:if>
                        <dgm:else name="Name196">
                          <dgm:alg type="tx">
                            <dgm:param type="txAnchorVert" val="t"/>
                            <dgm:param type="parTxLTRAlign" val="l"/>
                            <dgm:param type="parTxRTLAlign" val="l"/>
                          </dgm:alg>
                        </dgm:else>
                      </dgm:choose>
                    </dgm:if>
                    <dgm:else name="Name197">
                      <dgm:choose name="Name198">
                        <dgm:if name="Name199" axis="root des" ptType="all node" func="maxDepth" op="gt" val="1">
                          <dgm:alg type="tx">
                            <dgm:param type="txAnchorVert" val="b"/>
                            <dgm:param type="txAnchorVertCh" val="b"/>
                            <dgm:param type="parTxLTRAlign" val="l"/>
                            <dgm:param type="parTxRTLAlign" val="r"/>
                          </dgm:alg>
                        </dgm:if>
                        <dgm:else name="Name200">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201">
                    <dgm:if name="Name202" func="var" arg="dir" op="equ" val="norm">
                      <dgm:constrLst>
                        <dgm:constr type="rMarg"/>
                        <dgm:constr type="tMarg"/>
                        <dgm:constr type="bMarg"/>
                      </dgm:constrLst>
                    </dgm:if>
                    <dgm:else name="Name203">
                      <dgm:constrLst>
                        <dgm:constr type="lMarg"/>
                        <dgm:constr type="tMarg"/>
                        <dgm:constr type="bMarg"/>
                      </dgm:constrLst>
                    </dgm:else>
                  </dgm:choose>
                  <dgm:ruleLst>
                    <dgm:rule type="primFontSz" val="5" fact="NaN" max="NaN"/>
                  </dgm:ruleLst>
                </dgm:layoutNode>
              </dgm:forEach>
            </dgm:layoutNode>
          </dgm:else>
        </dgm:choose>
      </dgm:if>
      <dgm:else name="Name204"/>
    </dgm:choose>
  </dgm:layoutNode>
</dgm:layoutDef>
</file>

<file path=ppt/diagrams/layout5.xml><?xml version="1.0" encoding="utf-8"?>
<dgm:layoutDef xmlns:dgm="http://schemas.openxmlformats.org/drawingml/2006/diagram" xmlns:a="http://schemas.openxmlformats.org/drawingml/2006/main" uniqueId="urn:microsoft.com/office/officeart/2005/8/layout/arrow2">
  <dgm:title val=""/>
  <dgm:desc val=""/>
  <dgm:catLst>
    <dgm:cat type="process" pri="2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arrowDiagram">
    <dgm:varLst>
      <dgm:chMax val="5"/>
      <dgm:dir/>
      <dgm:resizeHandles val="exact"/>
    </dgm:varLst>
    <dgm:alg type="composite">
      <dgm:param type="ar" val="1.6"/>
    </dgm:alg>
    <dgm:shape xmlns:r="http://schemas.openxmlformats.org/officeDocument/2006/relationships" r:blip="">
      <dgm:adjLst/>
    </dgm:shape>
    <dgm:presOf/>
    <dgm:constrLst>
      <dgm:constr type="l" for="ch" forName="arrow"/>
      <dgm:constr type="t" for="ch" forName="arrow"/>
      <dgm:constr type="w" for="ch" forName="arrow" refType="w"/>
      <dgm:constr type="h" for="ch" forName="arrow" refType="h"/>
      <dgm:constr type="ctrX" for="ch" forName="arrowDiagram1" refType="w" fact="0.5"/>
      <dgm:constr type="ctrY" for="ch" forName="arrowDiagram1" refType="h" fact="0.5"/>
      <dgm:constr type="w" for="ch" forName="arrowDiagram1" refType="w"/>
      <dgm:constr type="h" for="ch" forName="arrowDiagram1" refType="h"/>
      <dgm:constr type="ctrX" for="ch" forName="arrowDiagram2" refType="w" fact="0.5"/>
      <dgm:constr type="ctrY" for="ch" forName="arrowDiagram2" refType="h" fact="0.5"/>
      <dgm:constr type="w" for="ch" forName="arrowDiagram2" refType="w"/>
      <dgm:constr type="h" for="ch" forName="arrowDiagram2" refType="h"/>
      <dgm:constr type="ctrX" for="ch" forName="arrowDiagram3" refType="w" fact="0.5"/>
      <dgm:constr type="ctrY" for="ch" forName="arrowDiagram3" refType="h" fact="0.5"/>
      <dgm:constr type="w" for="ch" forName="arrowDiagram3" refType="w"/>
      <dgm:constr type="h" for="ch" forName="arrowDiagram3" refType="h"/>
      <dgm:constr type="ctrX" for="ch" forName="arrowDiagram4" refType="w" fact="0.5"/>
      <dgm:constr type="ctrY" for="ch" forName="arrowDiagram4" refType="h" fact="0.5"/>
      <dgm:constr type="w" for="ch" forName="arrowDiagram4" refType="w"/>
      <dgm:constr type="h" for="ch" forName="arrowDiagram4" refType="h"/>
      <dgm:constr type="ctrX" for="ch" forName="arrowDiagram5" refType="w" fact="0.5"/>
      <dgm:constr type="ctrY" for="ch" forName="arrowDiagram5" refType="h" fact="0.5"/>
      <dgm:constr type="w" for="ch" forName="arrowDiagram5" refType="w"/>
      <dgm:constr type="h" for="ch" forName="arrowDiagram5" refType="h"/>
    </dgm:constrLst>
    <dgm:ruleLst/>
    <dgm:choose name="Name0">
      <dgm:if name="Name1" axis="ch" ptType="node" func="cnt" op="gte" val="1">
        <dgm:layoutNode name="arrow" styleLbl="bgShp">
          <dgm:alg type="sp"/>
          <dgm:shape xmlns:r="http://schemas.openxmlformats.org/officeDocument/2006/relationships" type="swooshArrow" r:blip="">
            <dgm:adjLst>
              <dgm:adj idx="2" val="0.25"/>
            </dgm:adjLst>
          </dgm:shape>
          <dgm:presOf/>
          <dgm:constrLst/>
          <dgm:ruleLst/>
        </dgm:layoutNode>
        <dgm:choose name="Name2">
          <dgm:if name="Name3" axis="ch" ptType="node" func="cnt" op="lt" val="1"/>
          <dgm:if name="Name4" axis="ch" ptType="node" func="cnt" op="equ" val="1">
            <dgm:layoutNode name="arrowDiagram1">
              <dgm:varLst>
                <dgm:bulletEnabled val="1"/>
              </dgm:varLst>
              <dgm:alg type="composite">
                <dgm:param type="vertAlign" val="none"/>
                <dgm:param type="horzAlign" val="none"/>
              </dgm:alg>
              <dgm:shape xmlns:r="http://schemas.openxmlformats.org/officeDocument/2006/relationships" r:blip="">
                <dgm:adjLst/>
              </dgm:shape>
              <dgm:presOf/>
              <dgm:constrLst>
                <dgm:constr type="ctrX" for="ch" forName="bullet1" refType="w" fact="0.8"/>
                <dgm:constr type="ctrY" for="ch" forName="bullet1" refType="h" fact="0.262"/>
                <dgm:constr type="w" for="ch" forName="bullet1" refType="w" fact="0.074"/>
                <dgm:constr type="h" for="ch" forName="bullet1" refType="w" refFor="ch" refForName="bullet1"/>
                <dgm:constr type="r" for="ch" forName="textBox1" refType="ctrX" refFor="ch" refForName="bullet1"/>
                <dgm:constr type="t" for="ch" forName="textBox1" refType="ctrY" refFor="ch" refForName="bullet1"/>
                <dgm:constr type="w" for="ch" forName="textBox1" refType="w" fact="0.4"/>
                <dgm:constr type="h" for="ch" forName="textBox1" refType="h" fact="0.738"/>
                <dgm:constr type="userA" refType="h" refFor="ch" refForName="bullet1" fact="0.53"/>
                <dgm:constr type="rMarg" for="ch" forName="textBox1" refType="userA" fact="2.834"/>
                <dgm:constr type="primFontSz" for="ch" ptType="node" op="equ" val="65"/>
              </dgm:constrLst>
              <dgm:ruleLst/>
              <dgm:forEach name="Name5" axis="ch" ptType="node" cnt="1">
                <dgm:layoutNode name="bullet1" styleLbl="node1">
                  <dgm:alg type="sp"/>
                  <dgm:shape xmlns:r="http://schemas.openxmlformats.org/officeDocument/2006/relationships" type="ellipse" r:blip="">
                    <dgm:adjLst/>
                  </dgm:shape>
                  <dgm:presOf/>
                  <dgm:constrLst/>
                  <dgm:ruleLst/>
                </dgm:layoutNode>
                <dgm:layoutNode name="textBox1" styleLbl="revTx">
                  <dgm:varLst>
                    <dgm:bulletEnabled val="1"/>
                  </dgm:varLst>
                  <dgm:alg type="tx">
                    <dgm:param type="txAnchorVert" val="t"/>
                    <dgm:param type="parTxLTRAlign" val="r"/>
                    <dgm:param type="parTxRTLAlign" val="r"/>
                  </dgm:alg>
                  <dgm:shape xmlns:r="http://schemas.openxmlformats.org/officeDocument/2006/relationships" type="round2DiagRect" r:blip="">
                    <dgm:adjLst/>
                  </dgm:shape>
                  <dgm:presOf axis="desOrSelf" ptType="node"/>
                  <dgm:constrLst>
                    <dgm:constr type="lMarg"/>
                    <dgm:constr type="tMarg"/>
                    <dgm:constr type="bMarg"/>
                  </dgm:constrLst>
                  <dgm:ruleLst>
                    <dgm:rule type="primFontSz" val="5" fact="NaN" max="NaN"/>
                  </dgm:ruleLst>
                </dgm:layoutNode>
              </dgm:forEach>
            </dgm:layoutNode>
          </dgm:if>
          <dgm:if name="Name6" axis="ch" ptType="node" func="cnt" op="equ" val="2">
            <dgm:layoutNode name="arrowDiagram2">
              <dgm:alg type="composite">
                <dgm:param type="vertAlign" val="none"/>
                <dgm:param type="horzAlign" val="none"/>
              </dgm:alg>
              <dgm:shape xmlns:r="http://schemas.openxmlformats.org/officeDocument/2006/relationships" r:blip="">
                <dgm:adjLst/>
              </dgm:shape>
              <dgm:presOf/>
              <dgm:choose name="Name7">
                <dgm:if name="Name8" func="var" arg="dir" op="equ" val="norm">
                  <dgm:constrLst>
                    <dgm:constr type="ctrX" for="ch" forName="bullet2a" refType="w" fact="0.25"/>
                    <dgm:constr type="ctrY" for="ch" forName="bullet2a" refType="h" fact="0.573"/>
                    <dgm:constr type="w" for="ch" forName="bullet2a" refType="w" fact="0.035"/>
                    <dgm:constr type="h" for="ch" forName="bullet2a" refType="w" refFor="ch" refForName="bullet2a"/>
                    <dgm:constr type="l" for="ch" forName="textBox2a" refType="ctrX" refFor="ch" refForName="bullet2a"/>
                    <dgm:constr type="t" for="ch" forName="textBox2a" refType="ctrY" refFor="ch" refForName="bullet2a"/>
                    <dgm:constr type="w" for="ch" forName="textBox2a" refType="w" fact="0.325"/>
                    <dgm:constr type="h" for="ch" forName="textBox2a" refType="h" fact="0.427"/>
                    <dgm:constr type="userA" refType="h" refFor="ch" refForName="bullet2a" fact="0.53"/>
                    <dgm:constr type="lMarg" for="ch" forName="textBox2a" refType="userA" fact="2.834"/>
                    <dgm:constr type="ctrX" for="ch" forName="bullet2b" refType="w" fact="0.585"/>
                    <dgm:constr type="ctrY" for="ch" forName="bullet2b" refType="h" fact="0.338"/>
                    <dgm:constr type="w" for="ch" forName="bullet2b" refType="w" fact="0.06"/>
                    <dgm:constr type="h" for="ch" forName="bullet2b" refType="w" refFor="ch" refForName="bullet2b"/>
                    <dgm:constr type="l" for="ch" forName="textBox2b" refType="ctrX" refFor="ch" refForName="bullet2b"/>
                    <dgm:constr type="t" for="ch" forName="textBox2b" refType="ctrY" refFor="ch" refForName="bullet2b"/>
                    <dgm:constr type="w" for="ch" forName="textBox2b" refType="w" fact="0.325"/>
                    <dgm:constr type="h" for="ch" forName="textBox2b" refType="h" fact="0.662"/>
                    <dgm:constr type="userB" refType="h" refFor="ch" refForName="bullet2b" fact="0.53"/>
                    <dgm:constr type="lMarg" for="ch" forName="textBox2b" refType="userB" fact="2.834"/>
                    <dgm:constr type="primFontSz" for="ch" ptType="node" op="equ" val="65"/>
                  </dgm:constrLst>
                </dgm:if>
                <dgm:else name="Name9">
                  <dgm:constrLst>
                    <dgm:constr type="ctrX" for="ch" forName="bullet2a" refType="w" fact="0.25"/>
                    <dgm:constr type="ctrY" for="ch" forName="bullet2a" refType="h" fact="0.573"/>
                    <dgm:constr type="w" for="ch" forName="bullet2a" refType="w" fact="0.035"/>
                    <dgm:constr type="h" for="ch" forName="bullet2a" refType="w" refFor="ch" refForName="bullet2a"/>
                    <dgm:constr type="r" for="ch" forName="textBox2a" refType="ctrX" refFor="ch" refForName="bullet2a"/>
                    <dgm:constr type="b" for="ch" forName="textBox2a" refType="ctrY" refFor="ch" refForName="bullet2a"/>
                    <dgm:constr type="w" for="ch" forName="textBox2a" refType="w" fact="0.25"/>
                    <dgm:constr type="h" for="ch" forName="textBox2a" refType="h" fact="0.573"/>
                    <dgm:constr type="userA" refType="h" refFor="ch" refForName="bullet2a" fact="0.53"/>
                    <dgm:constr type="rMarg" for="ch" forName="textBox2a" refType="userA" fact="2.834"/>
                    <dgm:constr type="ctrX" for="ch" forName="bullet2b" refType="w" fact="0.585"/>
                    <dgm:constr type="ctrY" for="ch" forName="bullet2b" refType="h" fact="0.338"/>
                    <dgm:constr type="w" for="ch" forName="bullet2b" refType="w" fact="0.06"/>
                    <dgm:constr type="h" for="ch" forName="bullet2b" refType="w" refFor="ch" refForName="bullet2b"/>
                    <dgm:constr type="r" for="ch" forName="textBox2b" refType="ctrX" refFor="ch" refForName="bullet2b"/>
                    <dgm:constr type="b" for="ch" forName="textBox2b" refType="ctrY" refFor="ch" refForName="bullet2b"/>
                    <dgm:constr type="w" for="ch" forName="textBox2b" refType="w" fact="0.28"/>
                    <dgm:constr type="h" for="ch" forName="textBox2b" refType="h" fact="0.338"/>
                    <dgm:constr type="userB" refType="h" refFor="ch" refForName="bullet2b" fact="0.53"/>
                    <dgm:constr type="rMarg" for="ch" forName="textBox2b" refType="userB" fact="2.834"/>
                    <dgm:constr type="primFontSz" for="ch" ptType="node" op="equ" val="65"/>
                  </dgm:constrLst>
                </dgm:else>
              </dgm:choose>
              <dgm:ruleLst/>
              <dgm:forEach name="Name10" axis="ch" ptType="node" cnt="1">
                <dgm:layoutNode name="bullet2a" styleLbl="node1">
                  <dgm:alg type="sp"/>
                  <dgm:shape xmlns:r="http://schemas.openxmlformats.org/officeDocument/2006/relationships" type="ellipse" r:blip="">
                    <dgm:adjLst/>
                  </dgm:shape>
                  <dgm:presOf/>
                  <dgm:constrLst/>
                  <dgm:ruleLst/>
                </dgm:layoutNode>
                <dgm:layoutNode name="textBox2a" styleLbl="revTx">
                  <dgm:varLst>
                    <dgm:bulletEnabled val="1"/>
                  </dgm:varLst>
                  <dgm:choose name="Name11">
                    <dgm:if name="Name12" func="var" arg="dir" op="equ" val="norm">
                      <dgm:choose name="Name13">
                        <dgm:if name="Name14" axis="root des" ptType="all node" func="maxDepth" op="gt" val="1">
                          <dgm:alg type="tx">
                            <dgm:param type="txAnchorVert" val="t"/>
                            <dgm:param type="parTxLTRAlign" val="l"/>
                            <dgm:param type="parTxRTLAlign" val="r"/>
                          </dgm:alg>
                        </dgm:if>
                        <dgm:else name="Name15">
                          <dgm:alg type="tx">
                            <dgm:param type="txAnchorVert" val="t"/>
                            <dgm:param type="parTxLTRAlign" val="l"/>
                            <dgm:param type="parTxRTLAlign" val="l"/>
                          </dgm:alg>
                        </dgm:else>
                      </dgm:choose>
                    </dgm:if>
                    <dgm:else name="Name16">
                      <dgm:choose name="Name17">
                        <dgm:if name="Name18" axis="root des" ptType="all node" func="maxDepth" op="gt" val="1">
                          <dgm:alg type="tx">
                            <dgm:param type="txAnchorVert" val="b"/>
                            <dgm:param type="txAnchorVertCh" val="b"/>
                            <dgm:param type="parTxLTRAlign" val="l"/>
                            <dgm:param type="parTxRTLAlign" val="r"/>
                          </dgm:alg>
                        </dgm:if>
                        <dgm:else name="Name19">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20">
                    <dgm:if name="Name21" func="var" arg="dir" op="equ" val="norm">
                      <dgm:constrLst>
                        <dgm:constr type="rMarg"/>
                        <dgm:constr type="tMarg"/>
                        <dgm:constr type="bMarg"/>
                      </dgm:constrLst>
                    </dgm:if>
                    <dgm:else name="Name22">
                      <dgm:constrLst>
                        <dgm:constr type="lMarg"/>
                        <dgm:constr type="tMarg"/>
                        <dgm:constr type="bMarg"/>
                      </dgm:constrLst>
                    </dgm:else>
                  </dgm:choose>
                  <dgm:ruleLst>
                    <dgm:rule type="primFontSz" val="5" fact="NaN" max="NaN"/>
                  </dgm:ruleLst>
                </dgm:layoutNode>
              </dgm:forEach>
              <dgm:forEach name="Name23" axis="ch" ptType="node" st="2" cnt="1">
                <dgm:layoutNode name="bullet2b" styleLbl="node1">
                  <dgm:alg type="sp"/>
                  <dgm:shape xmlns:r="http://schemas.openxmlformats.org/officeDocument/2006/relationships" type="ellipse" r:blip="">
                    <dgm:adjLst/>
                  </dgm:shape>
                  <dgm:presOf/>
                  <dgm:constrLst/>
                  <dgm:ruleLst/>
                </dgm:layoutNode>
                <dgm:layoutNode name="textBox2b" styleLbl="revTx">
                  <dgm:varLst>
                    <dgm:bulletEnabled val="1"/>
                  </dgm:varLst>
                  <dgm:choose name="Name24">
                    <dgm:if name="Name25" func="var" arg="dir" op="equ" val="norm">
                      <dgm:choose name="Name26">
                        <dgm:if name="Name27" axis="root des" ptType="all node" func="maxDepth" op="gt" val="1">
                          <dgm:alg type="tx">
                            <dgm:param type="txAnchorVert" val="t"/>
                            <dgm:param type="parTxLTRAlign" val="l"/>
                            <dgm:param type="parTxRTLAlign" val="r"/>
                          </dgm:alg>
                        </dgm:if>
                        <dgm:else name="Name28">
                          <dgm:alg type="tx">
                            <dgm:param type="txAnchorVert" val="t"/>
                            <dgm:param type="parTxLTRAlign" val="l"/>
                            <dgm:param type="parTxRTLAlign" val="l"/>
                          </dgm:alg>
                        </dgm:else>
                      </dgm:choose>
                    </dgm:if>
                    <dgm:else name="Name29">
                      <dgm:choose name="Name30">
                        <dgm:if name="Name31" axis="root des" ptType="all node" func="maxDepth" op="gt" val="1">
                          <dgm:alg type="tx">
                            <dgm:param type="txAnchorVert" val="b"/>
                            <dgm:param type="txAnchorVertCh" val="b"/>
                            <dgm:param type="parTxLTRAlign" val="l"/>
                            <dgm:param type="parTxRTLAlign" val="r"/>
                          </dgm:alg>
                        </dgm:if>
                        <dgm:else name="Name32">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33">
                    <dgm:if name="Name34" func="var" arg="dir" op="equ" val="norm">
                      <dgm:constrLst>
                        <dgm:constr type="rMarg"/>
                        <dgm:constr type="tMarg"/>
                        <dgm:constr type="bMarg"/>
                      </dgm:constrLst>
                    </dgm:if>
                    <dgm:else name="Name35">
                      <dgm:constrLst>
                        <dgm:constr type="lMarg"/>
                        <dgm:constr type="tMarg"/>
                        <dgm:constr type="bMarg"/>
                      </dgm:constrLst>
                    </dgm:else>
                  </dgm:choose>
                  <dgm:ruleLst>
                    <dgm:rule type="primFontSz" val="5" fact="NaN" max="NaN"/>
                  </dgm:ruleLst>
                </dgm:layoutNode>
              </dgm:forEach>
            </dgm:layoutNode>
          </dgm:if>
          <dgm:if name="Name36" axis="ch" ptType="node" func="cnt" op="equ" val="3">
            <dgm:layoutNode name="arrowDiagram3">
              <dgm:alg type="composite">
                <dgm:param type="vertAlign" val="none"/>
                <dgm:param type="horzAlign" val="none"/>
              </dgm:alg>
              <dgm:shape xmlns:r="http://schemas.openxmlformats.org/officeDocument/2006/relationships" r:blip="">
                <dgm:adjLst/>
              </dgm:shape>
              <dgm:presOf/>
              <dgm:choose name="Name37">
                <dgm:if name="Name38" func="var" arg="dir" op="equ" val="norm">
                  <dgm:constrLst>
                    <dgm:constr type="ctrX" for="ch" forName="bullet3a" refType="w" fact="0.14"/>
                    <dgm:constr type="ctrY" for="ch" forName="bullet3a" refType="h" fact="0.711"/>
                    <dgm:constr type="w" for="ch" forName="bullet3a" refType="w" fact="0.026"/>
                    <dgm:constr type="h" for="ch" forName="bullet3a" refType="w" refFor="ch" refForName="bullet3a"/>
                    <dgm:constr type="l" for="ch" forName="textBox3a" refType="ctrX" refFor="ch" refForName="bullet3a"/>
                    <dgm:constr type="t" for="ch" forName="textBox3a" refType="ctrY" refFor="ch" refForName="bullet3a"/>
                    <dgm:constr type="w" for="ch" forName="textBox3a" refType="w" fact="0.233"/>
                    <dgm:constr type="h" for="ch" forName="textBox3a" refType="h" fact="0.289"/>
                    <dgm:constr type="userA" refType="h" refFor="ch" refForName="bullet3a" fact="0.53"/>
                    <dgm:constr type="lMarg" for="ch" forName="textBox3a" refType="userA" fact="2.834"/>
                    <dgm:constr type="ctrX" for="ch" forName="bullet3b" refType="w" fact="0.38"/>
                    <dgm:constr type="ctrY" for="ch" forName="bullet3b" refType="h" fact="0.456"/>
                    <dgm:constr type="w" for="ch" forName="bullet3b" refType="w" fact="0.047"/>
                    <dgm:constr type="h" for="ch" forName="bullet3b" refType="w" refFor="ch" refForName="bullet3b"/>
                    <dgm:constr type="l" for="ch" forName="textBox3b" refType="ctrX" refFor="ch" refForName="bullet3b"/>
                    <dgm:constr type="t" for="ch" forName="textBox3b" refType="ctrY" refFor="ch" refForName="bullet3b"/>
                    <dgm:constr type="w" for="ch" forName="textBox3b" refType="w" fact="0.24"/>
                    <dgm:constr type="h" for="ch" forName="textBox3b" refType="h" fact="0.544"/>
                    <dgm:constr type="userB" refType="h" refFor="ch" refForName="bullet3b" fact="0.53"/>
                    <dgm:constr type="lMarg" for="ch" forName="textBox3b" refType="userB" fact="2.834"/>
                    <dgm:constr type="ctrX" for="ch" forName="bullet3c" refType="w" fact="0.665"/>
                    <dgm:constr type="ctrY" for="ch" forName="bullet3c" refType="h" fact="0.305"/>
                    <dgm:constr type="w" for="ch" forName="bullet3c" refType="w" fact="0.065"/>
                    <dgm:constr type="h" for="ch" forName="bullet3c" refType="w" refFor="ch" refForName="bullet3c"/>
                    <dgm:constr type="l" for="ch" forName="textBox3c" refType="ctrX" refFor="ch" refForName="bullet3c"/>
                    <dgm:constr type="t" for="ch" forName="textBox3c" refType="ctrY" refFor="ch" refForName="bullet3c"/>
                    <dgm:constr type="w" for="ch" forName="textBox3c" refType="w" fact="0.24"/>
                    <dgm:constr type="h" for="ch" forName="textBox3c" refType="h" fact="0.695"/>
                    <dgm:constr type="userC" refType="h" refFor="ch" refForName="bullet3c" fact="0.53"/>
                    <dgm:constr type="lMarg" for="ch" forName="textBox3c" refType="userC" fact="2.834"/>
                    <dgm:constr type="primFontSz" for="ch" ptType="node" op="equ" val="65"/>
                  </dgm:constrLst>
                </dgm:if>
                <dgm:else name="Name39">
                  <dgm:constrLst>
                    <dgm:constr type="ctrX" for="ch" forName="bullet3a" refType="w" fact="0.14"/>
                    <dgm:constr type="ctrY" for="ch" forName="bullet3a" refType="h" fact="0.711"/>
                    <dgm:constr type="w" for="ch" forName="bullet3a" refType="w" fact="0.026"/>
                    <dgm:constr type="h" for="ch" forName="bullet3a" refType="w" refFor="ch" refForName="bullet3a"/>
                    <dgm:constr type="r" for="ch" forName="textBox3a" refType="ctrX" refFor="ch" refForName="bullet3a"/>
                    <dgm:constr type="b" for="ch" forName="textBox3a" refType="ctrY" refFor="ch" refForName="bullet3a"/>
                    <dgm:constr type="w" for="ch" forName="textBox3a" refType="w" fact="0.14"/>
                    <dgm:constr type="h" for="ch" forName="textBox3a" refType="h" fact="0.711"/>
                    <dgm:constr type="userA" refType="h" refFor="ch" refForName="bullet3a" fact="0.53"/>
                    <dgm:constr type="rMarg" for="ch" forName="textBox3a" refType="userA" fact="2.834"/>
                    <dgm:constr type="ctrX" for="ch" forName="bullet3b" refType="w" fact="0.38"/>
                    <dgm:constr type="ctrY" for="ch" forName="bullet3b" refType="h" fact="0.456"/>
                    <dgm:constr type="w" for="ch" forName="bullet3b" refType="w" fact="0.047"/>
                    <dgm:constr type="h" for="ch" forName="bullet3b" refType="w" refFor="ch" refForName="bullet3b"/>
                    <dgm:constr type="r" for="ch" forName="textBox3b" refType="ctrX" refFor="ch" refForName="bullet3b"/>
                    <dgm:constr type="b" for="ch" forName="textBox3b" refType="ctrY" refFor="ch" refForName="bullet3b"/>
                    <dgm:constr type="w" for="ch" forName="textBox3b" refType="w" fact="0.24"/>
                    <dgm:constr type="h" for="ch" forName="textBox3b" refType="h" fact="0.456"/>
                    <dgm:constr type="userB" refType="h" refFor="ch" refForName="bullet3b" fact="0.53"/>
                    <dgm:constr type="rMarg" for="ch" forName="textBox3b" refType="userB" fact="2.834"/>
                    <dgm:constr type="ctrX" for="ch" forName="bullet3c" refType="w" fact="0.665"/>
                    <dgm:constr type="ctrY" for="ch" forName="bullet3c" refType="h" fact="0.305"/>
                    <dgm:constr type="w" for="ch" forName="bullet3c" refType="w" fact="0.065"/>
                    <dgm:constr type="h" for="ch" forName="bullet3c" refType="w" refFor="ch" refForName="bullet3c"/>
                    <dgm:constr type="r" for="ch" forName="textBox3c" refType="ctrX" refFor="ch" refForName="bullet3c"/>
                    <dgm:constr type="b" for="ch" forName="textBox3c" refType="ctrY" refFor="ch" refForName="bullet3c"/>
                    <dgm:constr type="w" for="ch" forName="textBox3c" refType="w" fact="0.24"/>
                    <dgm:constr type="h" for="ch" forName="textBox3c" refType="h" fact="0.305"/>
                    <dgm:constr type="userC" refType="h" refFor="ch" refForName="bullet3c" fact="0.53"/>
                    <dgm:constr type="rMarg" for="ch" forName="textBox3c" refType="userC" fact="2.834"/>
                    <dgm:constr type="primFontSz" for="ch" ptType="node" op="equ" val="65"/>
                  </dgm:constrLst>
                </dgm:else>
              </dgm:choose>
              <dgm:ruleLst/>
              <dgm:forEach name="Name40" axis="ch" ptType="node" cnt="1">
                <dgm:layoutNode name="bullet3a" styleLbl="node1">
                  <dgm:alg type="sp"/>
                  <dgm:shape xmlns:r="http://schemas.openxmlformats.org/officeDocument/2006/relationships" type="ellipse" r:blip="">
                    <dgm:adjLst/>
                  </dgm:shape>
                  <dgm:presOf/>
                  <dgm:constrLst/>
                  <dgm:ruleLst/>
                </dgm:layoutNode>
                <dgm:layoutNode name="textBox3a" styleLbl="revTx">
                  <dgm:varLst>
                    <dgm:bulletEnabled val="1"/>
                  </dgm:varLst>
                  <dgm:choose name="Name41">
                    <dgm:if name="Name42" func="var" arg="dir" op="equ" val="norm">
                      <dgm:choose name="Name43">
                        <dgm:if name="Name44" axis="root des" ptType="all node" func="maxDepth" op="gt" val="1">
                          <dgm:alg type="tx">
                            <dgm:param type="txAnchorVert" val="t"/>
                            <dgm:param type="parTxLTRAlign" val="l"/>
                            <dgm:param type="parTxRTLAlign" val="r"/>
                          </dgm:alg>
                        </dgm:if>
                        <dgm:else name="Name45">
                          <dgm:alg type="tx">
                            <dgm:param type="txAnchorVert" val="t"/>
                            <dgm:param type="parTxLTRAlign" val="l"/>
                            <dgm:param type="parTxRTLAlign" val="l"/>
                          </dgm:alg>
                        </dgm:else>
                      </dgm:choose>
                    </dgm:if>
                    <dgm:else name="Name46">
                      <dgm:choose name="Name47">
                        <dgm:if name="Name48" axis="root des" ptType="all node" func="maxDepth" op="gt" val="1">
                          <dgm:alg type="tx">
                            <dgm:param type="txAnchorVert" val="b"/>
                            <dgm:param type="txAnchorVertCh" val="b"/>
                            <dgm:param type="parTxLTRAlign" val="l"/>
                            <dgm:param type="parTxRTLAlign" val="r"/>
                          </dgm:alg>
                        </dgm:if>
                        <dgm:else name="Name49">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50">
                    <dgm:if name="Name51" func="var" arg="dir" op="equ" val="norm">
                      <dgm:constrLst>
                        <dgm:constr type="rMarg"/>
                        <dgm:constr type="tMarg"/>
                        <dgm:constr type="bMarg"/>
                      </dgm:constrLst>
                    </dgm:if>
                    <dgm:else name="Name52">
                      <dgm:constrLst>
                        <dgm:constr type="lMarg"/>
                        <dgm:constr type="tMarg"/>
                        <dgm:constr type="bMarg"/>
                      </dgm:constrLst>
                    </dgm:else>
                  </dgm:choose>
                  <dgm:ruleLst>
                    <dgm:rule type="primFontSz" val="5" fact="NaN" max="NaN"/>
                  </dgm:ruleLst>
                </dgm:layoutNode>
              </dgm:forEach>
              <dgm:forEach name="Name53" axis="ch" ptType="node" st="2" cnt="1">
                <dgm:layoutNode name="bullet3b" styleLbl="node1">
                  <dgm:alg type="sp"/>
                  <dgm:shape xmlns:r="http://schemas.openxmlformats.org/officeDocument/2006/relationships" type="ellipse" r:blip="">
                    <dgm:adjLst/>
                  </dgm:shape>
                  <dgm:presOf/>
                  <dgm:constrLst/>
                  <dgm:ruleLst/>
                </dgm:layoutNode>
                <dgm:layoutNode name="textBox3b" styleLbl="revTx">
                  <dgm:varLst>
                    <dgm:bulletEnabled val="1"/>
                  </dgm:varLst>
                  <dgm:choose name="Name54">
                    <dgm:if name="Name55" func="var" arg="dir" op="equ" val="norm">
                      <dgm:choose name="Name56">
                        <dgm:if name="Name57" axis="root des" ptType="all node" func="maxDepth" op="gt" val="1">
                          <dgm:alg type="tx">
                            <dgm:param type="txAnchorVert" val="t"/>
                            <dgm:param type="parTxLTRAlign" val="l"/>
                            <dgm:param type="parTxRTLAlign" val="r"/>
                          </dgm:alg>
                        </dgm:if>
                        <dgm:else name="Name58">
                          <dgm:alg type="tx">
                            <dgm:param type="txAnchorVert" val="t"/>
                            <dgm:param type="parTxLTRAlign" val="l"/>
                            <dgm:param type="parTxRTLAlign" val="l"/>
                          </dgm:alg>
                        </dgm:else>
                      </dgm:choose>
                    </dgm:if>
                    <dgm:else name="Name59">
                      <dgm:choose name="Name60">
                        <dgm:if name="Name61" axis="root des" ptType="all node" func="maxDepth" op="gt" val="1">
                          <dgm:alg type="tx">
                            <dgm:param type="txAnchorVert" val="b"/>
                            <dgm:param type="txAnchorVertCh" val="b"/>
                            <dgm:param type="parTxLTRAlign" val="l"/>
                            <dgm:param type="parTxRTLAlign" val="r"/>
                          </dgm:alg>
                        </dgm:if>
                        <dgm:else name="Name62">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63">
                    <dgm:if name="Name64" func="var" arg="dir" op="equ" val="norm">
                      <dgm:constrLst>
                        <dgm:constr type="rMarg"/>
                        <dgm:constr type="tMarg"/>
                        <dgm:constr type="bMarg"/>
                      </dgm:constrLst>
                    </dgm:if>
                    <dgm:else name="Name65">
                      <dgm:constrLst>
                        <dgm:constr type="lMarg"/>
                        <dgm:constr type="tMarg"/>
                        <dgm:constr type="bMarg"/>
                      </dgm:constrLst>
                    </dgm:else>
                  </dgm:choose>
                  <dgm:ruleLst>
                    <dgm:rule type="primFontSz" val="5" fact="NaN" max="NaN"/>
                  </dgm:ruleLst>
                </dgm:layoutNode>
              </dgm:forEach>
              <dgm:forEach name="Name66" axis="ch" ptType="node" st="3" cnt="1">
                <dgm:layoutNode name="bullet3c" styleLbl="node1">
                  <dgm:alg type="sp"/>
                  <dgm:shape xmlns:r="http://schemas.openxmlformats.org/officeDocument/2006/relationships" type="ellipse" r:blip="">
                    <dgm:adjLst/>
                  </dgm:shape>
                  <dgm:presOf/>
                  <dgm:constrLst/>
                  <dgm:ruleLst/>
                </dgm:layoutNode>
                <dgm:layoutNode name="textBox3c" styleLbl="revTx">
                  <dgm:varLst>
                    <dgm:bulletEnabled val="1"/>
                  </dgm:varLst>
                  <dgm:choose name="Name67">
                    <dgm:if name="Name68" func="var" arg="dir" op="equ" val="norm">
                      <dgm:choose name="Name69">
                        <dgm:if name="Name70" axis="root des" ptType="all node" func="maxDepth" op="gt" val="1">
                          <dgm:alg type="tx">
                            <dgm:param type="txAnchorVert" val="t"/>
                            <dgm:param type="parTxLTRAlign" val="l"/>
                            <dgm:param type="parTxRTLAlign" val="r"/>
                          </dgm:alg>
                        </dgm:if>
                        <dgm:else name="Name71">
                          <dgm:alg type="tx">
                            <dgm:param type="txAnchorVert" val="t"/>
                            <dgm:param type="parTxLTRAlign" val="l"/>
                            <dgm:param type="parTxRTLAlign" val="l"/>
                          </dgm:alg>
                        </dgm:else>
                      </dgm:choose>
                    </dgm:if>
                    <dgm:else name="Name72">
                      <dgm:choose name="Name73">
                        <dgm:if name="Name74" axis="root des" ptType="all node" func="maxDepth" op="gt" val="1">
                          <dgm:alg type="tx">
                            <dgm:param type="txAnchorVert" val="b"/>
                            <dgm:param type="txAnchorVertCh" val="b"/>
                            <dgm:param type="parTxLTRAlign" val="l"/>
                            <dgm:param type="parTxRTLAlign" val="r"/>
                          </dgm:alg>
                        </dgm:if>
                        <dgm:else name="Name75">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76">
                    <dgm:if name="Name77" func="var" arg="dir" op="equ" val="norm">
                      <dgm:constrLst>
                        <dgm:constr type="rMarg"/>
                        <dgm:constr type="tMarg"/>
                        <dgm:constr type="bMarg"/>
                      </dgm:constrLst>
                    </dgm:if>
                    <dgm:else name="Name78">
                      <dgm:constrLst>
                        <dgm:constr type="lMarg"/>
                        <dgm:constr type="tMarg"/>
                        <dgm:constr type="bMarg"/>
                      </dgm:constrLst>
                    </dgm:else>
                  </dgm:choose>
                  <dgm:ruleLst>
                    <dgm:rule type="primFontSz" val="5" fact="NaN" max="NaN"/>
                  </dgm:ruleLst>
                </dgm:layoutNode>
              </dgm:forEach>
            </dgm:layoutNode>
          </dgm:if>
          <dgm:if name="Name79" axis="ch" ptType="node" func="cnt" op="equ" val="4">
            <dgm:layoutNode name="arrowDiagram4">
              <dgm:alg type="composite">
                <dgm:param type="vertAlign" val="none"/>
                <dgm:param type="horzAlign" val="none"/>
              </dgm:alg>
              <dgm:shape xmlns:r="http://schemas.openxmlformats.org/officeDocument/2006/relationships" r:blip="">
                <dgm:adjLst/>
              </dgm:shape>
              <dgm:presOf/>
              <dgm:choose name="Name80">
                <dgm:if name="Name81" func="var" arg="dir" op="equ" val="norm">
                  <dgm:constrLst>
                    <dgm:constr type="ctrX" for="ch" forName="bullet4a" refType="w" fact="0.11"/>
                    <dgm:constr type="ctrY" for="ch" forName="bullet4a" refType="h" fact="0.762"/>
                    <dgm:constr type="w" for="ch" forName="bullet4a" refType="w" fact="0.023"/>
                    <dgm:constr type="h" for="ch" forName="bullet4a" refType="w" refFor="ch" refForName="bullet4a"/>
                    <dgm:constr type="l" for="ch" forName="textBox4a" refType="ctrX" refFor="ch" refForName="bullet4a"/>
                    <dgm:constr type="t" for="ch" forName="textBox4a" refType="ctrY" refFor="ch" refForName="bullet4a"/>
                    <dgm:constr type="w" for="ch" forName="textBox4a" refType="w" fact="0.171"/>
                    <dgm:constr type="h" for="ch" forName="textBox4a" refType="h" fact="0.238"/>
                    <dgm:constr type="userA" refType="h" refFor="ch" refForName="bullet4a" fact="0.53"/>
                    <dgm:constr type="lMarg" for="ch" forName="textBox4a" refType="userA" fact="2.834"/>
                    <dgm:constr type="ctrX" for="ch" forName="bullet4b" refType="w" fact="0.281"/>
                    <dgm:constr type="ctrY" for="ch" forName="bullet4b" refType="h" fact="0.543"/>
                    <dgm:constr type="w" for="ch" forName="bullet4b" refType="w" fact="0.04"/>
                    <dgm:constr type="h" for="ch" forName="bullet4b" refType="w" refFor="ch" refForName="bullet4b"/>
                    <dgm:constr type="l" for="ch" forName="textBox4b" refType="ctrX" refFor="ch" refForName="bullet4b"/>
                    <dgm:constr type="t" for="ch" forName="textBox4b" refType="ctrY" refFor="ch" refForName="bullet4b"/>
                    <dgm:constr type="w" for="ch" forName="textBox4b" refType="w" fact="0.21"/>
                    <dgm:constr type="h" for="ch" forName="textBox4b" refType="h" fact="0.457"/>
                    <dgm:constr type="userB" refType="h" refFor="ch" refForName="bullet4b" fact="0.53"/>
                    <dgm:constr type="lMarg" for="ch" forName="textBox4b" refType="userB" fact="2.834"/>
                    <dgm:constr type="ctrX" for="ch" forName="bullet4c" refType="w" fact="0.495"/>
                    <dgm:constr type="ctrY" for="ch" forName="bullet4c" refType="h" fact="0.382"/>
                    <dgm:constr type="w" for="ch" forName="bullet4c" refType="w" fact="0.053"/>
                    <dgm:constr type="h" for="ch" forName="bullet4c" refType="w" refFor="ch" refForName="bullet4c"/>
                    <dgm:constr type="l" for="ch" forName="textBox4c" refType="ctrX" refFor="ch" refForName="bullet4c"/>
                    <dgm:constr type="t" for="ch" forName="textBox4c" refType="ctrY" refFor="ch" refForName="bullet4c"/>
                    <dgm:constr type="w" for="ch" forName="textBox4c" refType="w" fact="0.21"/>
                    <dgm:constr type="h" for="ch" forName="textBox4c" refType="h" fact="0.618"/>
                    <dgm:constr type="userC" refType="h" refFor="ch" refForName="bullet4c" fact="0.53"/>
                    <dgm:constr type="lMarg" for="ch" forName="textBox4c" refType="userC" fact="2.834"/>
                    <dgm:constr type="ctrX" for="ch" forName="bullet4d" refType="w" fact="0.73"/>
                    <dgm:constr type="ctrY" for="ch" forName="bullet4d" refType="h" fact="0.283"/>
                    <dgm:constr type="w" for="ch" forName="bullet4d" refType="w" fact="0.071"/>
                    <dgm:constr type="h" for="ch" forName="bullet4d" refType="w" refFor="ch" refForName="bullet4d"/>
                    <dgm:constr type="l" for="ch" forName="textBox4d" refType="ctrX" refFor="ch" refForName="bullet4d"/>
                    <dgm:constr type="t" for="ch" forName="textBox4d" refType="ctrY" refFor="ch" refForName="bullet4d"/>
                    <dgm:constr type="w" for="ch" forName="textBox4d" refType="w" fact="0.21"/>
                    <dgm:constr type="h" for="ch" forName="textBox4d" refType="h" fact="0.717"/>
                    <dgm:constr type="userD" refType="h" refFor="ch" refForName="bullet4d" fact="0.53"/>
                    <dgm:constr type="lMarg" for="ch" forName="textBox4d" refType="userD" fact="2.834"/>
                    <dgm:constr type="primFontSz" for="ch" ptType="node" op="equ" val="65"/>
                  </dgm:constrLst>
                </dgm:if>
                <dgm:else name="Name82">
                  <dgm:constrLst>
                    <dgm:constr type="ctrX" for="ch" forName="bullet4a" refType="w" fact="0.11"/>
                    <dgm:constr type="ctrY" for="ch" forName="bullet4a" refType="h" fact="0.762"/>
                    <dgm:constr type="w" for="ch" forName="bullet4a" refType="w" fact="0.023"/>
                    <dgm:constr type="h" for="ch" forName="bullet4a" refType="w" refFor="ch" refForName="bullet4a"/>
                    <dgm:constr type="r" for="ch" forName="textBox4a" refType="ctrX" refFor="ch" refForName="bullet4a"/>
                    <dgm:constr type="b" for="ch" forName="textBox4a" refType="ctrY" refFor="ch" refForName="bullet4a"/>
                    <dgm:constr type="w" for="ch" forName="textBox4a" refType="w" fact="0.11"/>
                    <dgm:constr type="h" for="ch" forName="textBox4a" refType="h" fact="0.762"/>
                    <dgm:constr type="userA" refType="h" refFor="ch" refForName="bullet4a" fact="0.53"/>
                    <dgm:constr type="rMarg" for="ch" forName="textBox4a" refType="userA" fact="2.834"/>
                    <dgm:constr type="ctrX" for="ch" forName="bullet4b" refType="w" fact="0.281"/>
                    <dgm:constr type="ctrY" for="ch" forName="bullet4b" refType="h" fact="0.543"/>
                    <dgm:constr type="w" for="ch" forName="bullet4b" refType="w" fact="0.04"/>
                    <dgm:constr type="h" for="ch" forName="bullet4b" refType="w" refFor="ch" refForName="bullet4b"/>
                    <dgm:constr type="r" for="ch" forName="textBox4b" refType="ctrX" refFor="ch" refForName="bullet4b"/>
                    <dgm:constr type="b" for="ch" forName="textBox4b" refType="ctrY" refFor="ch" refForName="bullet4b"/>
                    <dgm:constr type="w" for="ch" forName="textBox4b" refType="w" fact="0.171"/>
                    <dgm:constr type="h" for="ch" forName="textBox4b" refType="h" fact="0.543"/>
                    <dgm:constr type="userB" refType="h" refFor="ch" refForName="bullet4b" fact="0.53"/>
                    <dgm:constr type="rMarg" for="ch" forName="textBox4b" refType="userB" fact="2.834"/>
                    <dgm:constr type="ctrX" for="ch" forName="bullet4c" refType="w" fact="0.495"/>
                    <dgm:constr type="ctrY" for="ch" forName="bullet4c" refType="h" fact="0.382"/>
                    <dgm:constr type="w" for="ch" forName="bullet4c" refType="w" fact="0.053"/>
                    <dgm:constr type="h" for="ch" forName="bullet4c" refType="w" refFor="ch" refForName="bullet4c"/>
                    <dgm:constr type="r" for="ch" forName="textBox4c" refType="ctrX" refFor="ch" refForName="bullet4c"/>
                    <dgm:constr type="b" for="ch" forName="textBox4c" refType="ctrY" refFor="ch" refForName="bullet4c"/>
                    <dgm:constr type="w" for="ch" forName="textBox4c" refType="w" fact="0.21"/>
                    <dgm:constr type="h" for="ch" forName="textBox4c" refType="h" fact="0.382"/>
                    <dgm:constr type="userC" refType="h" refFor="ch" refForName="bullet4c" fact="0.53"/>
                    <dgm:constr type="rMarg" for="ch" forName="textBox4c" refType="userC" fact="2.834"/>
                    <dgm:constr type="ctrX" for="ch" forName="bullet4d" refType="w" fact="0.73"/>
                    <dgm:constr type="ctrY" for="ch" forName="bullet4d" refType="h" fact="0.283"/>
                    <dgm:constr type="w" for="ch" forName="bullet4d" refType="w" fact="0.071"/>
                    <dgm:constr type="h" for="ch" forName="bullet4d" refType="w" refFor="ch" refForName="bullet4d"/>
                    <dgm:constr type="r" for="ch" forName="textBox4d" refType="ctrX" refFor="ch" refForName="bullet4d"/>
                    <dgm:constr type="b" for="ch" forName="textBox4d" refType="ctrY" refFor="ch" refForName="bullet4d"/>
                    <dgm:constr type="w" for="ch" forName="textBox4d" refType="w" fact="0.21"/>
                    <dgm:constr type="h" for="ch" forName="textBox4d" refType="h" fact="0.283"/>
                    <dgm:constr type="userD" refType="h" refFor="ch" refForName="bullet4d" fact="0.53"/>
                    <dgm:constr type="rMarg" for="ch" forName="textBox4d" refType="userD" fact="2.834"/>
                    <dgm:constr type="primFontSz" for="ch" ptType="node" op="equ" val="65"/>
                  </dgm:constrLst>
                </dgm:else>
              </dgm:choose>
              <dgm:ruleLst/>
              <dgm:forEach name="Name83" axis="ch" ptType="node" cnt="1">
                <dgm:layoutNode name="bullet4a" styleLbl="node1">
                  <dgm:alg type="sp"/>
                  <dgm:shape xmlns:r="http://schemas.openxmlformats.org/officeDocument/2006/relationships" type="ellipse" r:blip="">
                    <dgm:adjLst/>
                  </dgm:shape>
                  <dgm:presOf/>
                  <dgm:constrLst/>
                  <dgm:ruleLst/>
                </dgm:layoutNode>
                <dgm:layoutNode name="textBox4a" styleLbl="revTx">
                  <dgm:varLst>
                    <dgm:bulletEnabled val="1"/>
                  </dgm:varLst>
                  <dgm:choose name="Name84">
                    <dgm:if name="Name85" func="var" arg="dir" op="equ" val="norm">
                      <dgm:choose name="Name86">
                        <dgm:if name="Name87" axis="root des" ptType="all node" func="maxDepth" op="gt" val="1">
                          <dgm:alg type="tx">
                            <dgm:param type="txAnchorVert" val="t"/>
                            <dgm:param type="parTxLTRAlign" val="l"/>
                            <dgm:param type="parTxRTLAlign" val="r"/>
                          </dgm:alg>
                        </dgm:if>
                        <dgm:else name="Name88">
                          <dgm:alg type="tx">
                            <dgm:param type="txAnchorVert" val="t"/>
                            <dgm:param type="parTxLTRAlign" val="l"/>
                            <dgm:param type="parTxRTLAlign" val="l"/>
                          </dgm:alg>
                        </dgm:else>
                      </dgm:choose>
                    </dgm:if>
                    <dgm:else name="Name89">
                      <dgm:choose name="Name90">
                        <dgm:if name="Name91" axis="root des" ptType="all node" func="maxDepth" op="gt" val="1">
                          <dgm:alg type="tx">
                            <dgm:param type="txAnchorVert" val="b"/>
                            <dgm:param type="txAnchorVertCh" val="b"/>
                            <dgm:param type="parTxLTRAlign" val="l"/>
                            <dgm:param type="parTxRTLAlign" val="r"/>
                          </dgm:alg>
                        </dgm:if>
                        <dgm:else name="Name92">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93">
                    <dgm:if name="Name94" func="var" arg="dir" op="equ" val="norm">
                      <dgm:constrLst>
                        <dgm:constr type="rMarg"/>
                        <dgm:constr type="tMarg"/>
                        <dgm:constr type="bMarg"/>
                      </dgm:constrLst>
                    </dgm:if>
                    <dgm:else name="Name95">
                      <dgm:constrLst>
                        <dgm:constr type="lMarg"/>
                        <dgm:constr type="tMarg"/>
                        <dgm:constr type="bMarg"/>
                      </dgm:constrLst>
                    </dgm:else>
                  </dgm:choose>
                  <dgm:ruleLst>
                    <dgm:rule type="primFontSz" val="5" fact="NaN" max="NaN"/>
                  </dgm:ruleLst>
                </dgm:layoutNode>
              </dgm:forEach>
              <dgm:forEach name="Name96" axis="ch" ptType="node" st="2" cnt="1">
                <dgm:layoutNode name="bullet4b" styleLbl="node1">
                  <dgm:alg type="sp"/>
                  <dgm:shape xmlns:r="http://schemas.openxmlformats.org/officeDocument/2006/relationships" type="ellipse" r:blip="">
                    <dgm:adjLst/>
                  </dgm:shape>
                  <dgm:presOf/>
                  <dgm:constrLst/>
                  <dgm:ruleLst/>
                </dgm:layoutNode>
                <dgm:layoutNode name="textBox4b" styleLbl="revTx">
                  <dgm:varLst>
                    <dgm:bulletEnabled val="1"/>
                  </dgm:varLst>
                  <dgm:choose name="Name97">
                    <dgm:if name="Name98" func="var" arg="dir" op="equ" val="norm">
                      <dgm:choose name="Name99">
                        <dgm:if name="Name100" axis="root des" ptType="all node" func="maxDepth" op="gt" val="1">
                          <dgm:alg type="tx">
                            <dgm:param type="txAnchorVert" val="t"/>
                            <dgm:param type="parTxLTRAlign" val="l"/>
                            <dgm:param type="parTxRTLAlign" val="r"/>
                          </dgm:alg>
                        </dgm:if>
                        <dgm:else name="Name101">
                          <dgm:alg type="tx">
                            <dgm:param type="txAnchorVert" val="t"/>
                            <dgm:param type="parTxLTRAlign" val="l"/>
                            <dgm:param type="parTxRTLAlign" val="l"/>
                          </dgm:alg>
                        </dgm:else>
                      </dgm:choose>
                    </dgm:if>
                    <dgm:else name="Name102">
                      <dgm:choose name="Name103">
                        <dgm:if name="Name104" axis="root des" ptType="all node" func="maxDepth" op="gt" val="1">
                          <dgm:alg type="tx">
                            <dgm:param type="txAnchorVert" val="b"/>
                            <dgm:param type="txAnchorVertCh" val="b"/>
                            <dgm:param type="parTxLTRAlign" val="l"/>
                            <dgm:param type="parTxRTLAlign" val="r"/>
                          </dgm:alg>
                        </dgm:if>
                        <dgm:else name="Name105">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06">
                    <dgm:if name="Name107" func="var" arg="dir" op="equ" val="norm">
                      <dgm:constrLst>
                        <dgm:constr type="rMarg"/>
                        <dgm:constr type="tMarg"/>
                        <dgm:constr type="bMarg"/>
                      </dgm:constrLst>
                    </dgm:if>
                    <dgm:else name="Name108">
                      <dgm:constrLst>
                        <dgm:constr type="lMarg"/>
                        <dgm:constr type="tMarg"/>
                        <dgm:constr type="bMarg"/>
                      </dgm:constrLst>
                    </dgm:else>
                  </dgm:choose>
                  <dgm:ruleLst>
                    <dgm:rule type="primFontSz" val="5" fact="NaN" max="NaN"/>
                  </dgm:ruleLst>
                </dgm:layoutNode>
              </dgm:forEach>
              <dgm:forEach name="Name109" axis="ch" ptType="node" st="3" cnt="1">
                <dgm:layoutNode name="bullet4c" styleLbl="node1">
                  <dgm:alg type="sp"/>
                  <dgm:shape xmlns:r="http://schemas.openxmlformats.org/officeDocument/2006/relationships" type="ellipse" r:blip="">
                    <dgm:adjLst/>
                  </dgm:shape>
                  <dgm:presOf/>
                  <dgm:constrLst/>
                  <dgm:ruleLst/>
                </dgm:layoutNode>
                <dgm:layoutNode name="textBox4c" styleLbl="revTx">
                  <dgm:varLst>
                    <dgm:bulletEnabled val="1"/>
                  </dgm:varLst>
                  <dgm:choose name="Name110">
                    <dgm:if name="Name111" func="var" arg="dir" op="equ" val="norm">
                      <dgm:choose name="Name112">
                        <dgm:if name="Name113" axis="root des" ptType="all node" func="maxDepth" op="gt" val="1">
                          <dgm:alg type="tx">
                            <dgm:param type="txAnchorVert" val="t"/>
                            <dgm:param type="parTxLTRAlign" val="l"/>
                            <dgm:param type="parTxRTLAlign" val="r"/>
                          </dgm:alg>
                        </dgm:if>
                        <dgm:else name="Name114">
                          <dgm:alg type="tx">
                            <dgm:param type="txAnchorVert" val="t"/>
                            <dgm:param type="parTxLTRAlign" val="l"/>
                            <dgm:param type="parTxRTLAlign" val="l"/>
                          </dgm:alg>
                        </dgm:else>
                      </dgm:choose>
                    </dgm:if>
                    <dgm:else name="Name115">
                      <dgm:choose name="Name116">
                        <dgm:if name="Name117" axis="root des" ptType="all node" func="maxDepth" op="gt" val="1">
                          <dgm:alg type="tx">
                            <dgm:param type="txAnchorVert" val="b"/>
                            <dgm:param type="txAnchorVertCh" val="b"/>
                            <dgm:param type="parTxLTRAlign" val="l"/>
                            <dgm:param type="parTxRTLAlign" val="r"/>
                          </dgm:alg>
                        </dgm:if>
                        <dgm:else name="Name118">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19">
                    <dgm:if name="Name120" func="var" arg="dir" op="equ" val="norm">
                      <dgm:constrLst>
                        <dgm:constr type="rMarg"/>
                        <dgm:constr type="tMarg"/>
                        <dgm:constr type="bMarg"/>
                      </dgm:constrLst>
                    </dgm:if>
                    <dgm:else name="Name121">
                      <dgm:constrLst>
                        <dgm:constr type="lMarg"/>
                        <dgm:constr type="tMarg"/>
                        <dgm:constr type="bMarg"/>
                      </dgm:constrLst>
                    </dgm:else>
                  </dgm:choose>
                  <dgm:ruleLst>
                    <dgm:rule type="primFontSz" val="5" fact="NaN" max="NaN"/>
                  </dgm:ruleLst>
                </dgm:layoutNode>
              </dgm:forEach>
              <dgm:forEach name="Name122" axis="ch" ptType="node" st="4" cnt="1">
                <dgm:layoutNode name="bullet4d" styleLbl="node1">
                  <dgm:alg type="sp"/>
                  <dgm:shape xmlns:r="http://schemas.openxmlformats.org/officeDocument/2006/relationships" type="ellipse" r:blip="">
                    <dgm:adjLst/>
                  </dgm:shape>
                  <dgm:presOf/>
                  <dgm:constrLst/>
                  <dgm:ruleLst/>
                </dgm:layoutNode>
                <dgm:layoutNode name="textBox4d" styleLbl="revTx">
                  <dgm:varLst>
                    <dgm:bulletEnabled val="1"/>
                  </dgm:varLst>
                  <dgm:choose name="Name123">
                    <dgm:if name="Name124" func="var" arg="dir" op="equ" val="norm">
                      <dgm:choose name="Name125">
                        <dgm:if name="Name126" axis="root des" ptType="all node" func="maxDepth" op="gt" val="1">
                          <dgm:alg type="tx">
                            <dgm:param type="txAnchorVert" val="t"/>
                            <dgm:param type="parTxLTRAlign" val="l"/>
                            <dgm:param type="parTxRTLAlign" val="r"/>
                          </dgm:alg>
                        </dgm:if>
                        <dgm:else name="Name127">
                          <dgm:alg type="tx">
                            <dgm:param type="txAnchorVert" val="t"/>
                            <dgm:param type="parTxLTRAlign" val="l"/>
                            <dgm:param type="parTxRTLAlign" val="l"/>
                          </dgm:alg>
                        </dgm:else>
                      </dgm:choose>
                    </dgm:if>
                    <dgm:else name="Name128">
                      <dgm:choose name="Name129">
                        <dgm:if name="Name130" axis="root des" ptType="all node" func="maxDepth" op="gt" val="1">
                          <dgm:alg type="tx">
                            <dgm:param type="txAnchorVert" val="b"/>
                            <dgm:param type="txAnchorVertCh" val="b"/>
                            <dgm:param type="parTxLTRAlign" val="l"/>
                            <dgm:param type="parTxRTLAlign" val="r"/>
                          </dgm:alg>
                        </dgm:if>
                        <dgm:else name="Name131">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32">
                    <dgm:if name="Name133" func="var" arg="dir" op="equ" val="norm">
                      <dgm:constrLst>
                        <dgm:constr type="rMarg"/>
                        <dgm:constr type="tMarg"/>
                        <dgm:constr type="bMarg"/>
                      </dgm:constrLst>
                    </dgm:if>
                    <dgm:else name="Name134">
                      <dgm:constrLst>
                        <dgm:constr type="lMarg"/>
                        <dgm:constr type="tMarg"/>
                        <dgm:constr type="bMarg"/>
                      </dgm:constrLst>
                    </dgm:else>
                  </dgm:choose>
                  <dgm:ruleLst>
                    <dgm:rule type="primFontSz" val="5" fact="NaN" max="NaN"/>
                  </dgm:ruleLst>
                </dgm:layoutNode>
              </dgm:forEach>
            </dgm:layoutNode>
          </dgm:if>
          <dgm:else name="Name135">
            <dgm:layoutNode name="arrowDiagram5">
              <dgm:alg type="composite">
                <dgm:param type="vertAlign" val="none"/>
                <dgm:param type="horzAlign" val="none"/>
              </dgm:alg>
              <dgm:shape xmlns:r="http://schemas.openxmlformats.org/officeDocument/2006/relationships" r:blip="">
                <dgm:adjLst/>
              </dgm:shape>
              <dgm:presOf/>
              <dgm:choose name="Name136">
                <dgm:if name="Name137" func="var" arg="dir" op="equ" val="norm">
                  <dgm:constrLst>
                    <dgm:constr type="ctrX" for="ch" forName="bullet5a" refType="w" fact="0.11"/>
                    <dgm:constr type="ctrY" for="ch" forName="bullet5a" refType="h" fact="0.762"/>
                    <dgm:constr type="w" for="ch" forName="bullet5a" refType="w" fact="0.023"/>
                    <dgm:constr type="h" for="ch" forName="bullet5a" refType="w" refFor="ch" refForName="bullet5a"/>
                    <dgm:constr type="l" for="ch" forName="textBox5a" refType="ctrX" refFor="ch" refForName="bullet5a"/>
                    <dgm:constr type="t" for="ch" forName="textBox5a" refType="ctrY" refFor="ch" refForName="bullet5a"/>
                    <dgm:constr type="w" for="ch" forName="textBox5a" refType="w" fact="0.131"/>
                    <dgm:constr type="h" for="ch" forName="textBox5a" refType="h" fact="0.238"/>
                    <dgm:constr type="userA" refType="h" refFor="ch" refForName="bullet5a" fact="0.53"/>
                    <dgm:constr type="lMarg" for="ch" forName="textBox5a" refType="userA" fact="2.834"/>
                    <dgm:constr type="ctrX" for="ch" forName="bullet5b" refType="w" fact="0.241"/>
                    <dgm:constr type="ctrY" for="ch" forName="bullet5b" refType="h" fact="0.581"/>
                    <dgm:constr type="w" for="ch" forName="bullet5b" refType="w" fact="0.036"/>
                    <dgm:constr type="h" for="ch" forName="bullet5b" refType="w" refFor="ch" refForName="bullet5b"/>
                    <dgm:constr type="l" for="ch" forName="textBox5b" refType="ctrX" refFor="ch" refForName="bullet5b"/>
                    <dgm:constr type="t" for="ch" forName="textBox5b" refType="ctrY" refFor="ch" refForName="bullet5b"/>
                    <dgm:constr type="w" for="ch" forName="textBox5b" refType="w" fact="0.166"/>
                    <dgm:constr type="h" for="ch" forName="textBox5b" refType="h" fact="0.419"/>
                    <dgm:constr type="userB" refType="h" refFor="ch" refForName="bullet5b" fact="0.53"/>
                    <dgm:constr type="lMarg" for="ch" forName="textBox5b" refType="userB" fact="2.834"/>
                    <dgm:constr type="ctrX" for="ch" forName="bullet5c" refType="w" fact="0.407"/>
                    <dgm:constr type="ctrY" for="ch" forName="bullet5c" refType="h" fact="0.438"/>
                    <dgm:constr type="w" for="ch" forName="bullet5c" refType="w" fact="0.048"/>
                    <dgm:constr type="h" for="ch" forName="bullet5c" refType="w" refFor="ch" refForName="bullet5c"/>
                    <dgm:constr type="l" for="ch" forName="textBox5c" refType="ctrX" refFor="ch" refForName="bullet5c"/>
                    <dgm:constr type="t" for="ch" forName="textBox5c" refType="ctrY" refFor="ch" refForName="bullet5c"/>
                    <dgm:constr type="w" for="ch" forName="textBox5c" refType="w" fact="0.193"/>
                    <dgm:constr type="h" for="ch" forName="textBox5c" refType="h" fact="0.562"/>
                    <dgm:constr type="userC" refType="h" refFor="ch" refForName="bullet5c" fact="0.53"/>
                    <dgm:constr type="lMarg" for="ch" forName="textBox5c" refType="userC" fact="2.834"/>
                    <dgm:constr type="ctrX" for="ch" forName="bullet5d" refType="w" fact="0.6"/>
                    <dgm:constr type="ctrY" for="ch" forName="bullet5d" refType="h" fact="0.33"/>
                    <dgm:constr type="w" for="ch" forName="bullet5d" refType="w" fact="0.062"/>
                    <dgm:constr type="h" for="ch" forName="bullet5d" refType="w" refFor="ch" refForName="bullet5d"/>
                    <dgm:constr type="l" for="ch" forName="textBox5d" refType="ctrX" refFor="ch" refForName="bullet5d"/>
                    <dgm:constr type="t" for="ch" forName="textBox5d" refType="ctrY" refFor="ch" refForName="bullet5d"/>
                    <dgm:constr type="w" for="ch" forName="textBox5d" refType="w" fact="0.2"/>
                    <dgm:constr type="h" for="ch" forName="textBox5d" refType="h" fact="0.67"/>
                    <dgm:constr type="userD" refType="h" refFor="ch" refForName="bullet5d" fact="0.53"/>
                    <dgm:constr type="lMarg" for="ch" forName="textBox5d" refType="userD" fact="2.834"/>
                    <dgm:constr type="ctrX" for="ch" forName="bullet5e" refType="w" fact="0.8"/>
                    <dgm:constr type="ctrY" for="ch" forName="bullet5e" refType="h" fact="0.264"/>
                    <dgm:constr type="w" for="ch" forName="bullet5e" refType="w" fact="0.079"/>
                    <dgm:constr type="h" for="ch" forName="bullet5e" refType="w" refFor="ch" refForName="bullet5e"/>
                    <dgm:constr type="l" for="ch" forName="textBox5e" refType="ctrX" refFor="ch" refForName="bullet5e"/>
                    <dgm:constr type="t" for="ch" forName="textBox5e" refType="ctrY" refFor="ch" refForName="bullet5e"/>
                    <dgm:constr type="w" for="ch" forName="textBox5e" refType="w" fact="0.2"/>
                    <dgm:constr type="h" for="ch" forName="textBox5e" refType="h" fact="0.736"/>
                    <dgm:constr type="userE" refType="h" refFor="ch" refForName="bullet5e" fact="0.53"/>
                    <dgm:constr type="lMarg" for="ch" forName="textBox5e" refType="userE" fact="2.834"/>
                    <dgm:constr type="primFontSz" for="ch" ptType="node" op="equ" val="65"/>
                  </dgm:constrLst>
                </dgm:if>
                <dgm:else name="Name138">
                  <dgm:constrLst>
                    <dgm:constr type="ctrX" for="ch" forName="bullet5a" refType="w" fact="0.11"/>
                    <dgm:constr type="ctrY" for="ch" forName="bullet5a" refType="h" fact="0.762"/>
                    <dgm:constr type="w" for="ch" forName="bullet5a" refType="w" fact="0.023"/>
                    <dgm:constr type="h" for="ch" forName="bullet5a" refType="w" refFor="ch" refForName="bullet5a"/>
                    <dgm:constr type="r" for="ch" forName="textBox5a" refType="ctrX" refFor="ch" refForName="bullet5a"/>
                    <dgm:constr type="b" for="ch" forName="textBox5a" refType="ctrY" refFor="ch" refForName="bullet5a"/>
                    <dgm:constr type="w" for="ch" forName="textBox5a" refType="w" fact="0.11"/>
                    <dgm:constr type="h" for="ch" forName="textBox5a" refType="h" fact="0.762"/>
                    <dgm:constr type="userA" refType="h" refFor="ch" refForName="bullet5a" fact="0.53"/>
                    <dgm:constr type="rMarg" for="ch" forName="textBox5a" refType="userA" fact="2.834"/>
                    <dgm:constr type="ctrX" for="ch" forName="bullet5b" refType="w" fact="0.241"/>
                    <dgm:constr type="ctrY" for="ch" forName="bullet5b" refType="h" fact="0.581"/>
                    <dgm:constr type="w" for="ch" forName="bullet5b" refType="w" fact="0.036"/>
                    <dgm:constr type="h" for="ch" forName="bullet5b" refType="w" refFor="ch" refForName="bullet5b"/>
                    <dgm:constr type="r" for="ch" forName="textBox5b" refType="ctrX" refFor="ch" refForName="bullet5b"/>
                    <dgm:constr type="b" for="ch" forName="textBox5b" refType="ctrY" refFor="ch" refForName="bullet5b"/>
                    <dgm:constr type="w" for="ch" forName="textBox5b" refType="w" fact="0.131"/>
                    <dgm:constr type="h" for="ch" forName="textBox5b" refType="h" fact="0.581"/>
                    <dgm:constr type="userB" refType="h" refFor="ch" refForName="bullet5b" fact="0.53"/>
                    <dgm:constr type="rMarg" for="ch" forName="textBox5b" refType="userB" fact="2.834"/>
                    <dgm:constr type="ctrX" for="ch" forName="bullet5c" refType="w" fact="0.407"/>
                    <dgm:constr type="ctrY" for="ch" forName="bullet5c" refType="h" fact="0.438"/>
                    <dgm:constr type="w" for="ch" forName="bullet5c" refType="w" fact="0.048"/>
                    <dgm:constr type="h" for="ch" forName="bullet5c" refType="w" refFor="ch" refForName="bullet5c"/>
                    <dgm:constr type="r" for="ch" forName="textBox5c" refType="ctrX" refFor="ch" refForName="bullet5c"/>
                    <dgm:constr type="b" for="ch" forName="textBox5c" refType="ctrY" refFor="ch" refForName="bullet5c"/>
                    <dgm:constr type="w" for="ch" forName="textBox5c" refType="w" fact="0.166"/>
                    <dgm:constr type="h" for="ch" forName="textBox5c" refType="h" fact="0.438"/>
                    <dgm:constr type="userC" refType="h" refFor="ch" refForName="bullet5c" fact="0.53"/>
                    <dgm:constr type="rMarg" for="ch" forName="textBox5c" refType="userC" fact="2.834"/>
                    <dgm:constr type="ctrX" for="ch" forName="bullet5d" refType="w" fact="0.6"/>
                    <dgm:constr type="ctrY" for="ch" forName="bullet5d" refType="h" fact="0.33"/>
                    <dgm:constr type="w" for="ch" forName="bullet5d" refType="w" fact="0.062"/>
                    <dgm:constr type="h" for="ch" forName="bullet5d" refType="w" refFor="ch" refForName="bullet5d"/>
                    <dgm:constr type="r" for="ch" forName="textBox5d" refType="ctrX" refFor="ch" refForName="bullet5d"/>
                    <dgm:constr type="b" for="ch" forName="textBox5d" refType="ctrY" refFor="ch" refForName="bullet5d"/>
                    <dgm:constr type="w" for="ch" forName="textBox5d" refType="w" fact="0.193"/>
                    <dgm:constr type="h" for="ch" forName="textBox5d" refType="h" fact="0.33"/>
                    <dgm:constr type="userD" refType="h" refFor="ch" refForName="bullet5d" fact="0.53"/>
                    <dgm:constr type="rMarg" for="ch" forName="textBox5d" refType="userD" fact="2.834"/>
                    <dgm:constr type="ctrX" for="ch" forName="bullet5e" refType="w" fact="0.8"/>
                    <dgm:constr type="ctrY" for="ch" forName="bullet5e" refType="h" fact="0.264"/>
                    <dgm:constr type="w" for="ch" forName="bullet5e" refType="w" fact="0.079"/>
                    <dgm:constr type="h" for="ch" forName="bullet5e" refType="w" refFor="ch" refForName="bullet5e"/>
                    <dgm:constr type="r" for="ch" forName="textBox5e" refType="ctrX" refFor="ch" refForName="bullet5e"/>
                    <dgm:constr type="b" for="ch" forName="textBox5e" refType="ctrY" refFor="ch" refForName="bullet5e"/>
                    <dgm:constr type="w" for="ch" forName="textBox5e" refType="w" fact="0.2"/>
                    <dgm:constr type="h" for="ch" forName="textBox5e" refType="h" fact="0.264"/>
                    <dgm:constr type="userE" refType="h" refFor="ch" refForName="bullet5e" fact="0.53"/>
                    <dgm:constr type="rMarg" for="ch" forName="textBox5e" refType="userE" fact="2.834"/>
                    <dgm:constr type="primFontSz" for="ch" ptType="node" op="equ" val="65"/>
                  </dgm:constrLst>
                </dgm:else>
              </dgm:choose>
              <dgm:ruleLst/>
              <dgm:forEach name="Name139" axis="ch" ptType="node" cnt="1">
                <dgm:layoutNode name="bullet5a" styleLbl="node1">
                  <dgm:alg type="sp"/>
                  <dgm:shape xmlns:r="http://schemas.openxmlformats.org/officeDocument/2006/relationships" type="ellipse" r:blip="">
                    <dgm:adjLst/>
                  </dgm:shape>
                  <dgm:presOf/>
                  <dgm:constrLst/>
                  <dgm:ruleLst/>
                </dgm:layoutNode>
                <dgm:layoutNode name="textBox5a" styleLbl="revTx">
                  <dgm:varLst>
                    <dgm:bulletEnabled val="1"/>
                  </dgm:varLst>
                  <dgm:choose name="Name140">
                    <dgm:if name="Name141" func="var" arg="dir" op="equ" val="norm">
                      <dgm:choose name="Name142">
                        <dgm:if name="Name143" axis="root des" ptType="all node" func="maxDepth" op="gt" val="1">
                          <dgm:alg type="tx">
                            <dgm:param type="txAnchorVert" val="t"/>
                            <dgm:param type="parTxLTRAlign" val="l"/>
                            <dgm:param type="parTxRTLAlign" val="r"/>
                          </dgm:alg>
                        </dgm:if>
                        <dgm:else name="Name144">
                          <dgm:alg type="tx">
                            <dgm:param type="txAnchorVert" val="t"/>
                            <dgm:param type="parTxLTRAlign" val="l"/>
                            <dgm:param type="parTxRTLAlign" val="l"/>
                          </dgm:alg>
                        </dgm:else>
                      </dgm:choose>
                    </dgm:if>
                    <dgm:else name="Name145">
                      <dgm:choose name="Name146">
                        <dgm:if name="Name147" axis="root des" ptType="all node" func="maxDepth" op="gt" val="1">
                          <dgm:alg type="tx">
                            <dgm:param type="txAnchorVert" val="b"/>
                            <dgm:param type="txAnchorVertCh" val="b"/>
                            <dgm:param type="parTxLTRAlign" val="l"/>
                            <dgm:param type="parTxRTLAlign" val="r"/>
                          </dgm:alg>
                        </dgm:if>
                        <dgm:else name="Name148">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49">
                    <dgm:if name="Name150" func="var" arg="dir" op="equ" val="norm">
                      <dgm:constrLst>
                        <dgm:constr type="rMarg"/>
                        <dgm:constr type="tMarg"/>
                        <dgm:constr type="bMarg"/>
                      </dgm:constrLst>
                    </dgm:if>
                    <dgm:else name="Name151">
                      <dgm:constrLst>
                        <dgm:constr type="lMarg"/>
                        <dgm:constr type="tMarg"/>
                        <dgm:constr type="bMarg"/>
                      </dgm:constrLst>
                    </dgm:else>
                  </dgm:choose>
                  <dgm:ruleLst>
                    <dgm:rule type="primFontSz" val="5" fact="NaN" max="NaN"/>
                  </dgm:ruleLst>
                </dgm:layoutNode>
              </dgm:forEach>
              <dgm:forEach name="Name152" axis="ch" ptType="node" st="2" cnt="1">
                <dgm:layoutNode name="bullet5b" styleLbl="node1">
                  <dgm:alg type="sp"/>
                  <dgm:shape xmlns:r="http://schemas.openxmlformats.org/officeDocument/2006/relationships" type="ellipse" r:blip="">
                    <dgm:adjLst/>
                  </dgm:shape>
                  <dgm:presOf/>
                  <dgm:constrLst/>
                  <dgm:ruleLst/>
                </dgm:layoutNode>
                <dgm:layoutNode name="textBox5b" styleLbl="revTx">
                  <dgm:varLst>
                    <dgm:bulletEnabled val="1"/>
                  </dgm:varLst>
                  <dgm:choose name="Name153">
                    <dgm:if name="Name154" func="var" arg="dir" op="equ" val="norm">
                      <dgm:choose name="Name155">
                        <dgm:if name="Name156" axis="root des" ptType="all node" func="maxDepth" op="gt" val="1">
                          <dgm:alg type="tx">
                            <dgm:param type="txAnchorVert" val="t"/>
                            <dgm:param type="parTxLTRAlign" val="l"/>
                            <dgm:param type="parTxRTLAlign" val="r"/>
                          </dgm:alg>
                        </dgm:if>
                        <dgm:else name="Name157">
                          <dgm:alg type="tx">
                            <dgm:param type="txAnchorVert" val="t"/>
                            <dgm:param type="parTxLTRAlign" val="l"/>
                            <dgm:param type="parTxRTLAlign" val="l"/>
                          </dgm:alg>
                        </dgm:else>
                      </dgm:choose>
                    </dgm:if>
                    <dgm:else name="Name158">
                      <dgm:choose name="Name159">
                        <dgm:if name="Name160" axis="root des" ptType="all node" func="maxDepth" op="gt" val="1">
                          <dgm:alg type="tx">
                            <dgm:param type="txAnchorVert" val="b"/>
                            <dgm:param type="txAnchorVertCh" val="b"/>
                            <dgm:param type="parTxLTRAlign" val="l"/>
                            <dgm:param type="parTxRTLAlign" val="r"/>
                          </dgm:alg>
                        </dgm:if>
                        <dgm:else name="Name161">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62">
                    <dgm:if name="Name163" func="var" arg="dir" op="equ" val="norm">
                      <dgm:constrLst>
                        <dgm:constr type="rMarg"/>
                        <dgm:constr type="tMarg"/>
                        <dgm:constr type="bMarg"/>
                      </dgm:constrLst>
                    </dgm:if>
                    <dgm:else name="Name164">
                      <dgm:constrLst>
                        <dgm:constr type="lMarg"/>
                        <dgm:constr type="tMarg"/>
                        <dgm:constr type="bMarg"/>
                      </dgm:constrLst>
                    </dgm:else>
                  </dgm:choose>
                  <dgm:ruleLst>
                    <dgm:rule type="primFontSz" val="5" fact="NaN" max="NaN"/>
                  </dgm:ruleLst>
                </dgm:layoutNode>
              </dgm:forEach>
              <dgm:forEach name="Name165" axis="ch" ptType="node" st="3" cnt="1">
                <dgm:layoutNode name="bullet5c" styleLbl="node1">
                  <dgm:alg type="sp"/>
                  <dgm:shape xmlns:r="http://schemas.openxmlformats.org/officeDocument/2006/relationships" type="ellipse" r:blip="">
                    <dgm:adjLst/>
                  </dgm:shape>
                  <dgm:presOf/>
                  <dgm:constrLst/>
                  <dgm:ruleLst/>
                </dgm:layoutNode>
                <dgm:layoutNode name="textBox5c" styleLbl="revTx">
                  <dgm:varLst>
                    <dgm:bulletEnabled val="1"/>
                  </dgm:varLst>
                  <dgm:choose name="Name166">
                    <dgm:if name="Name167" func="var" arg="dir" op="equ" val="norm">
                      <dgm:choose name="Name168">
                        <dgm:if name="Name169" axis="root des" ptType="all node" func="maxDepth" op="gt" val="1">
                          <dgm:alg type="tx">
                            <dgm:param type="txAnchorVert" val="t"/>
                            <dgm:param type="parTxLTRAlign" val="l"/>
                            <dgm:param type="parTxRTLAlign" val="r"/>
                          </dgm:alg>
                        </dgm:if>
                        <dgm:else name="Name170">
                          <dgm:alg type="tx">
                            <dgm:param type="txAnchorVert" val="t"/>
                            <dgm:param type="parTxLTRAlign" val="l"/>
                            <dgm:param type="parTxRTLAlign" val="l"/>
                          </dgm:alg>
                        </dgm:else>
                      </dgm:choose>
                    </dgm:if>
                    <dgm:else name="Name171">
                      <dgm:choose name="Name172">
                        <dgm:if name="Name173" axis="root des" ptType="all node" func="maxDepth" op="gt" val="1">
                          <dgm:alg type="tx">
                            <dgm:param type="txAnchorVert" val="b"/>
                            <dgm:param type="txAnchorVertCh" val="b"/>
                            <dgm:param type="parTxLTRAlign" val="l"/>
                            <dgm:param type="parTxRTLAlign" val="r"/>
                          </dgm:alg>
                        </dgm:if>
                        <dgm:else name="Name174">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75">
                    <dgm:if name="Name176" func="var" arg="dir" op="equ" val="norm">
                      <dgm:constrLst>
                        <dgm:constr type="rMarg"/>
                        <dgm:constr type="tMarg"/>
                        <dgm:constr type="bMarg"/>
                      </dgm:constrLst>
                    </dgm:if>
                    <dgm:else name="Name177">
                      <dgm:constrLst>
                        <dgm:constr type="lMarg"/>
                        <dgm:constr type="tMarg"/>
                        <dgm:constr type="bMarg"/>
                      </dgm:constrLst>
                    </dgm:else>
                  </dgm:choose>
                  <dgm:ruleLst>
                    <dgm:rule type="primFontSz" val="5" fact="NaN" max="NaN"/>
                  </dgm:ruleLst>
                </dgm:layoutNode>
              </dgm:forEach>
              <dgm:forEach name="Name178" axis="ch" ptType="node" st="4" cnt="1">
                <dgm:layoutNode name="bullet5d" styleLbl="node1">
                  <dgm:alg type="sp"/>
                  <dgm:shape xmlns:r="http://schemas.openxmlformats.org/officeDocument/2006/relationships" type="ellipse" r:blip="">
                    <dgm:adjLst/>
                  </dgm:shape>
                  <dgm:presOf/>
                  <dgm:constrLst/>
                  <dgm:ruleLst/>
                </dgm:layoutNode>
                <dgm:layoutNode name="textBox5d" styleLbl="revTx">
                  <dgm:varLst>
                    <dgm:bulletEnabled val="1"/>
                  </dgm:varLst>
                  <dgm:choose name="Name179">
                    <dgm:if name="Name180" func="var" arg="dir" op="equ" val="norm">
                      <dgm:choose name="Name181">
                        <dgm:if name="Name182" axis="root des" ptType="all node" func="maxDepth" op="gt" val="1">
                          <dgm:alg type="tx">
                            <dgm:param type="txAnchorVert" val="t"/>
                            <dgm:param type="parTxLTRAlign" val="l"/>
                            <dgm:param type="parTxRTLAlign" val="r"/>
                          </dgm:alg>
                        </dgm:if>
                        <dgm:else name="Name183">
                          <dgm:alg type="tx">
                            <dgm:param type="txAnchorVert" val="t"/>
                            <dgm:param type="parTxLTRAlign" val="l"/>
                            <dgm:param type="parTxRTLAlign" val="l"/>
                          </dgm:alg>
                        </dgm:else>
                      </dgm:choose>
                    </dgm:if>
                    <dgm:else name="Name184">
                      <dgm:choose name="Name185">
                        <dgm:if name="Name186" axis="root des" ptType="all node" func="maxDepth" op="gt" val="1">
                          <dgm:alg type="tx">
                            <dgm:param type="txAnchorVert" val="b"/>
                            <dgm:param type="txAnchorVertCh" val="b"/>
                            <dgm:param type="parTxLTRAlign" val="l"/>
                            <dgm:param type="parTxRTLAlign" val="r"/>
                          </dgm:alg>
                        </dgm:if>
                        <dgm:else name="Name187">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88">
                    <dgm:if name="Name189" func="var" arg="dir" op="equ" val="norm">
                      <dgm:constrLst>
                        <dgm:constr type="rMarg"/>
                        <dgm:constr type="tMarg"/>
                        <dgm:constr type="bMarg"/>
                      </dgm:constrLst>
                    </dgm:if>
                    <dgm:else name="Name190">
                      <dgm:constrLst>
                        <dgm:constr type="lMarg"/>
                        <dgm:constr type="tMarg"/>
                        <dgm:constr type="bMarg"/>
                      </dgm:constrLst>
                    </dgm:else>
                  </dgm:choose>
                  <dgm:ruleLst>
                    <dgm:rule type="primFontSz" val="5" fact="NaN" max="NaN"/>
                  </dgm:ruleLst>
                </dgm:layoutNode>
              </dgm:forEach>
              <dgm:forEach name="Name191" axis="ch" ptType="node" st="5" cnt="1">
                <dgm:layoutNode name="bullet5e" styleLbl="node1">
                  <dgm:alg type="sp"/>
                  <dgm:shape xmlns:r="http://schemas.openxmlformats.org/officeDocument/2006/relationships" type="ellipse" r:blip="">
                    <dgm:adjLst/>
                  </dgm:shape>
                  <dgm:presOf/>
                  <dgm:constrLst/>
                  <dgm:ruleLst/>
                </dgm:layoutNode>
                <dgm:layoutNode name="textBox5e" styleLbl="revTx">
                  <dgm:varLst>
                    <dgm:bulletEnabled val="1"/>
                  </dgm:varLst>
                  <dgm:choose name="Name192">
                    <dgm:if name="Name193" func="var" arg="dir" op="equ" val="norm">
                      <dgm:choose name="Name194">
                        <dgm:if name="Name195" axis="root des" ptType="all node" func="maxDepth" op="gt" val="1">
                          <dgm:alg type="tx">
                            <dgm:param type="txAnchorVert" val="t"/>
                            <dgm:param type="parTxLTRAlign" val="l"/>
                            <dgm:param type="parTxRTLAlign" val="r"/>
                          </dgm:alg>
                        </dgm:if>
                        <dgm:else name="Name196">
                          <dgm:alg type="tx">
                            <dgm:param type="txAnchorVert" val="t"/>
                            <dgm:param type="parTxLTRAlign" val="l"/>
                            <dgm:param type="parTxRTLAlign" val="l"/>
                          </dgm:alg>
                        </dgm:else>
                      </dgm:choose>
                    </dgm:if>
                    <dgm:else name="Name197">
                      <dgm:choose name="Name198">
                        <dgm:if name="Name199" axis="root des" ptType="all node" func="maxDepth" op="gt" val="1">
                          <dgm:alg type="tx">
                            <dgm:param type="txAnchorVert" val="b"/>
                            <dgm:param type="txAnchorVertCh" val="b"/>
                            <dgm:param type="parTxLTRAlign" val="l"/>
                            <dgm:param type="parTxRTLAlign" val="r"/>
                          </dgm:alg>
                        </dgm:if>
                        <dgm:else name="Name200">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201">
                    <dgm:if name="Name202" func="var" arg="dir" op="equ" val="norm">
                      <dgm:constrLst>
                        <dgm:constr type="rMarg"/>
                        <dgm:constr type="tMarg"/>
                        <dgm:constr type="bMarg"/>
                      </dgm:constrLst>
                    </dgm:if>
                    <dgm:else name="Name203">
                      <dgm:constrLst>
                        <dgm:constr type="lMarg"/>
                        <dgm:constr type="tMarg"/>
                        <dgm:constr type="bMarg"/>
                      </dgm:constrLst>
                    </dgm:else>
                  </dgm:choose>
                  <dgm:ruleLst>
                    <dgm:rule type="primFontSz" val="5" fact="NaN" max="NaN"/>
                  </dgm:ruleLst>
                </dgm:layoutNode>
              </dgm:forEach>
            </dgm:layoutNode>
          </dgm:else>
        </dgm:choose>
      </dgm:if>
      <dgm:else name="Name204"/>
    </dgm:choose>
  </dgm:layoutNode>
</dgm:layoutDef>
</file>

<file path=ppt/diagrams/layout6.xml><?xml version="1.0" encoding="utf-8"?>
<dgm:layoutDef xmlns:dgm="http://schemas.openxmlformats.org/drawingml/2006/diagram" xmlns:a="http://schemas.openxmlformats.org/drawingml/2006/main" uniqueId="urn:microsoft.com/office/officeart/2005/8/layout/arrow2">
  <dgm:title val=""/>
  <dgm:desc val=""/>
  <dgm:catLst>
    <dgm:cat type="process" pri="2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arrowDiagram">
    <dgm:varLst>
      <dgm:chMax val="5"/>
      <dgm:dir/>
      <dgm:resizeHandles val="exact"/>
    </dgm:varLst>
    <dgm:alg type="composite">
      <dgm:param type="ar" val="1.6"/>
    </dgm:alg>
    <dgm:shape xmlns:r="http://schemas.openxmlformats.org/officeDocument/2006/relationships" r:blip="">
      <dgm:adjLst/>
    </dgm:shape>
    <dgm:presOf/>
    <dgm:constrLst>
      <dgm:constr type="l" for="ch" forName="arrow"/>
      <dgm:constr type="t" for="ch" forName="arrow"/>
      <dgm:constr type="w" for="ch" forName="arrow" refType="w"/>
      <dgm:constr type="h" for="ch" forName="arrow" refType="h"/>
      <dgm:constr type="ctrX" for="ch" forName="arrowDiagram1" refType="w" fact="0.5"/>
      <dgm:constr type="ctrY" for="ch" forName="arrowDiagram1" refType="h" fact="0.5"/>
      <dgm:constr type="w" for="ch" forName="arrowDiagram1" refType="w"/>
      <dgm:constr type="h" for="ch" forName="arrowDiagram1" refType="h"/>
      <dgm:constr type="ctrX" for="ch" forName="arrowDiagram2" refType="w" fact="0.5"/>
      <dgm:constr type="ctrY" for="ch" forName="arrowDiagram2" refType="h" fact="0.5"/>
      <dgm:constr type="w" for="ch" forName="arrowDiagram2" refType="w"/>
      <dgm:constr type="h" for="ch" forName="arrowDiagram2" refType="h"/>
      <dgm:constr type="ctrX" for="ch" forName="arrowDiagram3" refType="w" fact="0.5"/>
      <dgm:constr type="ctrY" for="ch" forName="arrowDiagram3" refType="h" fact="0.5"/>
      <dgm:constr type="w" for="ch" forName="arrowDiagram3" refType="w"/>
      <dgm:constr type="h" for="ch" forName="arrowDiagram3" refType="h"/>
      <dgm:constr type="ctrX" for="ch" forName="arrowDiagram4" refType="w" fact="0.5"/>
      <dgm:constr type="ctrY" for="ch" forName="arrowDiagram4" refType="h" fact="0.5"/>
      <dgm:constr type="w" for="ch" forName="arrowDiagram4" refType="w"/>
      <dgm:constr type="h" for="ch" forName="arrowDiagram4" refType="h"/>
      <dgm:constr type="ctrX" for="ch" forName="arrowDiagram5" refType="w" fact="0.5"/>
      <dgm:constr type="ctrY" for="ch" forName="arrowDiagram5" refType="h" fact="0.5"/>
      <dgm:constr type="w" for="ch" forName="arrowDiagram5" refType="w"/>
      <dgm:constr type="h" for="ch" forName="arrowDiagram5" refType="h"/>
    </dgm:constrLst>
    <dgm:ruleLst/>
    <dgm:choose name="Name0">
      <dgm:if name="Name1" axis="ch" ptType="node" func="cnt" op="gte" val="1">
        <dgm:layoutNode name="arrow" styleLbl="bgShp">
          <dgm:alg type="sp"/>
          <dgm:shape xmlns:r="http://schemas.openxmlformats.org/officeDocument/2006/relationships" type="swooshArrow" r:blip="">
            <dgm:adjLst>
              <dgm:adj idx="2" val="0.25"/>
            </dgm:adjLst>
          </dgm:shape>
          <dgm:presOf/>
          <dgm:constrLst/>
          <dgm:ruleLst/>
        </dgm:layoutNode>
        <dgm:choose name="Name2">
          <dgm:if name="Name3" axis="ch" ptType="node" func="cnt" op="lt" val="1"/>
          <dgm:if name="Name4" axis="ch" ptType="node" func="cnt" op="equ" val="1">
            <dgm:layoutNode name="arrowDiagram1">
              <dgm:varLst>
                <dgm:bulletEnabled val="1"/>
              </dgm:varLst>
              <dgm:alg type="composite">
                <dgm:param type="vertAlign" val="none"/>
                <dgm:param type="horzAlign" val="none"/>
              </dgm:alg>
              <dgm:shape xmlns:r="http://schemas.openxmlformats.org/officeDocument/2006/relationships" r:blip="">
                <dgm:adjLst/>
              </dgm:shape>
              <dgm:presOf/>
              <dgm:constrLst>
                <dgm:constr type="ctrX" for="ch" forName="bullet1" refType="w" fact="0.8"/>
                <dgm:constr type="ctrY" for="ch" forName="bullet1" refType="h" fact="0.262"/>
                <dgm:constr type="w" for="ch" forName="bullet1" refType="w" fact="0.074"/>
                <dgm:constr type="h" for="ch" forName="bullet1" refType="w" refFor="ch" refForName="bullet1"/>
                <dgm:constr type="r" for="ch" forName="textBox1" refType="ctrX" refFor="ch" refForName="bullet1"/>
                <dgm:constr type="t" for="ch" forName="textBox1" refType="ctrY" refFor="ch" refForName="bullet1"/>
                <dgm:constr type="w" for="ch" forName="textBox1" refType="w" fact="0.4"/>
                <dgm:constr type="h" for="ch" forName="textBox1" refType="h" fact="0.738"/>
                <dgm:constr type="userA" refType="h" refFor="ch" refForName="bullet1" fact="0.53"/>
                <dgm:constr type="rMarg" for="ch" forName="textBox1" refType="userA" fact="2.834"/>
                <dgm:constr type="primFontSz" for="ch" ptType="node" op="equ" val="65"/>
              </dgm:constrLst>
              <dgm:ruleLst/>
              <dgm:forEach name="Name5" axis="ch" ptType="node" cnt="1">
                <dgm:layoutNode name="bullet1" styleLbl="node1">
                  <dgm:alg type="sp"/>
                  <dgm:shape xmlns:r="http://schemas.openxmlformats.org/officeDocument/2006/relationships" type="ellipse" r:blip="">
                    <dgm:adjLst/>
                  </dgm:shape>
                  <dgm:presOf/>
                  <dgm:constrLst/>
                  <dgm:ruleLst/>
                </dgm:layoutNode>
                <dgm:layoutNode name="textBox1" styleLbl="revTx">
                  <dgm:varLst>
                    <dgm:bulletEnabled val="1"/>
                  </dgm:varLst>
                  <dgm:alg type="tx">
                    <dgm:param type="txAnchorVert" val="t"/>
                    <dgm:param type="parTxLTRAlign" val="r"/>
                    <dgm:param type="parTxRTLAlign" val="r"/>
                  </dgm:alg>
                  <dgm:shape xmlns:r="http://schemas.openxmlformats.org/officeDocument/2006/relationships" type="round2DiagRect" r:blip="">
                    <dgm:adjLst/>
                  </dgm:shape>
                  <dgm:presOf axis="desOrSelf" ptType="node"/>
                  <dgm:constrLst>
                    <dgm:constr type="lMarg"/>
                    <dgm:constr type="tMarg"/>
                    <dgm:constr type="bMarg"/>
                  </dgm:constrLst>
                  <dgm:ruleLst>
                    <dgm:rule type="primFontSz" val="5" fact="NaN" max="NaN"/>
                  </dgm:ruleLst>
                </dgm:layoutNode>
              </dgm:forEach>
            </dgm:layoutNode>
          </dgm:if>
          <dgm:if name="Name6" axis="ch" ptType="node" func="cnt" op="equ" val="2">
            <dgm:layoutNode name="arrowDiagram2">
              <dgm:alg type="composite">
                <dgm:param type="vertAlign" val="none"/>
                <dgm:param type="horzAlign" val="none"/>
              </dgm:alg>
              <dgm:shape xmlns:r="http://schemas.openxmlformats.org/officeDocument/2006/relationships" r:blip="">
                <dgm:adjLst/>
              </dgm:shape>
              <dgm:presOf/>
              <dgm:choose name="Name7">
                <dgm:if name="Name8" func="var" arg="dir" op="equ" val="norm">
                  <dgm:constrLst>
                    <dgm:constr type="ctrX" for="ch" forName="bullet2a" refType="w" fact="0.25"/>
                    <dgm:constr type="ctrY" for="ch" forName="bullet2a" refType="h" fact="0.573"/>
                    <dgm:constr type="w" for="ch" forName="bullet2a" refType="w" fact="0.035"/>
                    <dgm:constr type="h" for="ch" forName="bullet2a" refType="w" refFor="ch" refForName="bullet2a"/>
                    <dgm:constr type="l" for="ch" forName="textBox2a" refType="ctrX" refFor="ch" refForName="bullet2a"/>
                    <dgm:constr type="t" for="ch" forName="textBox2a" refType="ctrY" refFor="ch" refForName="bullet2a"/>
                    <dgm:constr type="w" for="ch" forName="textBox2a" refType="w" fact="0.325"/>
                    <dgm:constr type="h" for="ch" forName="textBox2a" refType="h" fact="0.427"/>
                    <dgm:constr type="userA" refType="h" refFor="ch" refForName="bullet2a" fact="0.53"/>
                    <dgm:constr type="lMarg" for="ch" forName="textBox2a" refType="userA" fact="2.834"/>
                    <dgm:constr type="ctrX" for="ch" forName="bullet2b" refType="w" fact="0.585"/>
                    <dgm:constr type="ctrY" for="ch" forName="bullet2b" refType="h" fact="0.338"/>
                    <dgm:constr type="w" for="ch" forName="bullet2b" refType="w" fact="0.06"/>
                    <dgm:constr type="h" for="ch" forName="bullet2b" refType="w" refFor="ch" refForName="bullet2b"/>
                    <dgm:constr type="l" for="ch" forName="textBox2b" refType="ctrX" refFor="ch" refForName="bullet2b"/>
                    <dgm:constr type="t" for="ch" forName="textBox2b" refType="ctrY" refFor="ch" refForName="bullet2b"/>
                    <dgm:constr type="w" for="ch" forName="textBox2b" refType="w" fact="0.325"/>
                    <dgm:constr type="h" for="ch" forName="textBox2b" refType="h" fact="0.662"/>
                    <dgm:constr type="userB" refType="h" refFor="ch" refForName="bullet2b" fact="0.53"/>
                    <dgm:constr type="lMarg" for="ch" forName="textBox2b" refType="userB" fact="2.834"/>
                    <dgm:constr type="primFontSz" for="ch" ptType="node" op="equ" val="65"/>
                  </dgm:constrLst>
                </dgm:if>
                <dgm:else name="Name9">
                  <dgm:constrLst>
                    <dgm:constr type="ctrX" for="ch" forName="bullet2a" refType="w" fact="0.25"/>
                    <dgm:constr type="ctrY" for="ch" forName="bullet2a" refType="h" fact="0.573"/>
                    <dgm:constr type="w" for="ch" forName="bullet2a" refType="w" fact="0.035"/>
                    <dgm:constr type="h" for="ch" forName="bullet2a" refType="w" refFor="ch" refForName="bullet2a"/>
                    <dgm:constr type="r" for="ch" forName="textBox2a" refType="ctrX" refFor="ch" refForName="bullet2a"/>
                    <dgm:constr type="b" for="ch" forName="textBox2a" refType="ctrY" refFor="ch" refForName="bullet2a"/>
                    <dgm:constr type="w" for="ch" forName="textBox2a" refType="w" fact="0.25"/>
                    <dgm:constr type="h" for="ch" forName="textBox2a" refType="h" fact="0.573"/>
                    <dgm:constr type="userA" refType="h" refFor="ch" refForName="bullet2a" fact="0.53"/>
                    <dgm:constr type="rMarg" for="ch" forName="textBox2a" refType="userA" fact="2.834"/>
                    <dgm:constr type="ctrX" for="ch" forName="bullet2b" refType="w" fact="0.585"/>
                    <dgm:constr type="ctrY" for="ch" forName="bullet2b" refType="h" fact="0.338"/>
                    <dgm:constr type="w" for="ch" forName="bullet2b" refType="w" fact="0.06"/>
                    <dgm:constr type="h" for="ch" forName="bullet2b" refType="w" refFor="ch" refForName="bullet2b"/>
                    <dgm:constr type="r" for="ch" forName="textBox2b" refType="ctrX" refFor="ch" refForName="bullet2b"/>
                    <dgm:constr type="b" for="ch" forName="textBox2b" refType="ctrY" refFor="ch" refForName="bullet2b"/>
                    <dgm:constr type="w" for="ch" forName="textBox2b" refType="w" fact="0.28"/>
                    <dgm:constr type="h" for="ch" forName="textBox2b" refType="h" fact="0.338"/>
                    <dgm:constr type="userB" refType="h" refFor="ch" refForName="bullet2b" fact="0.53"/>
                    <dgm:constr type="rMarg" for="ch" forName="textBox2b" refType="userB" fact="2.834"/>
                    <dgm:constr type="primFontSz" for="ch" ptType="node" op="equ" val="65"/>
                  </dgm:constrLst>
                </dgm:else>
              </dgm:choose>
              <dgm:ruleLst/>
              <dgm:forEach name="Name10" axis="ch" ptType="node" cnt="1">
                <dgm:layoutNode name="bullet2a" styleLbl="node1">
                  <dgm:alg type="sp"/>
                  <dgm:shape xmlns:r="http://schemas.openxmlformats.org/officeDocument/2006/relationships" type="ellipse" r:blip="">
                    <dgm:adjLst/>
                  </dgm:shape>
                  <dgm:presOf/>
                  <dgm:constrLst/>
                  <dgm:ruleLst/>
                </dgm:layoutNode>
                <dgm:layoutNode name="textBox2a" styleLbl="revTx">
                  <dgm:varLst>
                    <dgm:bulletEnabled val="1"/>
                  </dgm:varLst>
                  <dgm:choose name="Name11">
                    <dgm:if name="Name12" func="var" arg="dir" op="equ" val="norm">
                      <dgm:choose name="Name13">
                        <dgm:if name="Name14" axis="root des" ptType="all node" func="maxDepth" op="gt" val="1">
                          <dgm:alg type="tx">
                            <dgm:param type="txAnchorVert" val="t"/>
                            <dgm:param type="parTxLTRAlign" val="l"/>
                            <dgm:param type="parTxRTLAlign" val="r"/>
                          </dgm:alg>
                        </dgm:if>
                        <dgm:else name="Name15">
                          <dgm:alg type="tx">
                            <dgm:param type="txAnchorVert" val="t"/>
                            <dgm:param type="parTxLTRAlign" val="l"/>
                            <dgm:param type="parTxRTLAlign" val="l"/>
                          </dgm:alg>
                        </dgm:else>
                      </dgm:choose>
                    </dgm:if>
                    <dgm:else name="Name16">
                      <dgm:choose name="Name17">
                        <dgm:if name="Name18" axis="root des" ptType="all node" func="maxDepth" op="gt" val="1">
                          <dgm:alg type="tx">
                            <dgm:param type="txAnchorVert" val="b"/>
                            <dgm:param type="txAnchorVertCh" val="b"/>
                            <dgm:param type="parTxLTRAlign" val="l"/>
                            <dgm:param type="parTxRTLAlign" val="r"/>
                          </dgm:alg>
                        </dgm:if>
                        <dgm:else name="Name19">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20">
                    <dgm:if name="Name21" func="var" arg="dir" op="equ" val="norm">
                      <dgm:constrLst>
                        <dgm:constr type="rMarg"/>
                        <dgm:constr type="tMarg"/>
                        <dgm:constr type="bMarg"/>
                      </dgm:constrLst>
                    </dgm:if>
                    <dgm:else name="Name22">
                      <dgm:constrLst>
                        <dgm:constr type="lMarg"/>
                        <dgm:constr type="tMarg"/>
                        <dgm:constr type="bMarg"/>
                      </dgm:constrLst>
                    </dgm:else>
                  </dgm:choose>
                  <dgm:ruleLst>
                    <dgm:rule type="primFontSz" val="5" fact="NaN" max="NaN"/>
                  </dgm:ruleLst>
                </dgm:layoutNode>
              </dgm:forEach>
              <dgm:forEach name="Name23" axis="ch" ptType="node" st="2" cnt="1">
                <dgm:layoutNode name="bullet2b" styleLbl="node1">
                  <dgm:alg type="sp"/>
                  <dgm:shape xmlns:r="http://schemas.openxmlformats.org/officeDocument/2006/relationships" type="ellipse" r:blip="">
                    <dgm:adjLst/>
                  </dgm:shape>
                  <dgm:presOf/>
                  <dgm:constrLst/>
                  <dgm:ruleLst/>
                </dgm:layoutNode>
                <dgm:layoutNode name="textBox2b" styleLbl="revTx">
                  <dgm:varLst>
                    <dgm:bulletEnabled val="1"/>
                  </dgm:varLst>
                  <dgm:choose name="Name24">
                    <dgm:if name="Name25" func="var" arg="dir" op="equ" val="norm">
                      <dgm:choose name="Name26">
                        <dgm:if name="Name27" axis="root des" ptType="all node" func="maxDepth" op="gt" val="1">
                          <dgm:alg type="tx">
                            <dgm:param type="txAnchorVert" val="t"/>
                            <dgm:param type="parTxLTRAlign" val="l"/>
                            <dgm:param type="parTxRTLAlign" val="r"/>
                          </dgm:alg>
                        </dgm:if>
                        <dgm:else name="Name28">
                          <dgm:alg type="tx">
                            <dgm:param type="txAnchorVert" val="t"/>
                            <dgm:param type="parTxLTRAlign" val="l"/>
                            <dgm:param type="parTxRTLAlign" val="l"/>
                          </dgm:alg>
                        </dgm:else>
                      </dgm:choose>
                    </dgm:if>
                    <dgm:else name="Name29">
                      <dgm:choose name="Name30">
                        <dgm:if name="Name31" axis="root des" ptType="all node" func="maxDepth" op="gt" val="1">
                          <dgm:alg type="tx">
                            <dgm:param type="txAnchorVert" val="b"/>
                            <dgm:param type="txAnchorVertCh" val="b"/>
                            <dgm:param type="parTxLTRAlign" val="l"/>
                            <dgm:param type="parTxRTLAlign" val="r"/>
                          </dgm:alg>
                        </dgm:if>
                        <dgm:else name="Name32">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33">
                    <dgm:if name="Name34" func="var" arg="dir" op="equ" val="norm">
                      <dgm:constrLst>
                        <dgm:constr type="rMarg"/>
                        <dgm:constr type="tMarg"/>
                        <dgm:constr type="bMarg"/>
                      </dgm:constrLst>
                    </dgm:if>
                    <dgm:else name="Name35">
                      <dgm:constrLst>
                        <dgm:constr type="lMarg"/>
                        <dgm:constr type="tMarg"/>
                        <dgm:constr type="bMarg"/>
                      </dgm:constrLst>
                    </dgm:else>
                  </dgm:choose>
                  <dgm:ruleLst>
                    <dgm:rule type="primFontSz" val="5" fact="NaN" max="NaN"/>
                  </dgm:ruleLst>
                </dgm:layoutNode>
              </dgm:forEach>
            </dgm:layoutNode>
          </dgm:if>
          <dgm:if name="Name36" axis="ch" ptType="node" func="cnt" op="equ" val="3">
            <dgm:layoutNode name="arrowDiagram3">
              <dgm:alg type="composite">
                <dgm:param type="vertAlign" val="none"/>
                <dgm:param type="horzAlign" val="none"/>
              </dgm:alg>
              <dgm:shape xmlns:r="http://schemas.openxmlformats.org/officeDocument/2006/relationships" r:blip="">
                <dgm:adjLst/>
              </dgm:shape>
              <dgm:presOf/>
              <dgm:choose name="Name37">
                <dgm:if name="Name38" func="var" arg="dir" op="equ" val="norm">
                  <dgm:constrLst>
                    <dgm:constr type="ctrX" for="ch" forName="bullet3a" refType="w" fact="0.14"/>
                    <dgm:constr type="ctrY" for="ch" forName="bullet3a" refType="h" fact="0.711"/>
                    <dgm:constr type="w" for="ch" forName="bullet3a" refType="w" fact="0.026"/>
                    <dgm:constr type="h" for="ch" forName="bullet3a" refType="w" refFor="ch" refForName="bullet3a"/>
                    <dgm:constr type="l" for="ch" forName="textBox3a" refType="ctrX" refFor="ch" refForName="bullet3a"/>
                    <dgm:constr type="t" for="ch" forName="textBox3a" refType="ctrY" refFor="ch" refForName="bullet3a"/>
                    <dgm:constr type="w" for="ch" forName="textBox3a" refType="w" fact="0.233"/>
                    <dgm:constr type="h" for="ch" forName="textBox3a" refType="h" fact="0.289"/>
                    <dgm:constr type="userA" refType="h" refFor="ch" refForName="bullet3a" fact="0.53"/>
                    <dgm:constr type="lMarg" for="ch" forName="textBox3a" refType="userA" fact="2.834"/>
                    <dgm:constr type="ctrX" for="ch" forName="bullet3b" refType="w" fact="0.38"/>
                    <dgm:constr type="ctrY" for="ch" forName="bullet3b" refType="h" fact="0.456"/>
                    <dgm:constr type="w" for="ch" forName="bullet3b" refType="w" fact="0.047"/>
                    <dgm:constr type="h" for="ch" forName="bullet3b" refType="w" refFor="ch" refForName="bullet3b"/>
                    <dgm:constr type="l" for="ch" forName="textBox3b" refType="ctrX" refFor="ch" refForName="bullet3b"/>
                    <dgm:constr type="t" for="ch" forName="textBox3b" refType="ctrY" refFor="ch" refForName="bullet3b"/>
                    <dgm:constr type="w" for="ch" forName="textBox3b" refType="w" fact="0.24"/>
                    <dgm:constr type="h" for="ch" forName="textBox3b" refType="h" fact="0.544"/>
                    <dgm:constr type="userB" refType="h" refFor="ch" refForName="bullet3b" fact="0.53"/>
                    <dgm:constr type="lMarg" for="ch" forName="textBox3b" refType="userB" fact="2.834"/>
                    <dgm:constr type="ctrX" for="ch" forName="bullet3c" refType="w" fact="0.665"/>
                    <dgm:constr type="ctrY" for="ch" forName="bullet3c" refType="h" fact="0.305"/>
                    <dgm:constr type="w" for="ch" forName="bullet3c" refType="w" fact="0.065"/>
                    <dgm:constr type="h" for="ch" forName="bullet3c" refType="w" refFor="ch" refForName="bullet3c"/>
                    <dgm:constr type="l" for="ch" forName="textBox3c" refType="ctrX" refFor="ch" refForName="bullet3c"/>
                    <dgm:constr type="t" for="ch" forName="textBox3c" refType="ctrY" refFor="ch" refForName="bullet3c"/>
                    <dgm:constr type="w" for="ch" forName="textBox3c" refType="w" fact="0.24"/>
                    <dgm:constr type="h" for="ch" forName="textBox3c" refType="h" fact="0.695"/>
                    <dgm:constr type="userC" refType="h" refFor="ch" refForName="bullet3c" fact="0.53"/>
                    <dgm:constr type="lMarg" for="ch" forName="textBox3c" refType="userC" fact="2.834"/>
                    <dgm:constr type="primFontSz" for="ch" ptType="node" op="equ" val="65"/>
                  </dgm:constrLst>
                </dgm:if>
                <dgm:else name="Name39">
                  <dgm:constrLst>
                    <dgm:constr type="ctrX" for="ch" forName="bullet3a" refType="w" fact="0.14"/>
                    <dgm:constr type="ctrY" for="ch" forName="bullet3a" refType="h" fact="0.711"/>
                    <dgm:constr type="w" for="ch" forName="bullet3a" refType="w" fact="0.026"/>
                    <dgm:constr type="h" for="ch" forName="bullet3a" refType="w" refFor="ch" refForName="bullet3a"/>
                    <dgm:constr type="r" for="ch" forName="textBox3a" refType="ctrX" refFor="ch" refForName="bullet3a"/>
                    <dgm:constr type="b" for="ch" forName="textBox3a" refType="ctrY" refFor="ch" refForName="bullet3a"/>
                    <dgm:constr type="w" for="ch" forName="textBox3a" refType="w" fact="0.14"/>
                    <dgm:constr type="h" for="ch" forName="textBox3a" refType="h" fact="0.711"/>
                    <dgm:constr type="userA" refType="h" refFor="ch" refForName="bullet3a" fact="0.53"/>
                    <dgm:constr type="rMarg" for="ch" forName="textBox3a" refType="userA" fact="2.834"/>
                    <dgm:constr type="ctrX" for="ch" forName="bullet3b" refType="w" fact="0.38"/>
                    <dgm:constr type="ctrY" for="ch" forName="bullet3b" refType="h" fact="0.456"/>
                    <dgm:constr type="w" for="ch" forName="bullet3b" refType="w" fact="0.047"/>
                    <dgm:constr type="h" for="ch" forName="bullet3b" refType="w" refFor="ch" refForName="bullet3b"/>
                    <dgm:constr type="r" for="ch" forName="textBox3b" refType="ctrX" refFor="ch" refForName="bullet3b"/>
                    <dgm:constr type="b" for="ch" forName="textBox3b" refType="ctrY" refFor="ch" refForName="bullet3b"/>
                    <dgm:constr type="w" for="ch" forName="textBox3b" refType="w" fact="0.24"/>
                    <dgm:constr type="h" for="ch" forName="textBox3b" refType="h" fact="0.456"/>
                    <dgm:constr type="userB" refType="h" refFor="ch" refForName="bullet3b" fact="0.53"/>
                    <dgm:constr type="rMarg" for="ch" forName="textBox3b" refType="userB" fact="2.834"/>
                    <dgm:constr type="ctrX" for="ch" forName="bullet3c" refType="w" fact="0.665"/>
                    <dgm:constr type="ctrY" for="ch" forName="bullet3c" refType="h" fact="0.305"/>
                    <dgm:constr type="w" for="ch" forName="bullet3c" refType="w" fact="0.065"/>
                    <dgm:constr type="h" for="ch" forName="bullet3c" refType="w" refFor="ch" refForName="bullet3c"/>
                    <dgm:constr type="r" for="ch" forName="textBox3c" refType="ctrX" refFor="ch" refForName="bullet3c"/>
                    <dgm:constr type="b" for="ch" forName="textBox3c" refType="ctrY" refFor="ch" refForName="bullet3c"/>
                    <dgm:constr type="w" for="ch" forName="textBox3c" refType="w" fact="0.24"/>
                    <dgm:constr type="h" for="ch" forName="textBox3c" refType="h" fact="0.305"/>
                    <dgm:constr type="userC" refType="h" refFor="ch" refForName="bullet3c" fact="0.53"/>
                    <dgm:constr type="rMarg" for="ch" forName="textBox3c" refType="userC" fact="2.834"/>
                    <dgm:constr type="primFontSz" for="ch" ptType="node" op="equ" val="65"/>
                  </dgm:constrLst>
                </dgm:else>
              </dgm:choose>
              <dgm:ruleLst/>
              <dgm:forEach name="Name40" axis="ch" ptType="node" cnt="1">
                <dgm:layoutNode name="bullet3a" styleLbl="node1">
                  <dgm:alg type="sp"/>
                  <dgm:shape xmlns:r="http://schemas.openxmlformats.org/officeDocument/2006/relationships" type="ellipse" r:blip="">
                    <dgm:adjLst/>
                  </dgm:shape>
                  <dgm:presOf/>
                  <dgm:constrLst/>
                  <dgm:ruleLst/>
                </dgm:layoutNode>
                <dgm:layoutNode name="textBox3a" styleLbl="revTx">
                  <dgm:varLst>
                    <dgm:bulletEnabled val="1"/>
                  </dgm:varLst>
                  <dgm:choose name="Name41">
                    <dgm:if name="Name42" func="var" arg="dir" op="equ" val="norm">
                      <dgm:choose name="Name43">
                        <dgm:if name="Name44" axis="root des" ptType="all node" func="maxDepth" op="gt" val="1">
                          <dgm:alg type="tx">
                            <dgm:param type="txAnchorVert" val="t"/>
                            <dgm:param type="parTxLTRAlign" val="l"/>
                            <dgm:param type="parTxRTLAlign" val="r"/>
                          </dgm:alg>
                        </dgm:if>
                        <dgm:else name="Name45">
                          <dgm:alg type="tx">
                            <dgm:param type="txAnchorVert" val="t"/>
                            <dgm:param type="parTxLTRAlign" val="l"/>
                            <dgm:param type="parTxRTLAlign" val="l"/>
                          </dgm:alg>
                        </dgm:else>
                      </dgm:choose>
                    </dgm:if>
                    <dgm:else name="Name46">
                      <dgm:choose name="Name47">
                        <dgm:if name="Name48" axis="root des" ptType="all node" func="maxDepth" op="gt" val="1">
                          <dgm:alg type="tx">
                            <dgm:param type="txAnchorVert" val="b"/>
                            <dgm:param type="txAnchorVertCh" val="b"/>
                            <dgm:param type="parTxLTRAlign" val="l"/>
                            <dgm:param type="parTxRTLAlign" val="r"/>
                          </dgm:alg>
                        </dgm:if>
                        <dgm:else name="Name49">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50">
                    <dgm:if name="Name51" func="var" arg="dir" op="equ" val="norm">
                      <dgm:constrLst>
                        <dgm:constr type="rMarg"/>
                        <dgm:constr type="tMarg"/>
                        <dgm:constr type="bMarg"/>
                      </dgm:constrLst>
                    </dgm:if>
                    <dgm:else name="Name52">
                      <dgm:constrLst>
                        <dgm:constr type="lMarg"/>
                        <dgm:constr type="tMarg"/>
                        <dgm:constr type="bMarg"/>
                      </dgm:constrLst>
                    </dgm:else>
                  </dgm:choose>
                  <dgm:ruleLst>
                    <dgm:rule type="primFontSz" val="5" fact="NaN" max="NaN"/>
                  </dgm:ruleLst>
                </dgm:layoutNode>
              </dgm:forEach>
              <dgm:forEach name="Name53" axis="ch" ptType="node" st="2" cnt="1">
                <dgm:layoutNode name="bullet3b" styleLbl="node1">
                  <dgm:alg type="sp"/>
                  <dgm:shape xmlns:r="http://schemas.openxmlformats.org/officeDocument/2006/relationships" type="ellipse" r:blip="">
                    <dgm:adjLst/>
                  </dgm:shape>
                  <dgm:presOf/>
                  <dgm:constrLst/>
                  <dgm:ruleLst/>
                </dgm:layoutNode>
                <dgm:layoutNode name="textBox3b" styleLbl="revTx">
                  <dgm:varLst>
                    <dgm:bulletEnabled val="1"/>
                  </dgm:varLst>
                  <dgm:choose name="Name54">
                    <dgm:if name="Name55" func="var" arg="dir" op="equ" val="norm">
                      <dgm:choose name="Name56">
                        <dgm:if name="Name57" axis="root des" ptType="all node" func="maxDepth" op="gt" val="1">
                          <dgm:alg type="tx">
                            <dgm:param type="txAnchorVert" val="t"/>
                            <dgm:param type="parTxLTRAlign" val="l"/>
                            <dgm:param type="parTxRTLAlign" val="r"/>
                          </dgm:alg>
                        </dgm:if>
                        <dgm:else name="Name58">
                          <dgm:alg type="tx">
                            <dgm:param type="txAnchorVert" val="t"/>
                            <dgm:param type="parTxLTRAlign" val="l"/>
                            <dgm:param type="parTxRTLAlign" val="l"/>
                          </dgm:alg>
                        </dgm:else>
                      </dgm:choose>
                    </dgm:if>
                    <dgm:else name="Name59">
                      <dgm:choose name="Name60">
                        <dgm:if name="Name61" axis="root des" ptType="all node" func="maxDepth" op="gt" val="1">
                          <dgm:alg type="tx">
                            <dgm:param type="txAnchorVert" val="b"/>
                            <dgm:param type="txAnchorVertCh" val="b"/>
                            <dgm:param type="parTxLTRAlign" val="l"/>
                            <dgm:param type="parTxRTLAlign" val="r"/>
                          </dgm:alg>
                        </dgm:if>
                        <dgm:else name="Name62">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63">
                    <dgm:if name="Name64" func="var" arg="dir" op="equ" val="norm">
                      <dgm:constrLst>
                        <dgm:constr type="rMarg"/>
                        <dgm:constr type="tMarg"/>
                        <dgm:constr type="bMarg"/>
                      </dgm:constrLst>
                    </dgm:if>
                    <dgm:else name="Name65">
                      <dgm:constrLst>
                        <dgm:constr type="lMarg"/>
                        <dgm:constr type="tMarg"/>
                        <dgm:constr type="bMarg"/>
                      </dgm:constrLst>
                    </dgm:else>
                  </dgm:choose>
                  <dgm:ruleLst>
                    <dgm:rule type="primFontSz" val="5" fact="NaN" max="NaN"/>
                  </dgm:ruleLst>
                </dgm:layoutNode>
              </dgm:forEach>
              <dgm:forEach name="Name66" axis="ch" ptType="node" st="3" cnt="1">
                <dgm:layoutNode name="bullet3c" styleLbl="node1">
                  <dgm:alg type="sp"/>
                  <dgm:shape xmlns:r="http://schemas.openxmlformats.org/officeDocument/2006/relationships" type="ellipse" r:blip="">
                    <dgm:adjLst/>
                  </dgm:shape>
                  <dgm:presOf/>
                  <dgm:constrLst/>
                  <dgm:ruleLst/>
                </dgm:layoutNode>
                <dgm:layoutNode name="textBox3c" styleLbl="revTx">
                  <dgm:varLst>
                    <dgm:bulletEnabled val="1"/>
                  </dgm:varLst>
                  <dgm:choose name="Name67">
                    <dgm:if name="Name68" func="var" arg="dir" op="equ" val="norm">
                      <dgm:choose name="Name69">
                        <dgm:if name="Name70" axis="root des" ptType="all node" func="maxDepth" op="gt" val="1">
                          <dgm:alg type="tx">
                            <dgm:param type="txAnchorVert" val="t"/>
                            <dgm:param type="parTxLTRAlign" val="l"/>
                            <dgm:param type="parTxRTLAlign" val="r"/>
                          </dgm:alg>
                        </dgm:if>
                        <dgm:else name="Name71">
                          <dgm:alg type="tx">
                            <dgm:param type="txAnchorVert" val="t"/>
                            <dgm:param type="parTxLTRAlign" val="l"/>
                            <dgm:param type="parTxRTLAlign" val="l"/>
                          </dgm:alg>
                        </dgm:else>
                      </dgm:choose>
                    </dgm:if>
                    <dgm:else name="Name72">
                      <dgm:choose name="Name73">
                        <dgm:if name="Name74" axis="root des" ptType="all node" func="maxDepth" op="gt" val="1">
                          <dgm:alg type="tx">
                            <dgm:param type="txAnchorVert" val="b"/>
                            <dgm:param type="txAnchorVertCh" val="b"/>
                            <dgm:param type="parTxLTRAlign" val="l"/>
                            <dgm:param type="parTxRTLAlign" val="r"/>
                          </dgm:alg>
                        </dgm:if>
                        <dgm:else name="Name75">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76">
                    <dgm:if name="Name77" func="var" arg="dir" op="equ" val="norm">
                      <dgm:constrLst>
                        <dgm:constr type="rMarg"/>
                        <dgm:constr type="tMarg"/>
                        <dgm:constr type="bMarg"/>
                      </dgm:constrLst>
                    </dgm:if>
                    <dgm:else name="Name78">
                      <dgm:constrLst>
                        <dgm:constr type="lMarg"/>
                        <dgm:constr type="tMarg"/>
                        <dgm:constr type="bMarg"/>
                      </dgm:constrLst>
                    </dgm:else>
                  </dgm:choose>
                  <dgm:ruleLst>
                    <dgm:rule type="primFontSz" val="5" fact="NaN" max="NaN"/>
                  </dgm:ruleLst>
                </dgm:layoutNode>
              </dgm:forEach>
            </dgm:layoutNode>
          </dgm:if>
          <dgm:if name="Name79" axis="ch" ptType="node" func="cnt" op="equ" val="4">
            <dgm:layoutNode name="arrowDiagram4">
              <dgm:alg type="composite">
                <dgm:param type="vertAlign" val="none"/>
                <dgm:param type="horzAlign" val="none"/>
              </dgm:alg>
              <dgm:shape xmlns:r="http://schemas.openxmlformats.org/officeDocument/2006/relationships" r:blip="">
                <dgm:adjLst/>
              </dgm:shape>
              <dgm:presOf/>
              <dgm:choose name="Name80">
                <dgm:if name="Name81" func="var" arg="dir" op="equ" val="norm">
                  <dgm:constrLst>
                    <dgm:constr type="ctrX" for="ch" forName="bullet4a" refType="w" fact="0.11"/>
                    <dgm:constr type="ctrY" for="ch" forName="bullet4a" refType="h" fact="0.762"/>
                    <dgm:constr type="w" for="ch" forName="bullet4a" refType="w" fact="0.023"/>
                    <dgm:constr type="h" for="ch" forName="bullet4a" refType="w" refFor="ch" refForName="bullet4a"/>
                    <dgm:constr type="l" for="ch" forName="textBox4a" refType="ctrX" refFor="ch" refForName="bullet4a"/>
                    <dgm:constr type="t" for="ch" forName="textBox4a" refType="ctrY" refFor="ch" refForName="bullet4a"/>
                    <dgm:constr type="w" for="ch" forName="textBox4a" refType="w" fact="0.171"/>
                    <dgm:constr type="h" for="ch" forName="textBox4a" refType="h" fact="0.238"/>
                    <dgm:constr type="userA" refType="h" refFor="ch" refForName="bullet4a" fact="0.53"/>
                    <dgm:constr type="lMarg" for="ch" forName="textBox4a" refType="userA" fact="2.834"/>
                    <dgm:constr type="ctrX" for="ch" forName="bullet4b" refType="w" fact="0.281"/>
                    <dgm:constr type="ctrY" for="ch" forName="bullet4b" refType="h" fact="0.543"/>
                    <dgm:constr type="w" for="ch" forName="bullet4b" refType="w" fact="0.04"/>
                    <dgm:constr type="h" for="ch" forName="bullet4b" refType="w" refFor="ch" refForName="bullet4b"/>
                    <dgm:constr type="l" for="ch" forName="textBox4b" refType="ctrX" refFor="ch" refForName="bullet4b"/>
                    <dgm:constr type="t" for="ch" forName="textBox4b" refType="ctrY" refFor="ch" refForName="bullet4b"/>
                    <dgm:constr type="w" for="ch" forName="textBox4b" refType="w" fact="0.21"/>
                    <dgm:constr type="h" for="ch" forName="textBox4b" refType="h" fact="0.457"/>
                    <dgm:constr type="userB" refType="h" refFor="ch" refForName="bullet4b" fact="0.53"/>
                    <dgm:constr type="lMarg" for="ch" forName="textBox4b" refType="userB" fact="2.834"/>
                    <dgm:constr type="ctrX" for="ch" forName="bullet4c" refType="w" fact="0.495"/>
                    <dgm:constr type="ctrY" for="ch" forName="bullet4c" refType="h" fact="0.382"/>
                    <dgm:constr type="w" for="ch" forName="bullet4c" refType="w" fact="0.053"/>
                    <dgm:constr type="h" for="ch" forName="bullet4c" refType="w" refFor="ch" refForName="bullet4c"/>
                    <dgm:constr type="l" for="ch" forName="textBox4c" refType="ctrX" refFor="ch" refForName="bullet4c"/>
                    <dgm:constr type="t" for="ch" forName="textBox4c" refType="ctrY" refFor="ch" refForName="bullet4c"/>
                    <dgm:constr type="w" for="ch" forName="textBox4c" refType="w" fact="0.21"/>
                    <dgm:constr type="h" for="ch" forName="textBox4c" refType="h" fact="0.618"/>
                    <dgm:constr type="userC" refType="h" refFor="ch" refForName="bullet4c" fact="0.53"/>
                    <dgm:constr type="lMarg" for="ch" forName="textBox4c" refType="userC" fact="2.834"/>
                    <dgm:constr type="ctrX" for="ch" forName="bullet4d" refType="w" fact="0.73"/>
                    <dgm:constr type="ctrY" for="ch" forName="bullet4d" refType="h" fact="0.283"/>
                    <dgm:constr type="w" for="ch" forName="bullet4d" refType="w" fact="0.071"/>
                    <dgm:constr type="h" for="ch" forName="bullet4d" refType="w" refFor="ch" refForName="bullet4d"/>
                    <dgm:constr type="l" for="ch" forName="textBox4d" refType="ctrX" refFor="ch" refForName="bullet4d"/>
                    <dgm:constr type="t" for="ch" forName="textBox4d" refType="ctrY" refFor="ch" refForName="bullet4d"/>
                    <dgm:constr type="w" for="ch" forName="textBox4d" refType="w" fact="0.21"/>
                    <dgm:constr type="h" for="ch" forName="textBox4d" refType="h" fact="0.717"/>
                    <dgm:constr type="userD" refType="h" refFor="ch" refForName="bullet4d" fact="0.53"/>
                    <dgm:constr type="lMarg" for="ch" forName="textBox4d" refType="userD" fact="2.834"/>
                    <dgm:constr type="primFontSz" for="ch" ptType="node" op="equ" val="65"/>
                  </dgm:constrLst>
                </dgm:if>
                <dgm:else name="Name82">
                  <dgm:constrLst>
                    <dgm:constr type="ctrX" for="ch" forName="bullet4a" refType="w" fact="0.11"/>
                    <dgm:constr type="ctrY" for="ch" forName="bullet4a" refType="h" fact="0.762"/>
                    <dgm:constr type="w" for="ch" forName="bullet4a" refType="w" fact="0.023"/>
                    <dgm:constr type="h" for="ch" forName="bullet4a" refType="w" refFor="ch" refForName="bullet4a"/>
                    <dgm:constr type="r" for="ch" forName="textBox4a" refType="ctrX" refFor="ch" refForName="bullet4a"/>
                    <dgm:constr type="b" for="ch" forName="textBox4a" refType="ctrY" refFor="ch" refForName="bullet4a"/>
                    <dgm:constr type="w" for="ch" forName="textBox4a" refType="w" fact="0.11"/>
                    <dgm:constr type="h" for="ch" forName="textBox4a" refType="h" fact="0.762"/>
                    <dgm:constr type="userA" refType="h" refFor="ch" refForName="bullet4a" fact="0.53"/>
                    <dgm:constr type="rMarg" for="ch" forName="textBox4a" refType="userA" fact="2.834"/>
                    <dgm:constr type="ctrX" for="ch" forName="bullet4b" refType="w" fact="0.281"/>
                    <dgm:constr type="ctrY" for="ch" forName="bullet4b" refType="h" fact="0.543"/>
                    <dgm:constr type="w" for="ch" forName="bullet4b" refType="w" fact="0.04"/>
                    <dgm:constr type="h" for="ch" forName="bullet4b" refType="w" refFor="ch" refForName="bullet4b"/>
                    <dgm:constr type="r" for="ch" forName="textBox4b" refType="ctrX" refFor="ch" refForName="bullet4b"/>
                    <dgm:constr type="b" for="ch" forName="textBox4b" refType="ctrY" refFor="ch" refForName="bullet4b"/>
                    <dgm:constr type="w" for="ch" forName="textBox4b" refType="w" fact="0.171"/>
                    <dgm:constr type="h" for="ch" forName="textBox4b" refType="h" fact="0.543"/>
                    <dgm:constr type="userB" refType="h" refFor="ch" refForName="bullet4b" fact="0.53"/>
                    <dgm:constr type="rMarg" for="ch" forName="textBox4b" refType="userB" fact="2.834"/>
                    <dgm:constr type="ctrX" for="ch" forName="bullet4c" refType="w" fact="0.495"/>
                    <dgm:constr type="ctrY" for="ch" forName="bullet4c" refType="h" fact="0.382"/>
                    <dgm:constr type="w" for="ch" forName="bullet4c" refType="w" fact="0.053"/>
                    <dgm:constr type="h" for="ch" forName="bullet4c" refType="w" refFor="ch" refForName="bullet4c"/>
                    <dgm:constr type="r" for="ch" forName="textBox4c" refType="ctrX" refFor="ch" refForName="bullet4c"/>
                    <dgm:constr type="b" for="ch" forName="textBox4c" refType="ctrY" refFor="ch" refForName="bullet4c"/>
                    <dgm:constr type="w" for="ch" forName="textBox4c" refType="w" fact="0.21"/>
                    <dgm:constr type="h" for="ch" forName="textBox4c" refType="h" fact="0.382"/>
                    <dgm:constr type="userC" refType="h" refFor="ch" refForName="bullet4c" fact="0.53"/>
                    <dgm:constr type="rMarg" for="ch" forName="textBox4c" refType="userC" fact="2.834"/>
                    <dgm:constr type="ctrX" for="ch" forName="bullet4d" refType="w" fact="0.73"/>
                    <dgm:constr type="ctrY" for="ch" forName="bullet4d" refType="h" fact="0.283"/>
                    <dgm:constr type="w" for="ch" forName="bullet4d" refType="w" fact="0.071"/>
                    <dgm:constr type="h" for="ch" forName="bullet4d" refType="w" refFor="ch" refForName="bullet4d"/>
                    <dgm:constr type="r" for="ch" forName="textBox4d" refType="ctrX" refFor="ch" refForName="bullet4d"/>
                    <dgm:constr type="b" for="ch" forName="textBox4d" refType="ctrY" refFor="ch" refForName="bullet4d"/>
                    <dgm:constr type="w" for="ch" forName="textBox4d" refType="w" fact="0.21"/>
                    <dgm:constr type="h" for="ch" forName="textBox4d" refType="h" fact="0.283"/>
                    <dgm:constr type="userD" refType="h" refFor="ch" refForName="bullet4d" fact="0.53"/>
                    <dgm:constr type="rMarg" for="ch" forName="textBox4d" refType="userD" fact="2.834"/>
                    <dgm:constr type="primFontSz" for="ch" ptType="node" op="equ" val="65"/>
                  </dgm:constrLst>
                </dgm:else>
              </dgm:choose>
              <dgm:ruleLst/>
              <dgm:forEach name="Name83" axis="ch" ptType="node" cnt="1">
                <dgm:layoutNode name="bullet4a" styleLbl="node1">
                  <dgm:alg type="sp"/>
                  <dgm:shape xmlns:r="http://schemas.openxmlformats.org/officeDocument/2006/relationships" type="ellipse" r:blip="">
                    <dgm:adjLst/>
                  </dgm:shape>
                  <dgm:presOf/>
                  <dgm:constrLst/>
                  <dgm:ruleLst/>
                </dgm:layoutNode>
                <dgm:layoutNode name="textBox4a" styleLbl="revTx">
                  <dgm:varLst>
                    <dgm:bulletEnabled val="1"/>
                  </dgm:varLst>
                  <dgm:choose name="Name84">
                    <dgm:if name="Name85" func="var" arg="dir" op="equ" val="norm">
                      <dgm:choose name="Name86">
                        <dgm:if name="Name87" axis="root des" ptType="all node" func="maxDepth" op="gt" val="1">
                          <dgm:alg type="tx">
                            <dgm:param type="txAnchorVert" val="t"/>
                            <dgm:param type="parTxLTRAlign" val="l"/>
                            <dgm:param type="parTxRTLAlign" val="r"/>
                          </dgm:alg>
                        </dgm:if>
                        <dgm:else name="Name88">
                          <dgm:alg type="tx">
                            <dgm:param type="txAnchorVert" val="t"/>
                            <dgm:param type="parTxLTRAlign" val="l"/>
                            <dgm:param type="parTxRTLAlign" val="l"/>
                          </dgm:alg>
                        </dgm:else>
                      </dgm:choose>
                    </dgm:if>
                    <dgm:else name="Name89">
                      <dgm:choose name="Name90">
                        <dgm:if name="Name91" axis="root des" ptType="all node" func="maxDepth" op="gt" val="1">
                          <dgm:alg type="tx">
                            <dgm:param type="txAnchorVert" val="b"/>
                            <dgm:param type="txAnchorVertCh" val="b"/>
                            <dgm:param type="parTxLTRAlign" val="l"/>
                            <dgm:param type="parTxRTLAlign" val="r"/>
                          </dgm:alg>
                        </dgm:if>
                        <dgm:else name="Name92">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93">
                    <dgm:if name="Name94" func="var" arg="dir" op="equ" val="norm">
                      <dgm:constrLst>
                        <dgm:constr type="rMarg"/>
                        <dgm:constr type="tMarg"/>
                        <dgm:constr type="bMarg"/>
                      </dgm:constrLst>
                    </dgm:if>
                    <dgm:else name="Name95">
                      <dgm:constrLst>
                        <dgm:constr type="lMarg"/>
                        <dgm:constr type="tMarg"/>
                        <dgm:constr type="bMarg"/>
                      </dgm:constrLst>
                    </dgm:else>
                  </dgm:choose>
                  <dgm:ruleLst>
                    <dgm:rule type="primFontSz" val="5" fact="NaN" max="NaN"/>
                  </dgm:ruleLst>
                </dgm:layoutNode>
              </dgm:forEach>
              <dgm:forEach name="Name96" axis="ch" ptType="node" st="2" cnt="1">
                <dgm:layoutNode name="bullet4b" styleLbl="node1">
                  <dgm:alg type="sp"/>
                  <dgm:shape xmlns:r="http://schemas.openxmlformats.org/officeDocument/2006/relationships" type="ellipse" r:blip="">
                    <dgm:adjLst/>
                  </dgm:shape>
                  <dgm:presOf/>
                  <dgm:constrLst/>
                  <dgm:ruleLst/>
                </dgm:layoutNode>
                <dgm:layoutNode name="textBox4b" styleLbl="revTx">
                  <dgm:varLst>
                    <dgm:bulletEnabled val="1"/>
                  </dgm:varLst>
                  <dgm:choose name="Name97">
                    <dgm:if name="Name98" func="var" arg="dir" op="equ" val="norm">
                      <dgm:choose name="Name99">
                        <dgm:if name="Name100" axis="root des" ptType="all node" func="maxDepth" op="gt" val="1">
                          <dgm:alg type="tx">
                            <dgm:param type="txAnchorVert" val="t"/>
                            <dgm:param type="parTxLTRAlign" val="l"/>
                            <dgm:param type="parTxRTLAlign" val="r"/>
                          </dgm:alg>
                        </dgm:if>
                        <dgm:else name="Name101">
                          <dgm:alg type="tx">
                            <dgm:param type="txAnchorVert" val="t"/>
                            <dgm:param type="parTxLTRAlign" val="l"/>
                            <dgm:param type="parTxRTLAlign" val="l"/>
                          </dgm:alg>
                        </dgm:else>
                      </dgm:choose>
                    </dgm:if>
                    <dgm:else name="Name102">
                      <dgm:choose name="Name103">
                        <dgm:if name="Name104" axis="root des" ptType="all node" func="maxDepth" op="gt" val="1">
                          <dgm:alg type="tx">
                            <dgm:param type="txAnchorVert" val="b"/>
                            <dgm:param type="txAnchorVertCh" val="b"/>
                            <dgm:param type="parTxLTRAlign" val="l"/>
                            <dgm:param type="parTxRTLAlign" val="r"/>
                          </dgm:alg>
                        </dgm:if>
                        <dgm:else name="Name105">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06">
                    <dgm:if name="Name107" func="var" arg="dir" op="equ" val="norm">
                      <dgm:constrLst>
                        <dgm:constr type="rMarg"/>
                        <dgm:constr type="tMarg"/>
                        <dgm:constr type="bMarg"/>
                      </dgm:constrLst>
                    </dgm:if>
                    <dgm:else name="Name108">
                      <dgm:constrLst>
                        <dgm:constr type="lMarg"/>
                        <dgm:constr type="tMarg"/>
                        <dgm:constr type="bMarg"/>
                      </dgm:constrLst>
                    </dgm:else>
                  </dgm:choose>
                  <dgm:ruleLst>
                    <dgm:rule type="primFontSz" val="5" fact="NaN" max="NaN"/>
                  </dgm:ruleLst>
                </dgm:layoutNode>
              </dgm:forEach>
              <dgm:forEach name="Name109" axis="ch" ptType="node" st="3" cnt="1">
                <dgm:layoutNode name="bullet4c" styleLbl="node1">
                  <dgm:alg type="sp"/>
                  <dgm:shape xmlns:r="http://schemas.openxmlformats.org/officeDocument/2006/relationships" type="ellipse" r:blip="">
                    <dgm:adjLst/>
                  </dgm:shape>
                  <dgm:presOf/>
                  <dgm:constrLst/>
                  <dgm:ruleLst/>
                </dgm:layoutNode>
                <dgm:layoutNode name="textBox4c" styleLbl="revTx">
                  <dgm:varLst>
                    <dgm:bulletEnabled val="1"/>
                  </dgm:varLst>
                  <dgm:choose name="Name110">
                    <dgm:if name="Name111" func="var" arg="dir" op="equ" val="norm">
                      <dgm:choose name="Name112">
                        <dgm:if name="Name113" axis="root des" ptType="all node" func="maxDepth" op="gt" val="1">
                          <dgm:alg type="tx">
                            <dgm:param type="txAnchorVert" val="t"/>
                            <dgm:param type="parTxLTRAlign" val="l"/>
                            <dgm:param type="parTxRTLAlign" val="r"/>
                          </dgm:alg>
                        </dgm:if>
                        <dgm:else name="Name114">
                          <dgm:alg type="tx">
                            <dgm:param type="txAnchorVert" val="t"/>
                            <dgm:param type="parTxLTRAlign" val="l"/>
                            <dgm:param type="parTxRTLAlign" val="l"/>
                          </dgm:alg>
                        </dgm:else>
                      </dgm:choose>
                    </dgm:if>
                    <dgm:else name="Name115">
                      <dgm:choose name="Name116">
                        <dgm:if name="Name117" axis="root des" ptType="all node" func="maxDepth" op="gt" val="1">
                          <dgm:alg type="tx">
                            <dgm:param type="txAnchorVert" val="b"/>
                            <dgm:param type="txAnchorVertCh" val="b"/>
                            <dgm:param type="parTxLTRAlign" val="l"/>
                            <dgm:param type="parTxRTLAlign" val="r"/>
                          </dgm:alg>
                        </dgm:if>
                        <dgm:else name="Name118">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19">
                    <dgm:if name="Name120" func="var" arg="dir" op="equ" val="norm">
                      <dgm:constrLst>
                        <dgm:constr type="rMarg"/>
                        <dgm:constr type="tMarg"/>
                        <dgm:constr type="bMarg"/>
                      </dgm:constrLst>
                    </dgm:if>
                    <dgm:else name="Name121">
                      <dgm:constrLst>
                        <dgm:constr type="lMarg"/>
                        <dgm:constr type="tMarg"/>
                        <dgm:constr type="bMarg"/>
                      </dgm:constrLst>
                    </dgm:else>
                  </dgm:choose>
                  <dgm:ruleLst>
                    <dgm:rule type="primFontSz" val="5" fact="NaN" max="NaN"/>
                  </dgm:ruleLst>
                </dgm:layoutNode>
              </dgm:forEach>
              <dgm:forEach name="Name122" axis="ch" ptType="node" st="4" cnt="1">
                <dgm:layoutNode name="bullet4d" styleLbl="node1">
                  <dgm:alg type="sp"/>
                  <dgm:shape xmlns:r="http://schemas.openxmlformats.org/officeDocument/2006/relationships" type="ellipse" r:blip="">
                    <dgm:adjLst/>
                  </dgm:shape>
                  <dgm:presOf/>
                  <dgm:constrLst/>
                  <dgm:ruleLst/>
                </dgm:layoutNode>
                <dgm:layoutNode name="textBox4d" styleLbl="revTx">
                  <dgm:varLst>
                    <dgm:bulletEnabled val="1"/>
                  </dgm:varLst>
                  <dgm:choose name="Name123">
                    <dgm:if name="Name124" func="var" arg="dir" op="equ" val="norm">
                      <dgm:choose name="Name125">
                        <dgm:if name="Name126" axis="root des" ptType="all node" func="maxDepth" op="gt" val="1">
                          <dgm:alg type="tx">
                            <dgm:param type="txAnchorVert" val="t"/>
                            <dgm:param type="parTxLTRAlign" val="l"/>
                            <dgm:param type="parTxRTLAlign" val="r"/>
                          </dgm:alg>
                        </dgm:if>
                        <dgm:else name="Name127">
                          <dgm:alg type="tx">
                            <dgm:param type="txAnchorVert" val="t"/>
                            <dgm:param type="parTxLTRAlign" val="l"/>
                            <dgm:param type="parTxRTLAlign" val="l"/>
                          </dgm:alg>
                        </dgm:else>
                      </dgm:choose>
                    </dgm:if>
                    <dgm:else name="Name128">
                      <dgm:choose name="Name129">
                        <dgm:if name="Name130" axis="root des" ptType="all node" func="maxDepth" op="gt" val="1">
                          <dgm:alg type="tx">
                            <dgm:param type="txAnchorVert" val="b"/>
                            <dgm:param type="txAnchorVertCh" val="b"/>
                            <dgm:param type="parTxLTRAlign" val="l"/>
                            <dgm:param type="parTxRTLAlign" val="r"/>
                          </dgm:alg>
                        </dgm:if>
                        <dgm:else name="Name131">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32">
                    <dgm:if name="Name133" func="var" arg="dir" op="equ" val="norm">
                      <dgm:constrLst>
                        <dgm:constr type="rMarg"/>
                        <dgm:constr type="tMarg"/>
                        <dgm:constr type="bMarg"/>
                      </dgm:constrLst>
                    </dgm:if>
                    <dgm:else name="Name134">
                      <dgm:constrLst>
                        <dgm:constr type="lMarg"/>
                        <dgm:constr type="tMarg"/>
                        <dgm:constr type="bMarg"/>
                      </dgm:constrLst>
                    </dgm:else>
                  </dgm:choose>
                  <dgm:ruleLst>
                    <dgm:rule type="primFontSz" val="5" fact="NaN" max="NaN"/>
                  </dgm:ruleLst>
                </dgm:layoutNode>
              </dgm:forEach>
            </dgm:layoutNode>
          </dgm:if>
          <dgm:else name="Name135">
            <dgm:layoutNode name="arrowDiagram5">
              <dgm:alg type="composite">
                <dgm:param type="vertAlign" val="none"/>
                <dgm:param type="horzAlign" val="none"/>
              </dgm:alg>
              <dgm:shape xmlns:r="http://schemas.openxmlformats.org/officeDocument/2006/relationships" r:blip="">
                <dgm:adjLst/>
              </dgm:shape>
              <dgm:presOf/>
              <dgm:choose name="Name136">
                <dgm:if name="Name137" func="var" arg="dir" op="equ" val="norm">
                  <dgm:constrLst>
                    <dgm:constr type="ctrX" for="ch" forName="bullet5a" refType="w" fact="0.11"/>
                    <dgm:constr type="ctrY" for="ch" forName="bullet5a" refType="h" fact="0.762"/>
                    <dgm:constr type="w" for="ch" forName="bullet5a" refType="w" fact="0.023"/>
                    <dgm:constr type="h" for="ch" forName="bullet5a" refType="w" refFor="ch" refForName="bullet5a"/>
                    <dgm:constr type="l" for="ch" forName="textBox5a" refType="ctrX" refFor="ch" refForName="bullet5a"/>
                    <dgm:constr type="t" for="ch" forName="textBox5a" refType="ctrY" refFor="ch" refForName="bullet5a"/>
                    <dgm:constr type="w" for="ch" forName="textBox5a" refType="w" fact="0.131"/>
                    <dgm:constr type="h" for="ch" forName="textBox5a" refType="h" fact="0.238"/>
                    <dgm:constr type="userA" refType="h" refFor="ch" refForName="bullet5a" fact="0.53"/>
                    <dgm:constr type="lMarg" for="ch" forName="textBox5a" refType="userA" fact="2.834"/>
                    <dgm:constr type="ctrX" for="ch" forName="bullet5b" refType="w" fact="0.241"/>
                    <dgm:constr type="ctrY" for="ch" forName="bullet5b" refType="h" fact="0.581"/>
                    <dgm:constr type="w" for="ch" forName="bullet5b" refType="w" fact="0.036"/>
                    <dgm:constr type="h" for="ch" forName="bullet5b" refType="w" refFor="ch" refForName="bullet5b"/>
                    <dgm:constr type="l" for="ch" forName="textBox5b" refType="ctrX" refFor="ch" refForName="bullet5b"/>
                    <dgm:constr type="t" for="ch" forName="textBox5b" refType="ctrY" refFor="ch" refForName="bullet5b"/>
                    <dgm:constr type="w" for="ch" forName="textBox5b" refType="w" fact="0.166"/>
                    <dgm:constr type="h" for="ch" forName="textBox5b" refType="h" fact="0.419"/>
                    <dgm:constr type="userB" refType="h" refFor="ch" refForName="bullet5b" fact="0.53"/>
                    <dgm:constr type="lMarg" for="ch" forName="textBox5b" refType="userB" fact="2.834"/>
                    <dgm:constr type="ctrX" for="ch" forName="bullet5c" refType="w" fact="0.407"/>
                    <dgm:constr type="ctrY" for="ch" forName="bullet5c" refType="h" fact="0.438"/>
                    <dgm:constr type="w" for="ch" forName="bullet5c" refType="w" fact="0.048"/>
                    <dgm:constr type="h" for="ch" forName="bullet5c" refType="w" refFor="ch" refForName="bullet5c"/>
                    <dgm:constr type="l" for="ch" forName="textBox5c" refType="ctrX" refFor="ch" refForName="bullet5c"/>
                    <dgm:constr type="t" for="ch" forName="textBox5c" refType="ctrY" refFor="ch" refForName="bullet5c"/>
                    <dgm:constr type="w" for="ch" forName="textBox5c" refType="w" fact="0.193"/>
                    <dgm:constr type="h" for="ch" forName="textBox5c" refType="h" fact="0.562"/>
                    <dgm:constr type="userC" refType="h" refFor="ch" refForName="bullet5c" fact="0.53"/>
                    <dgm:constr type="lMarg" for="ch" forName="textBox5c" refType="userC" fact="2.834"/>
                    <dgm:constr type="ctrX" for="ch" forName="bullet5d" refType="w" fact="0.6"/>
                    <dgm:constr type="ctrY" for="ch" forName="bullet5d" refType="h" fact="0.33"/>
                    <dgm:constr type="w" for="ch" forName="bullet5d" refType="w" fact="0.062"/>
                    <dgm:constr type="h" for="ch" forName="bullet5d" refType="w" refFor="ch" refForName="bullet5d"/>
                    <dgm:constr type="l" for="ch" forName="textBox5d" refType="ctrX" refFor="ch" refForName="bullet5d"/>
                    <dgm:constr type="t" for="ch" forName="textBox5d" refType="ctrY" refFor="ch" refForName="bullet5d"/>
                    <dgm:constr type="w" for="ch" forName="textBox5d" refType="w" fact="0.2"/>
                    <dgm:constr type="h" for="ch" forName="textBox5d" refType="h" fact="0.67"/>
                    <dgm:constr type="userD" refType="h" refFor="ch" refForName="bullet5d" fact="0.53"/>
                    <dgm:constr type="lMarg" for="ch" forName="textBox5d" refType="userD" fact="2.834"/>
                    <dgm:constr type="ctrX" for="ch" forName="bullet5e" refType="w" fact="0.8"/>
                    <dgm:constr type="ctrY" for="ch" forName="bullet5e" refType="h" fact="0.264"/>
                    <dgm:constr type="w" for="ch" forName="bullet5e" refType="w" fact="0.079"/>
                    <dgm:constr type="h" for="ch" forName="bullet5e" refType="w" refFor="ch" refForName="bullet5e"/>
                    <dgm:constr type="l" for="ch" forName="textBox5e" refType="ctrX" refFor="ch" refForName="bullet5e"/>
                    <dgm:constr type="t" for="ch" forName="textBox5e" refType="ctrY" refFor="ch" refForName="bullet5e"/>
                    <dgm:constr type="w" for="ch" forName="textBox5e" refType="w" fact="0.2"/>
                    <dgm:constr type="h" for="ch" forName="textBox5e" refType="h" fact="0.736"/>
                    <dgm:constr type="userE" refType="h" refFor="ch" refForName="bullet5e" fact="0.53"/>
                    <dgm:constr type="lMarg" for="ch" forName="textBox5e" refType="userE" fact="2.834"/>
                    <dgm:constr type="primFontSz" for="ch" ptType="node" op="equ" val="65"/>
                  </dgm:constrLst>
                </dgm:if>
                <dgm:else name="Name138">
                  <dgm:constrLst>
                    <dgm:constr type="ctrX" for="ch" forName="bullet5a" refType="w" fact="0.11"/>
                    <dgm:constr type="ctrY" for="ch" forName="bullet5a" refType="h" fact="0.762"/>
                    <dgm:constr type="w" for="ch" forName="bullet5a" refType="w" fact="0.023"/>
                    <dgm:constr type="h" for="ch" forName="bullet5a" refType="w" refFor="ch" refForName="bullet5a"/>
                    <dgm:constr type="r" for="ch" forName="textBox5a" refType="ctrX" refFor="ch" refForName="bullet5a"/>
                    <dgm:constr type="b" for="ch" forName="textBox5a" refType="ctrY" refFor="ch" refForName="bullet5a"/>
                    <dgm:constr type="w" for="ch" forName="textBox5a" refType="w" fact="0.11"/>
                    <dgm:constr type="h" for="ch" forName="textBox5a" refType="h" fact="0.762"/>
                    <dgm:constr type="userA" refType="h" refFor="ch" refForName="bullet5a" fact="0.53"/>
                    <dgm:constr type="rMarg" for="ch" forName="textBox5a" refType="userA" fact="2.834"/>
                    <dgm:constr type="ctrX" for="ch" forName="bullet5b" refType="w" fact="0.241"/>
                    <dgm:constr type="ctrY" for="ch" forName="bullet5b" refType="h" fact="0.581"/>
                    <dgm:constr type="w" for="ch" forName="bullet5b" refType="w" fact="0.036"/>
                    <dgm:constr type="h" for="ch" forName="bullet5b" refType="w" refFor="ch" refForName="bullet5b"/>
                    <dgm:constr type="r" for="ch" forName="textBox5b" refType="ctrX" refFor="ch" refForName="bullet5b"/>
                    <dgm:constr type="b" for="ch" forName="textBox5b" refType="ctrY" refFor="ch" refForName="bullet5b"/>
                    <dgm:constr type="w" for="ch" forName="textBox5b" refType="w" fact="0.131"/>
                    <dgm:constr type="h" for="ch" forName="textBox5b" refType="h" fact="0.581"/>
                    <dgm:constr type="userB" refType="h" refFor="ch" refForName="bullet5b" fact="0.53"/>
                    <dgm:constr type="rMarg" for="ch" forName="textBox5b" refType="userB" fact="2.834"/>
                    <dgm:constr type="ctrX" for="ch" forName="bullet5c" refType="w" fact="0.407"/>
                    <dgm:constr type="ctrY" for="ch" forName="bullet5c" refType="h" fact="0.438"/>
                    <dgm:constr type="w" for="ch" forName="bullet5c" refType="w" fact="0.048"/>
                    <dgm:constr type="h" for="ch" forName="bullet5c" refType="w" refFor="ch" refForName="bullet5c"/>
                    <dgm:constr type="r" for="ch" forName="textBox5c" refType="ctrX" refFor="ch" refForName="bullet5c"/>
                    <dgm:constr type="b" for="ch" forName="textBox5c" refType="ctrY" refFor="ch" refForName="bullet5c"/>
                    <dgm:constr type="w" for="ch" forName="textBox5c" refType="w" fact="0.166"/>
                    <dgm:constr type="h" for="ch" forName="textBox5c" refType="h" fact="0.438"/>
                    <dgm:constr type="userC" refType="h" refFor="ch" refForName="bullet5c" fact="0.53"/>
                    <dgm:constr type="rMarg" for="ch" forName="textBox5c" refType="userC" fact="2.834"/>
                    <dgm:constr type="ctrX" for="ch" forName="bullet5d" refType="w" fact="0.6"/>
                    <dgm:constr type="ctrY" for="ch" forName="bullet5d" refType="h" fact="0.33"/>
                    <dgm:constr type="w" for="ch" forName="bullet5d" refType="w" fact="0.062"/>
                    <dgm:constr type="h" for="ch" forName="bullet5d" refType="w" refFor="ch" refForName="bullet5d"/>
                    <dgm:constr type="r" for="ch" forName="textBox5d" refType="ctrX" refFor="ch" refForName="bullet5d"/>
                    <dgm:constr type="b" for="ch" forName="textBox5d" refType="ctrY" refFor="ch" refForName="bullet5d"/>
                    <dgm:constr type="w" for="ch" forName="textBox5d" refType="w" fact="0.193"/>
                    <dgm:constr type="h" for="ch" forName="textBox5d" refType="h" fact="0.33"/>
                    <dgm:constr type="userD" refType="h" refFor="ch" refForName="bullet5d" fact="0.53"/>
                    <dgm:constr type="rMarg" for="ch" forName="textBox5d" refType="userD" fact="2.834"/>
                    <dgm:constr type="ctrX" for="ch" forName="bullet5e" refType="w" fact="0.8"/>
                    <dgm:constr type="ctrY" for="ch" forName="bullet5e" refType="h" fact="0.264"/>
                    <dgm:constr type="w" for="ch" forName="bullet5e" refType="w" fact="0.079"/>
                    <dgm:constr type="h" for="ch" forName="bullet5e" refType="w" refFor="ch" refForName="bullet5e"/>
                    <dgm:constr type="r" for="ch" forName="textBox5e" refType="ctrX" refFor="ch" refForName="bullet5e"/>
                    <dgm:constr type="b" for="ch" forName="textBox5e" refType="ctrY" refFor="ch" refForName="bullet5e"/>
                    <dgm:constr type="w" for="ch" forName="textBox5e" refType="w" fact="0.2"/>
                    <dgm:constr type="h" for="ch" forName="textBox5e" refType="h" fact="0.264"/>
                    <dgm:constr type="userE" refType="h" refFor="ch" refForName="bullet5e" fact="0.53"/>
                    <dgm:constr type="rMarg" for="ch" forName="textBox5e" refType="userE" fact="2.834"/>
                    <dgm:constr type="primFontSz" for="ch" ptType="node" op="equ" val="65"/>
                  </dgm:constrLst>
                </dgm:else>
              </dgm:choose>
              <dgm:ruleLst/>
              <dgm:forEach name="Name139" axis="ch" ptType="node" cnt="1">
                <dgm:layoutNode name="bullet5a" styleLbl="node1">
                  <dgm:alg type="sp"/>
                  <dgm:shape xmlns:r="http://schemas.openxmlformats.org/officeDocument/2006/relationships" type="ellipse" r:blip="">
                    <dgm:adjLst/>
                  </dgm:shape>
                  <dgm:presOf/>
                  <dgm:constrLst/>
                  <dgm:ruleLst/>
                </dgm:layoutNode>
                <dgm:layoutNode name="textBox5a" styleLbl="revTx">
                  <dgm:varLst>
                    <dgm:bulletEnabled val="1"/>
                  </dgm:varLst>
                  <dgm:choose name="Name140">
                    <dgm:if name="Name141" func="var" arg="dir" op="equ" val="norm">
                      <dgm:choose name="Name142">
                        <dgm:if name="Name143" axis="root des" ptType="all node" func="maxDepth" op="gt" val="1">
                          <dgm:alg type="tx">
                            <dgm:param type="txAnchorVert" val="t"/>
                            <dgm:param type="parTxLTRAlign" val="l"/>
                            <dgm:param type="parTxRTLAlign" val="r"/>
                          </dgm:alg>
                        </dgm:if>
                        <dgm:else name="Name144">
                          <dgm:alg type="tx">
                            <dgm:param type="txAnchorVert" val="t"/>
                            <dgm:param type="parTxLTRAlign" val="l"/>
                            <dgm:param type="parTxRTLAlign" val="l"/>
                          </dgm:alg>
                        </dgm:else>
                      </dgm:choose>
                    </dgm:if>
                    <dgm:else name="Name145">
                      <dgm:choose name="Name146">
                        <dgm:if name="Name147" axis="root des" ptType="all node" func="maxDepth" op="gt" val="1">
                          <dgm:alg type="tx">
                            <dgm:param type="txAnchorVert" val="b"/>
                            <dgm:param type="txAnchorVertCh" val="b"/>
                            <dgm:param type="parTxLTRAlign" val="l"/>
                            <dgm:param type="parTxRTLAlign" val="r"/>
                          </dgm:alg>
                        </dgm:if>
                        <dgm:else name="Name148">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49">
                    <dgm:if name="Name150" func="var" arg="dir" op="equ" val="norm">
                      <dgm:constrLst>
                        <dgm:constr type="rMarg"/>
                        <dgm:constr type="tMarg"/>
                        <dgm:constr type="bMarg"/>
                      </dgm:constrLst>
                    </dgm:if>
                    <dgm:else name="Name151">
                      <dgm:constrLst>
                        <dgm:constr type="lMarg"/>
                        <dgm:constr type="tMarg"/>
                        <dgm:constr type="bMarg"/>
                      </dgm:constrLst>
                    </dgm:else>
                  </dgm:choose>
                  <dgm:ruleLst>
                    <dgm:rule type="primFontSz" val="5" fact="NaN" max="NaN"/>
                  </dgm:ruleLst>
                </dgm:layoutNode>
              </dgm:forEach>
              <dgm:forEach name="Name152" axis="ch" ptType="node" st="2" cnt="1">
                <dgm:layoutNode name="bullet5b" styleLbl="node1">
                  <dgm:alg type="sp"/>
                  <dgm:shape xmlns:r="http://schemas.openxmlformats.org/officeDocument/2006/relationships" type="ellipse" r:blip="">
                    <dgm:adjLst/>
                  </dgm:shape>
                  <dgm:presOf/>
                  <dgm:constrLst/>
                  <dgm:ruleLst/>
                </dgm:layoutNode>
                <dgm:layoutNode name="textBox5b" styleLbl="revTx">
                  <dgm:varLst>
                    <dgm:bulletEnabled val="1"/>
                  </dgm:varLst>
                  <dgm:choose name="Name153">
                    <dgm:if name="Name154" func="var" arg="dir" op="equ" val="norm">
                      <dgm:choose name="Name155">
                        <dgm:if name="Name156" axis="root des" ptType="all node" func="maxDepth" op="gt" val="1">
                          <dgm:alg type="tx">
                            <dgm:param type="txAnchorVert" val="t"/>
                            <dgm:param type="parTxLTRAlign" val="l"/>
                            <dgm:param type="parTxRTLAlign" val="r"/>
                          </dgm:alg>
                        </dgm:if>
                        <dgm:else name="Name157">
                          <dgm:alg type="tx">
                            <dgm:param type="txAnchorVert" val="t"/>
                            <dgm:param type="parTxLTRAlign" val="l"/>
                            <dgm:param type="parTxRTLAlign" val="l"/>
                          </dgm:alg>
                        </dgm:else>
                      </dgm:choose>
                    </dgm:if>
                    <dgm:else name="Name158">
                      <dgm:choose name="Name159">
                        <dgm:if name="Name160" axis="root des" ptType="all node" func="maxDepth" op="gt" val="1">
                          <dgm:alg type="tx">
                            <dgm:param type="txAnchorVert" val="b"/>
                            <dgm:param type="txAnchorVertCh" val="b"/>
                            <dgm:param type="parTxLTRAlign" val="l"/>
                            <dgm:param type="parTxRTLAlign" val="r"/>
                          </dgm:alg>
                        </dgm:if>
                        <dgm:else name="Name161">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62">
                    <dgm:if name="Name163" func="var" arg="dir" op="equ" val="norm">
                      <dgm:constrLst>
                        <dgm:constr type="rMarg"/>
                        <dgm:constr type="tMarg"/>
                        <dgm:constr type="bMarg"/>
                      </dgm:constrLst>
                    </dgm:if>
                    <dgm:else name="Name164">
                      <dgm:constrLst>
                        <dgm:constr type="lMarg"/>
                        <dgm:constr type="tMarg"/>
                        <dgm:constr type="bMarg"/>
                      </dgm:constrLst>
                    </dgm:else>
                  </dgm:choose>
                  <dgm:ruleLst>
                    <dgm:rule type="primFontSz" val="5" fact="NaN" max="NaN"/>
                  </dgm:ruleLst>
                </dgm:layoutNode>
              </dgm:forEach>
              <dgm:forEach name="Name165" axis="ch" ptType="node" st="3" cnt="1">
                <dgm:layoutNode name="bullet5c" styleLbl="node1">
                  <dgm:alg type="sp"/>
                  <dgm:shape xmlns:r="http://schemas.openxmlformats.org/officeDocument/2006/relationships" type="ellipse" r:blip="">
                    <dgm:adjLst/>
                  </dgm:shape>
                  <dgm:presOf/>
                  <dgm:constrLst/>
                  <dgm:ruleLst/>
                </dgm:layoutNode>
                <dgm:layoutNode name="textBox5c" styleLbl="revTx">
                  <dgm:varLst>
                    <dgm:bulletEnabled val="1"/>
                  </dgm:varLst>
                  <dgm:choose name="Name166">
                    <dgm:if name="Name167" func="var" arg="dir" op="equ" val="norm">
                      <dgm:choose name="Name168">
                        <dgm:if name="Name169" axis="root des" ptType="all node" func="maxDepth" op="gt" val="1">
                          <dgm:alg type="tx">
                            <dgm:param type="txAnchorVert" val="t"/>
                            <dgm:param type="parTxLTRAlign" val="l"/>
                            <dgm:param type="parTxRTLAlign" val="r"/>
                          </dgm:alg>
                        </dgm:if>
                        <dgm:else name="Name170">
                          <dgm:alg type="tx">
                            <dgm:param type="txAnchorVert" val="t"/>
                            <dgm:param type="parTxLTRAlign" val="l"/>
                            <dgm:param type="parTxRTLAlign" val="l"/>
                          </dgm:alg>
                        </dgm:else>
                      </dgm:choose>
                    </dgm:if>
                    <dgm:else name="Name171">
                      <dgm:choose name="Name172">
                        <dgm:if name="Name173" axis="root des" ptType="all node" func="maxDepth" op="gt" val="1">
                          <dgm:alg type="tx">
                            <dgm:param type="txAnchorVert" val="b"/>
                            <dgm:param type="txAnchorVertCh" val="b"/>
                            <dgm:param type="parTxLTRAlign" val="l"/>
                            <dgm:param type="parTxRTLAlign" val="r"/>
                          </dgm:alg>
                        </dgm:if>
                        <dgm:else name="Name174">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75">
                    <dgm:if name="Name176" func="var" arg="dir" op="equ" val="norm">
                      <dgm:constrLst>
                        <dgm:constr type="rMarg"/>
                        <dgm:constr type="tMarg"/>
                        <dgm:constr type="bMarg"/>
                      </dgm:constrLst>
                    </dgm:if>
                    <dgm:else name="Name177">
                      <dgm:constrLst>
                        <dgm:constr type="lMarg"/>
                        <dgm:constr type="tMarg"/>
                        <dgm:constr type="bMarg"/>
                      </dgm:constrLst>
                    </dgm:else>
                  </dgm:choose>
                  <dgm:ruleLst>
                    <dgm:rule type="primFontSz" val="5" fact="NaN" max="NaN"/>
                  </dgm:ruleLst>
                </dgm:layoutNode>
              </dgm:forEach>
              <dgm:forEach name="Name178" axis="ch" ptType="node" st="4" cnt="1">
                <dgm:layoutNode name="bullet5d" styleLbl="node1">
                  <dgm:alg type="sp"/>
                  <dgm:shape xmlns:r="http://schemas.openxmlformats.org/officeDocument/2006/relationships" type="ellipse" r:blip="">
                    <dgm:adjLst/>
                  </dgm:shape>
                  <dgm:presOf/>
                  <dgm:constrLst/>
                  <dgm:ruleLst/>
                </dgm:layoutNode>
                <dgm:layoutNode name="textBox5d" styleLbl="revTx">
                  <dgm:varLst>
                    <dgm:bulletEnabled val="1"/>
                  </dgm:varLst>
                  <dgm:choose name="Name179">
                    <dgm:if name="Name180" func="var" arg="dir" op="equ" val="norm">
                      <dgm:choose name="Name181">
                        <dgm:if name="Name182" axis="root des" ptType="all node" func="maxDepth" op="gt" val="1">
                          <dgm:alg type="tx">
                            <dgm:param type="txAnchorVert" val="t"/>
                            <dgm:param type="parTxLTRAlign" val="l"/>
                            <dgm:param type="parTxRTLAlign" val="r"/>
                          </dgm:alg>
                        </dgm:if>
                        <dgm:else name="Name183">
                          <dgm:alg type="tx">
                            <dgm:param type="txAnchorVert" val="t"/>
                            <dgm:param type="parTxLTRAlign" val="l"/>
                            <dgm:param type="parTxRTLAlign" val="l"/>
                          </dgm:alg>
                        </dgm:else>
                      </dgm:choose>
                    </dgm:if>
                    <dgm:else name="Name184">
                      <dgm:choose name="Name185">
                        <dgm:if name="Name186" axis="root des" ptType="all node" func="maxDepth" op="gt" val="1">
                          <dgm:alg type="tx">
                            <dgm:param type="txAnchorVert" val="b"/>
                            <dgm:param type="txAnchorVertCh" val="b"/>
                            <dgm:param type="parTxLTRAlign" val="l"/>
                            <dgm:param type="parTxRTLAlign" val="r"/>
                          </dgm:alg>
                        </dgm:if>
                        <dgm:else name="Name187">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88">
                    <dgm:if name="Name189" func="var" arg="dir" op="equ" val="norm">
                      <dgm:constrLst>
                        <dgm:constr type="rMarg"/>
                        <dgm:constr type="tMarg"/>
                        <dgm:constr type="bMarg"/>
                      </dgm:constrLst>
                    </dgm:if>
                    <dgm:else name="Name190">
                      <dgm:constrLst>
                        <dgm:constr type="lMarg"/>
                        <dgm:constr type="tMarg"/>
                        <dgm:constr type="bMarg"/>
                      </dgm:constrLst>
                    </dgm:else>
                  </dgm:choose>
                  <dgm:ruleLst>
                    <dgm:rule type="primFontSz" val="5" fact="NaN" max="NaN"/>
                  </dgm:ruleLst>
                </dgm:layoutNode>
              </dgm:forEach>
              <dgm:forEach name="Name191" axis="ch" ptType="node" st="5" cnt="1">
                <dgm:layoutNode name="bullet5e" styleLbl="node1">
                  <dgm:alg type="sp"/>
                  <dgm:shape xmlns:r="http://schemas.openxmlformats.org/officeDocument/2006/relationships" type="ellipse" r:blip="">
                    <dgm:adjLst/>
                  </dgm:shape>
                  <dgm:presOf/>
                  <dgm:constrLst/>
                  <dgm:ruleLst/>
                </dgm:layoutNode>
                <dgm:layoutNode name="textBox5e" styleLbl="revTx">
                  <dgm:varLst>
                    <dgm:bulletEnabled val="1"/>
                  </dgm:varLst>
                  <dgm:choose name="Name192">
                    <dgm:if name="Name193" func="var" arg="dir" op="equ" val="norm">
                      <dgm:choose name="Name194">
                        <dgm:if name="Name195" axis="root des" ptType="all node" func="maxDepth" op="gt" val="1">
                          <dgm:alg type="tx">
                            <dgm:param type="txAnchorVert" val="t"/>
                            <dgm:param type="parTxLTRAlign" val="l"/>
                            <dgm:param type="parTxRTLAlign" val="r"/>
                          </dgm:alg>
                        </dgm:if>
                        <dgm:else name="Name196">
                          <dgm:alg type="tx">
                            <dgm:param type="txAnchorVert" val="t"/>
                            <dgm:param type="parTxLTRAlign" val="l"/>
                            <dgm:param type="parTxRTLAlign" val="l"/>
                          </dgm:alg>
                        </dgm:else>
                      </dgm:choose>
                    </dgm:if>
                    <dgm:else name="Name197">
                      <dgm:choose name="Name198">
                        <dgm:if name="Name199" axis="root des" ptType="all node" func="maxDepth" op="gt" val="1">
                          <dgm:alg type="tx">
                            <dgm:param type="txAnchorVert" val="b"/>
                            <dgm:param type="txAnchorVertCh" val="b"/>
                            <dgm:param type="parTxLTRAlign" val="l"/>
                            <dgm:param type="parTxRTLAlign" val="r"/>
                          </dgm:alg>
                        </dgm:if>
                        <dgm:else name="Name200">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201">
                    <dgm:if name="Name202" func="var" arg="dir" op="equ" val="norm">
                      <dgm:constrLst>
                        <dgm:constr type="rMarg"/>
                        <dgm:constr type="tMarg"/>
                        <dgm:constr type="bMarg"/>
                      </dgm:constrLst>
                    </dgm:if>
                    <dgm:else name="Name203">
                      <dgm:constrLst>
                        <dgm:constr type="lMarg"/>
                        <dgm:constr type="tMarg"/>
                        <dgm:constr type="bMarg"/>
                      </dgm:constrLst>
                    </dgm:else>
                  </dgm:choose>
                  <dgm:ruleLst>
                    <dgm:rule type="primFontSz" val="5" fact="NaN" max="NaN"/>
                  </dgm:ruleLst>
                </dgm:layoutNode>
              </dgm:forEach>
            </dgm:layoutNode>
          </dgm:else>
        </dgm:choose>
      </dgm:if>
      <dgm:else name="Name204"/>
    </dgm:choose>
  </dgm:layoutNode>
</dgm:layoutDef>
</file>

<file path=ppt/diagrams/layout7.xml><?xml version="1.0" encoding="utf-8"?>
<dgm:layoutDef xmlns:dgm="http://schemas.openxmlformats.org/drawingml/2006/diagram" xmlns:a="http://schemas.openxmlformats.org/drawingml/2006/main" uniqueId="urn:microsoft.com/office/officeart/2005/8/layout/arrow2">
  <dgm:title val=""/>
  <dgm:desc val=""/>
  <dgm:catLst>
    <dgm:cat type="process" pri="2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arrowDiagram">
    <dgm:varLst>
      <dgm:chMax val="5"/>
      <dgm:dir/>
      <dgm:resizeHandles val="exact"/>
    </dgm:varLst>
    <dgm:alg type="composite">
      <dgm:param type="ar" val="1.6"/>
    </dgm:alg>
    <dgm:shape xmlns:r="http://schemas.openxmlformats.org/officeDocument/2006/relationships" r:blip="">
      <dgm:adjLst/>
    </dgm:shape>
    <dgm:presOf/>
    <dgm:constrLst>
      <dgm:constr type="l" for="ch" forName="arrow"/>
      <dgm:constr type="t" for="ch" forName="arrow"/>
      <dgm:constr type="w" for="ch" forName="arrow" refType="w"/>
      <dgm:constr type="h" for="ch" forName="arrow" refType="h"/>
      <dgm:constr type="ctrX" for="ch" forName="arrowDiagram1" refType="w" fact="0.5"/>
      <dgm:constr type="ctrY" for="ch" forName="arrowDiagram1" refType="h" fact="0.5"/>
      <dgm:constr type="w" for="ch" forName="arrowDiagram1" refType="w"/>
      <dgm:constr type="h" for="ch" forName="arrowDiagram1" refType="h"/>
      <dgm:constr type="ctrX" for="ch" forName="arrowDiagram2" refType="w" fact="0.5"/>
      <dgm:constr type="ctrY" for="ch" forName="arrowDiagram2" refType="h" fact="0.5"/>
      <dgm:constr type="w" for="ch" forName="arrowDiagram2" refType="w"/>
      <dgm:constr type="h" for="ch" forName="arrowDiagram2" refType="h"/>
      <dgm:constr type="ctrX" for="ch" forName="arrowDiagram3" refType="w" fact="0.5"/>
      <dgm:constr type="ctrY" for="ch" forName="arrowDiagram3" refType="h" fact="0.5"/>
      <dgm:constr type="w" for="ch" forName="arrowDiagram3" refType="w"/>
      <dgm:constr type="h" for="ch" forName="arrowDiagram3" refType="h"/>
      <dgm:constr type="ctrX" for="ch" forName="arrowDiagram4" refType="w" fact="0.5"/>
      <dgm:constr type="ctrY" for="ch" forName="arrowDiagram4" refType="h" fact="0.5"/>
      <dgm:constr type="w" for="ch" forName="arrowDiagram4" refType="w"/>
      <dgm:constr type="h" for="ch" forName="arrowDiagram4" refType="h"/>
      <dgm:constr type="ctrX" for="ch" forName="arrowDiagram5" refType="w" fact="0.5"/>
      <dgm:constr type="ctrY" for="ch" forName="arrowDiagram5" refType="h" fact="0.5"/>
      <dgm:constr type="w" for="ch" forName="arrowDiagram5" refType="w"/>
      <dgm:constr type="h" for="ch" forName="arrowDiagram5" refType="h"/>
    </dgm:constrLst>
    <dgm:ruleLst/>
    <dgm:choose name="Name0">
      <dgm:if name="Name1" axis="ch" ptType="node" func="cnt" op="gte" val="1">
        <dgm:layoutNode name="arrow" styleLbl="bgShp">
          <dgm:alg type="sp"/>
          <dgm:shape xmlns:r="http://schemas.openxmlformats.org/officeDocument/2006/relationships" type="swooshArrow" r:blip="">
            <dgm:adjLst>
              <dgm:adj idx="2" val="0.25"/>
            </dgm:adjLst>
          </dgm:shape>
          <dgm:presOf/>
          <dgm:constrLst/>
          <dgm:ruleLst/>
        </dgm:layoutNode>
        <dgm:choose name="Name2">
          <dgm:if name="Name3" axis="ch" ptType="node" func="cnt" op="lt" val="1"/>
          <dgm:if name="Name4" axis="ch" ptType="node" func="cnt" op="equ" val="1">
            <dgm:layoutNode name="arrowDiagram1">
              <dgm:varLst>
                <dgm:bulletEnabled val="1"/>
              </dgm:varLst>
              <dgm:alg type="composite">
                <dgm:param type="vertAlign" val="none"/>
                <dgm:param type="horzAlign" val="none"/>
              </dgm:alg>
              <dgm:shape xmlns:r="http://schemas.openxmlformats.org/officeDocument/2006/relationships" r:blip="">
                <dgm:adjLst/>
              </dgm:shape>
              <dgm:presOf/>
              <dgm:constrLst>
                <dgm:constr type="ctrX" for="ch" forName="bullet1" refType="w" fact="0.8"/>
                <dgm:constr type="ctrY" for="ch" forName="bullet1" refType="h" fact="0.262"/>
                <dgm:constr type="w" for="ch" forName="bullet1" refType="w" fact="0.074"/>
                <dgm:constr type="h" for="ch" forName="bullet1" refType="w" refFor="ch" refForName="bullet1"/>
                <dgm:constr type="r" for="ch" forName="textBox1" refType="ctrX" refFor="ch" refForName="bullet1"/>
                <dgm:constr type="t" for="ch" forName="textBox1" refType="ctrY" refFor="ch" refForName="bullet1"/>
                <dgm:constr type="w" for="ch" forName="textBox1" refType="w" fact="0.4"/>
                <dgm:constr type="h" for="ch" forName="textBox1" refType="h" fact="0.738"/>
                <dgm:constr type="userA" refType="h" refFor="ch" refForName="bullet1" fact="0.53"/>
                <dgm:constr type="rMarg" for="ch" forName="textBox1" refType="userA" fact="2.834"/>
                <dgm:constr type="primFontSz" for="ch" ptType="node" op="equ" val="65"/>
              </dgm:constrLst>
              <dgm:ruleLst/>
              <dgm:forEach name="Name5" axis="ch" ptType="node" cnt="1">
                <dgm:layoutNode name="bullet1" styleLbl="node1">
                  <dgm:alg type="sp"/>
                  <dgm:shape xmlns:r="http://schemas.openxmlformats.org/officeDocument/2006/relationships" type="ellipse" r:blip="">
                    <dgm:adjLst/>
                  </dgm:shape>
                  <dgm:presOf/>
                  <dgm:constrLst/>
                  <dgm:ruleLst/>
                </dgm:layoutNode>
                <dgm:layoutNode name="textBox1" styleLbl="revTx">
                  <dgm:varLst>
                    <dgm:bulletEnabled val="1"/>
                  </dgm:varLst>
                  <dgm:alg type="tx">
                    <dgm:param type="txAnchorVert" val="t"/>
                    <dgm:param type="parTxLTRAlign" val="r"/>
                    <dgm:param type="parTxRTLAlign" val="r"/>
                  </dgm:alg>
                  <dgm:shape xmlns:r="http://schemas.openxmlformats.org/officeDocument/2006/relationships" type="round2DiagRect" r:blip="">
                    <dgm:adjLst/>
                  </dgm:shape>
                  <dgm:presOf axis="desOrSelf" ptType="node"/>
                  <dgm:constrLst>
                    <dgm:constr type="lMarg"/>
                    <dgm:constr type="tMarg"/>
                    <dgm:constr type="bMarg"/>
                  </dgm:constrLst>
                  <dgm:ruleLst>
                    <dgm:rule type="primFontSz" val="5" fact="NaN" max="NaN"/>
                  </dgm:ruleLst>
                </dgm:layoutNode>
              </dgm:forEach>
            </dgm:layoutNode>
          </dgm:if>
          <dgm:if name="Name6" axis="ch" ptType="node" func="cnt" op="equ" val="2">
            <dgm:layoutNode name="arrowDiagram2">
              <dgm:alg type="composite">
                <dgm:param type="vertAlign" val="none"/>
                <dgm:param type="horzAlign" val="none"/>
              </dgm:alg>
              <dgm:shape xmlns:r="http://schemas.openxmlformats.org/officeDocument/2006/relationships" r:blip="">
                <dgm:adjLst/>
              </dgm:shape>
              <dgm:presOf/>
              <dgm:choose name="Name7">
                <dgm:if name="Name8" func="var" arg="dir" op="equ" val="norm">
                  <dgm:constrLst>
                    <dgm:constr type="ctrX" for="ch" forName="bullet2a" refType="w" fact="0.25"/>
                    <dgm:constr type="ctrY" for="ch" forName="bullet2a" refType="h" fact="0.573"/>
                    <dgm:constr type="w" for="ch" forName="bullet2a" refType="w" fact="0.035"/>
                    <dgm:constr type="h" for="ch" forName="bullet2a" refType="w" refFor="ch" refForName="bullet2a"/>
                    <dgm:constr type="l" for="ch" forName="textBox2a" refType="ctrX" refFor="ch" refForName="bullet2a"/>
                    <dgm:constr type="t" for="ch" forName="textBox2a" refType="ctrY" refFor="ch" refForName="bullet2a"/>
                    <dgm:constr type="w" for="ch" forName="textBox2a" refType="w" fact="0.325"/>
                    <dgm:constr type="h" for="ch" forName="textBox2a" refType="h" fact="0.427"/>
                    <dgm:constr type="userA" refType="h" refFor="ch" refForName="bullet2a" fact="0.53"/>
                    <dgm:constr type="lMarg" for="ch" forName="textBox2a" refType="userA" fact="2.834"/>
                    <dgm:constr type="ctrX" for="ch" forName="bullet2b" refType="w" fact="0.585"/>
                    <dgm:constr type="ctrY" for="ch" forName="bullet2b" refType="h" fact="0.338"/>
                    <dgm:constr type="w" for="ch" forName="bullet2b" refType="w" fact="0.06"/>
                    <dgm:constr type="h" for="ch" forName="bullet2b" refType="w" refFor="ch" refForName="bullet2b"/>
                    <dgm:constr type="l" for="ch" forName="textBox2b" refType="ctrX" refFor="ch" refForName="bullet2b"/>
                    <dgm:constr type="t" for="ch" forName="textBox2b" refType="ctrY" refFor="ch" refForName="bullet2b"/>
                    <dgm:constr type="w" for="ch" forName="textBox2b" refType="w" fact="0.325"/>
                    <dgm:constr type="h" for="ch" forName="textBox2b" refType="h" fact="0.662"/>
                    <dgm:constr type="userB" refType="h" refFor="ch" refForName="bullet2b" fact="0.53"/>
                    <dgm:constr type="lMarg" for="ch" forName="textBox2b" refType="userB" fact="2.834"/>
                    <dgm:constr type="primFontSz" for="ch" ptType="node" op="equ" val="65"/>
                  </dgm:constrLst>
                </dgm:if>
                <dgm:else name="Name9">
                  <dgm:constrLst>
                    <dgm:constr type="ctrX" for="ch" forName="bullet2a" refType="w" fact="0.25"/>
                    <dgm:constr type="ctrY" for="ch" forName="bullet2a" refType="h" fact="0.573"/>
                    <dgm:constr type="w" for="ch" forName="bullet2a" refType="w" fact="0.035"/>
                    <dgm:constr type="h" for="ch" forName="bullet2a" refType="w" refFor="ch" refForName="bullet2a"/>
                    <dgm:constr type="r" for="ch" forName="textBox2a" refType="ctrX" refFor="ch" refForName="bullet2a"/>
                    <dgm:constr type="b" for="ch" forName="textBox2a" refType="ctrY" refFor="ch" refForName="bullet2a"/>
                    <dgm:constr type="w" for="ch" forName="textBox2a" refType="w" fact="0.25"/>
                    <dgm:constr type="h" for="ch" forName="textBox2a" refType="h" fact="0.573"/>
                    <dgm:constr type="userA" refType="h" refFor="ch" refForName="bullet2a" fact="0.53"/>
                    <dgm:constr type="rMarg" for="ch" forName="textBox2a" refType="userA" fact="2.834"/>
                    <dgm:constr type="ctrX" for="ch" forName="bullet2b" refType="w" fact="0.585"/>
                    <dgm:constr type="ctrY" for="ch" forName="bullet2b" refType="h" fact="0.338"/>
                    <dgm:constr type="w" for="ch" forName="bullet2b" refType="w" fact="0.06"/>
                    <dgm:constr type="h" for="ch" forName="bullet2b" refType="w" refFor="ch" refForName="bullet2b"/>
                    <dgm:constr type="r" for="ch" forName="textBox2b" refType="ctrX" refFor="ch" refForName="bullet2b"/>
                    <dgm:constr type="b" for="ch" forName="textBox2b" refType="ctrY" refFor="ch" refForName="bullet2b"/>
                    <dgm:constr type="w" for="ch" forName="textBox2b" refType="w" fact="0.28"/>
                    <dgm:constr type="h" for="ch" forName="textBox2b" refType="h" fact="0.338"/>
                    <dgm:constr type="userB" refType="h" refFor="ch" refForName="bullet2b" fact="0.53"/>
                    <dgm:constr type="rMarg" for="ch" forName="textBox2b" refType="userB" fact="2.834"/>
                    <dgm:constr type="primFontSz" for="ch" ptType="node" op="equ" val="65"/>
                  </dgm:constrLst>
                </dgm:else>
              </dgm:choose>
              <dgm:ruleLst/>
              <dgm:forEach name="Name10" axis="ch" ptType="node" cnt="1">
                <dgm:layoutNode name="bullet2a" styleLbl="node1">
                  <dgm:alg type="sp"/>
                  <dgm:shape xmlns:r="http://schemas.openxmlformats.org/officeDocument/2006/relationships" type="ellipse" r:blip="">
                    <dgm:adjLst/>
                  </dgm:shape>
                  <dgm:presOf/>
                  <dgm:constrLst/>
                  <dgm:ruleLst/>
                </dgm:layoutNode>
                <dgm:layoutNode name="textBox2a" styleLbl="revTx">
                  <dgm:varLst>
                    <dgm:bulletEnabled val="1"/>
                  </dgm:varLst>
                  <dgm:choose name="Name11">
                    <dgm:if name="Name12" func="var" arg="dir" op="equ" val="norm">
                      <dgm:choose name="Name13">
                        <dgm:if name="Name14" axis="root des" ptType="all node" func="maxDepth" op="gt" val="1">
                          <dgm:alg type="tx">
                            <dgm:param type="txAnchorVert" val="t"/>
                            <dgm:param type="parTxLTRAlign" val="l"/>
                            <dgm:param type="parTxRTLAlign" val="r"/>
                          </dgm:alg>
                        </dgm:if>
                        <dgm:else name="Name15">
                          <dgm:alg type="tx">
                            <dgm:param type="txAnchorVert" val="t"/>
                            <dgm:param type="parTxLTRAlign" val="l"/>
                            <dgm:param type="parTxRTLAlign" val="l"/>
                          </dgm:alg>
                        </dgm:else>
                      </dgm:choose>
                    </dgm:if>
                    <dgm:else name="Name16">
                      <dgm:choose name="Name17">
                        <dgm:if name="Name18" axis="root des" ptType="all node" func="maxDepth" op="gt" val="1">
                          <dgm:alg type="tx">
                            <dgm:param type="txAnchorVert" val="b"/>
                            <dgm:param type="txAnchorVertCh" val="b"/>
                            <dgm:param type="parTxLTRAlign" val="l"/>
                            <dgm:param type="parTxRTLAlign" val="r"/>
                          </dgm:alg>
                        </dgm:if>
                        <dgm:else name="Name19">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20">
                    <dgm:if name="Name21" func="var" arg="dir" op="equ" val="norm">
                      <dgm:constrLst>
                        <dgm:constr type="rMarg"/>
                        <dgm:constr type="tMarg"/>
                        <dgm:constr type="bMarg"/>
                      </dgm:constrLst>
                    </dgm:if>
                    <dgm:else name="Name22">
                      <dgm:constrLst>
                        <dgm:constr type="lMarg"/>
                        <dgm:constr type="tMarg"/>
                        <dgm:constr type="bMarg"/>
                      </dgm:constrLst>
                    </dgm:else>
                  </dgm:choose>
                  <dgm:ruleLst>
                    <dgm:rule type="primFontSz" val="5" fact="NaN" max="NaN"/>
                  </dgm:ruleLst>
                </dgm:layoutNode>
              </dgm:forEach>
              <dgm:forEach name="Name23" axis="ch" ptType="node" st="2" cnt="1">
                <dgm:layoutNode name="bullet2b" styleLbl="node1">
                  <dgm:alg type="sp"/>
                  <dgm:shape xmlns:r="http://schemas.openxmlformats.org/officeDocument/2006/relationships" type="ellipse" r:blip="">
                    <dgm:adjLst/>
                  </dgm:shape>
                  <dgm:presOf/>
                  <dgm:constrLst/>
                  <dgm:ruleLst/>
                </dgm:layoutNode>
                <dgm:layoutNode name="textBox2b" styleLbl="revTx">
                  <dgm:varLst>
                    <dgm:bulletEnabled val="1"/>
                  </dgm:varLst>
                  <dgm:choose name="Name24">
                    <dgm:if name="Name25" func="var" arg="dir" op="equ" val="norm">
                      <dgm:choose name="Name26">
                        <dgm:if name="Name27" axis="root des" ptType="all node" func="maxDepth" op="gt" val="1">
                          <dgm:alg type="tx">
                            <dgm:param type="txAnchorVert" val="t"/>
                            <dgm:param type="parTxLTRAlign" val="l"/>
                            <dgm:param type="parTxRTLAlign" val="r"/>
                          </dgm:alg>
                        </dgm:if>
                        <dgm:else name="Name28">
                          <dgm:alg type="tx">
                            <dgm:param type="txAnchorVert" val="t"/>
                            <dgm:param type="parTxLTRAlign" val="l"/>
                            <dgm:param type="parTxRTLAlign" val="l"/>
                          </dgm:alg>
                        </dgm:else>
                      </dgm:choose>
                    </dgm:if>
                    <dgm:else name="Name29">
                      <dgm:choose name="Name30">
                        <dgm:if name="Name31" axis="root des" ptType="all node" func="maxDepth" op="gt" val="1">
                          <dgm:alg type="tx">
                            <dgm:param type="txAnchorVert" val="b"/>
                            <dgm:param type="txAnchorVertCh" val="b"/>
                            <dgm:param type="parTxLTRAlign" val="l"/>
                            <dgm:param type="parTxRTLAlign" val="r"/>
                          </dgm:alg>
                        </dgm:if>
                        <dgm:else name="Name32">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33">
                    <dgm:if name="Name34" func="var" arg="dir" op="equ" val="norm">
                      <dgm:constrLst>
                        <dgm:constr type="rMarg"/>
                        <dgm:constr type="tMarg"/>
                        <dgm:constr type="bMarg"/>
                      </dgm:constrLst>
                    </dgm:if>
                    <dgm:else name="Name35">
                      <dgm:constrLst>
                        <dgm:constr type="lMarg"/>
                        <dgm:constr type="tMarg"/>
                        <dgm:constr type="bMarg"/>
                      </dgm:constrLst>
                    </dgm:else>
                  </dgm:choose>
                  <dgm:ruleLst>
                    <dgm:rule type="primFontSz" val="5" fact="NaN" max="NaN"/>
                  </dgm:ruleLst>
                </dgm:layoutNode>
              </dgm:forEach>
            </dgm:layoutNode>
          </dgm:if>
          <dgm:if name="Name36" axis="ch" ptType="node" func="cnt" op="equ" val="3">
            <dgm:layoutNode name="arrowDiagram3">
              <dgm:alg type="composite">
                <dgm:param type="vertAlign" val="none"/>
                <dgm:param type="horzAlign" val="none"/>
              </dgm:alg>
              <dgm:shape xmlns:r="http://schemas.openxmlformats.org/officeDocument/2006/relationships" r:blip="">
                <dgm:adjLst/>
              </dgm:shape>
              <dgm:presOf/>
              <dgm:choose name="Name37">
                <dgm:if name="Name38" func="var" arg="dir" op="equ" val="norm">
                  <dgm:constrLst>
                    <dgm:constr type="ctrX" for="ch" forName="bullet3a" refType="w" fact="0.14"/>
                    <dgm:constr type="ctrY" for="ch" forName="bullet3a" refType="h" fact="0.711"/>
                    <dgm:constr type="w" for="ch" forName="bullet3a" refType="w" fact="0.026"/>
                    <dgm:constr type="h" for="ch" forName="bullet3a" refType="w" refFor="ch" refForName="bullet3a"/>
                    <dgm:constr type="l" for="ch" forName="textBox3a" refType="ctrX" refFor="ch" refForName="bullet3a"/>
                    <dgm:constr type="t" for="ch" forName="textBox3a" refType="ctrY" refFor="ch" refForName="bullet3a"/>
                    <dgm:constr type="w" for="ch" forName="textBox3a" refType="w" fact="0.233"/>
                    <dgm:constr type="h" for="ch" forName="textBox3a" refType="h" fact="0.289"/>
                    <dgm:constr type="userA" refType="h" refFor="ch" refForName="bullet3a" fact="0.53"/>
                    <dgm:constr type="lMarg" for="ch" forName="textBox3a" refType="userA" fact="2.834"/>
                    <dgm:constr type="ctrX" for="ch" forName="bullet3b" refType="w" fact="0.38"/>
                    <dgm:constr type="ctrY" for="ch" forName="bullet3b" refType="h" fact="0.456"/>
                    <dgm:constr type="w" for="ch" forName="bullet3b" refType="w" fact="0.047"/>
                    <dgm:constr type="h" for="ch" forName="bullet3b" refType="w" refFor="ch" refForName="bullet3b"/>
                    <dgm:constr type="l" for="ch" forName="textBox3b" refType="ctrX" refFor="ch" refForName="bullet3b"/>
                    <dgm:constr type="t" for="ch" forName="textBox3b" refType="ctrY" refFor="ch" refForName="bullet3b"/>
                    <dgm:constr type="w" for="ch" forName="textBox3b" refType="w" fact="0.24"/>
                    <dgm:constr type="h" for="ch" forName="textBox3b" refType="h" fact="0.544"/>
                    <dgm:constr type="userB" refType="h" refFor="ch" refForName="bullet3b" fact="0.53"/>
                    <dgm:constr type="lMarg" for="ch" forName="textBox3b" refType="userB" fact="2.834"/>
                    <dgm:constr type="ctrX" for="ch" forName="bullet3c" refType="w" fact="0.665"/>
                    <dgm:constr type="ctrY" for="ch" forName="bullet3c" refType="h" fact="0.305"/>
                    <dgm:constr type="w" for="ch" forName="bullet3c" refType="w" fact="0.065"/>
                    <dgm:constr type="h" for="ch" forName="bullet3c" refType="w" refFor="ch" refForName="bullet3c"/>
                    <dgm:constr type="l" for="ch" forName="textBox3c" refType="ctrX" refFor="ch" refForName="bullet3c"/>
                    <dgm:constr type="t" for="ch" forName="textBox3c" refType="ctrY" refFor="ch" refForName="bullet3c"/>
                    <dgm:constr type="w" for="ch" forName="textBox3c" refType="w" fact="0.24"/>
                    <dgm:constr type="h" for="ch" forName="textBox3c" refType="h" fact="0.695"/>
                    <dgm:constr type="userC" refType="h" refFor="ch" refForName="bullet3c" fact="0.53"/>
                    <dgm:constr type="lMarg" for="ch" forName="textBox3c" refType="userC" fact="2.834"/>
                    <dgm:constr type="primFontSz" for="ch" ptType="node" op="equ" val="65"/>
                  </dgm:constrLst>
                </dgm:if>
                <dgm:else name="Name39">
                  <dgm:constrLst>
                    <dgm:constr type="ctrX" for="ch" forName="bullet3a" refType="w" fact="0.14"/>
                    <dgm:constr type="ctrY" for="ch" forName="bullet3a" refType="h" fact="0.711"/>
                    <dgm:constr type="w" for="ch" forName="bullet3a" refType="w" fact="0.026"/>
                    <dgm:constr type="h" for="ch" forName="bullet3a" refType="w" refFor="ch" refForName="bullet3a"/>
                    <dgm:constr type="r" for="ch" forName="textBox3a" refType="ctrX" refFor="ch" refForName="bullet3a"/>
                    <dgm:constr type="b" for="ch" forName="textBox3a" refType="ctrY" refFor="ch" refForName="bullet3a"/>
                    <dgm:constr type="w" for="ch" forName="textBox3a" refType="w" fact="0.14"/>
                    <dgm:constr type="h" for="ch" forName="textBox3a" refType="h" fact="0.711"/>
                    <dgm:constr type="userA" refType="h" refFor="ch" refForName="bullet3a" fact="0.53"/>
                    <dgm:constr type="rMarg" for="ch" forName="textBox3a" refType="userA" fact="2.834"/>
                    <dgm:constr type="ctrX" for="ch" forName="bullet3b" refType="w" fact="0.38"/>
                    <dgm:constr type="ctrY" for="ch" forName="bullet3b" refType="h" fact="0.456"/>
                    <dgm:constr type="w" for="ch" forName="bullet3b" refType="w" fact="0.047"/>
                    <dgm:constr type="h" for="ch" forName="bullet3b" refType="w" refFor="ch" refForName="bullet3b"/>
                    <dgm:constr type="r" for="ch" forName="textBox3b" refType="ctrX" refFor="ch" refForName="bullet3b"/>
                    <dgm:constr type="b" for="ch" forName="textBox3b" refType="ctrY" refFor="ch" refForName="bullet3b"/>
                    <dgm:constr type="w" for="ch" forName="textBox3b" refType="w" fact="0.24"/>
                    <dgm:constr type="h" for="ch" forName="textBox3b" refType="h" fact="0.456"/>
                    <dgm:constr type="userB" refType="h" refFor="ch" refForName="bullet3b" fact="0.53"/>
                    <dgm:constr type="rMarg" for="ch" forName="textBox3b" refType="userB" fact="2.834"/>
                    <dgm:constr type="ctrX" for="ch" forName="bullet3c" refType="w" fact="0.665"/>
                    <dgm:constr type="ctrY" for="ch" forName="bullet3c" refType="h" fact="0.305"/>
                    <dgm:constr type="w" for="ch" forName="bullet3c" refType="w" fact="0.065"/>
                    <dgm:constr type="h" for="ch" forName="bullet3c" refType="w" refFor="ch" refForName="bullet3c"/>
                    <dgm:constr type="r" for="ch" forName="textBox3c" refType="ctrX" refFor="ch" refForName="bullet3c"/>
                    <dgm:constr type="b" for="ch" forName="textBox3c" refType="ctrY" refFor="ch" refForName="bullet3c"/>
                    <dgm:constr type="w" for="ch" forName="textBox3c" refType="w" fact="0.24"/>
                    <dgm:constr type="h" for="ch" forName="textBox3c" refType="h" fact="0.305"/>
                    <dgm:constr type="userC" refType="h" refFor="ch" refForName="bullet3c" fact="0.53"/>
                    <dgm:constr type="rMarg" for="ch" forName="textBox3c" refType="userC" fact="2.834"/>
                    <dgm:constr type="primFontSz" for="ch" ptType="node" op="equ" val="65"/>
                  </dgm:constrLst>
                </dgm:else>
              </dgm:choose>
              <dgm:ruleLst/>
              <dgm:forEach name="Name40" axis="ch" ptType="node" cnt="1">
                <dgm:layoutNode name="bullet3a" styleLbl="node1">
                  <dgm:alg type="sp"/>
                  <dgm:shape xmlns:r="http://schemas.openxmlformats.org/officeDocument/2006/relationships" type="ellipse" r:blip="">
                    <dgm:adjLst/>
                  </dgm:shape>
                  <dgm:presOf/>
                  <dgm:constrLst/>
                  <dgm:ruleLst/>
                </dgm:layoutNode>
                <dgm:layoutNode name="textBox3a" styleLbl="revTx">
                  <dgm:varLst>
                    <dgm:bulletEnabled val="1"/>
                  </dgm:varLst>
                  <dgm:choose name="Name41">
                    <dgm:if name="Name42" func="var" arg="dir" op="equ" val="norm">
                      <dgm:choose name="Name43">
                        <dgm:if name="Name44" axis="root des" ptType="all node" func="maxDepth" op="gt" val="1">
                          <dgm:alg type="tx">
                            <dgm:param type="txAnchorVert" val="t"/>
                            <dgm:param type="parTxLTRAlign" val="l"/>
                            <dgm:param type="parTxRTLAlign" val="r"/>
                          </dgm:alg>
                        </dgm:if>
                        <dgm:else name="Name45">
                          <dgm:alg type="tx">
                            <dgm:param type="txAnchorVert" val="t"/>
                            <dgm:param type="parTxLTRAlign" val="l"/>
                            <dgm:param type="parTxRTLAlign" val="l"/>
                          </dgm:alg>
                        </dgm:else>
                      </dgm:choose>
                    </dgm:if>
                    <dgm:else name="Name46">
                      <dgm:choose name="Name47">
                        <dgm:if name="Name48" axis="root des" ptType="all node" func="maxDepth" op="gt" val="1">
                          <dgm:alg type="tx">
                            <dgm:param type="txAnchorVert" val="b"/>
                            <dgm:param type="txAnchorVertCh" val="b"/>
                            <dgm:param type="parTxLTRAlign" val="l"/>
                            <dgm:param type="parTxRTLAlign" val="r"/>
                          </dgm:alg>
                        </dgm:if>
                        <dgm:else name="Name49">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50">
                    <dgm:if name="Name51" func="var" arg="dir" op="equ" val="norm">
                      <dgm:constrLst>
                        <dgm:constr type="rMarg"/>
                        <dgm:constr type="tMarg"/>
                        <dgm:constr type="bMarg"/>
                      </dgm:constrLst>
                    </dgm:if>
                    <dgm:else name="Name52">
                      <dgm:constrLst>
                        <dgm:constr type="lMarg"/>
                        <dgm:constr type="tMarg"/>
                        <dgm:constr type="bMarg"/>
                      </dgm:constrLst>
                    </dgm:else>
                  </dgm:choose>
                  <dgm:ruleLst>
                    <dgm:rule type="primFontSz" val="5" fact="NaN" max="NaN"/>
                  </dgm:ruleLst>
                </dgm:layoutNode>
              </dgm:forEach>
              <dgm:forEach name="Name53" axis="ch" ptType="node" st="2" cnt="1">
                <dgm:layoutNode name="bullet3b" styleLbl="node1">
                  <dgm:alg type="sp"/>
                  <dgm:shape xmlns:r="http://schemas.openxmlformats.org/officeDocument/2006/relationships" type="ellipse" r:blip="">
                    <dgm:adjLst/>
                  </dgm:shape>
                  <dgm:presOf/>
                  <dgm:constrLst/>
                  <dgm:ruleLst/>
                </dgm:layoutNode>
                <dgm:layoutNode name="textBox3b" styleLbl="revTx">
                  <dgm:varLst>
                    <dgm:bulletEnabled val="1"/>
                  </dgm:varLst>
                  <dgm:choose name="Name54">
                    <dgm:if name="Name55" func="var" arg="dir" op="equ" val="norm">
                      <dgm:choose name="Name56">
                        <dgm:if name="Name57" axis="root des" ptType="all node" func="maxDepth" op="gt" val="1">
                          <dgm:alg type="tx">
                            <dgm:param type="txAnchorVert" val="t"/>
                            <dgm:param type="parTxLTRAlign" val="l"/>
                            <dgm:param type="parTxRTLAlign" val="r"/>
                          </dgm:alg>
                        </dgm:if>
                        <dgm:else name="Name58">
                          <dgm:alg type="tx">
                            <dgm:param type="txAnchorVert" val="t"/>
                            <dgm:param type="parTxLTRAlign" val="l"/>
                            <dgm:param type="parTxRTLAlign" val="l"/>
                          </dgm:alg>
                        </dgm:else>
                      </dgm:choose>
                    </dgm:if>
                    <dgm:else name="Name59">
                      <dgm:choose name="Name60">
                        <dgm:if name="Name61" axis="root des" ptType="all node" func="maxDepth" op="gt" val="1">
                          <dgm:alg type="tx">
                            <dgm:param type="txAnchorVert" val="b"/>
                            <dgm:param type="txAnchorVertCh" val="b"/>
                            <dgm:param type="parTxLTRAlign" val="l"/>
                            <dgm:param type="parTxRTLAlign" val="r"/>
                          </dgm:alg>
                        </dgm:if>
                        <dgm:else name="Name62">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63">
                    <dgm:if name="Name64" func="var" arg="dir" op="equ" val="norm">
                      <dgm:constrLst>
                        <dgm:constr type="rMarg"/>
                        <dgm:constr type="tMarg"/>
                        <dgm:constr type="bMarg"/>
                      </dgm:constrLst>
                    </dgm:if>
                    <dgm:else name="Name65">
                      <dgm:constrLst>
                        <dgm:constr type="lMarg"/>
                        <dgm:constr type="tMarg"/>
                        <dgm:constr type="bMarg"/>
                      </dgm:constrLst>
                    </dgm:else>
                  </dgm:choose>
                  <dgm:ruleLst>
                    <dgm:rule type="primFontSz" val="5" fact="NaN" max="NaN"/>
                  </dgm:ruleLst>
                </dgm:layoutNode>
              </dgm:forEach>
              <dgm:forEach name="Name66" axis="ch" ptType="node" st="3" cnt="1">
                <dgm:layoutNode name="bullet3c" styleLbl="node1">
                  <dgm:alg type="sp"/>
                  <dgm:shape xmlns:r="http://schemas.openxmlformats.org/officeDocument/2006/relationships" type="ellipse" r:blip="">
                    <dgm:adjLst/>
                  </dgm:shape>
                  <dgm:presOf/>
                  <dgm:constrLst/>
                  <dgm:ruleLst/>
                </dgm:layoutNode>
                <dgm:layoutNode name="textBox3c" styleLbl="revTx">
                  <dgm:varLst>
                    <dgm:bulletEnabled val="1"/>
                  </dgm:varLst>
                  <dgm:choose name="Name67">
                    <dgm:if name="Name68" func="var" arg="dir" op="equ" val="norm">
                      <dgm:choose name="Name69">
                        <dgm:if name="Name70" axis="root des" ptType="all node" func="maxDepth" op="gt" val="1">
                          <dgm:alg type="tx">
                            <dgm:param type="txAnchorVert" val="t"/>
                            <dgm:param type="parTxLTRAlign" val="l"/>
                            <dgm:param type="parTxRTLAlign" val="r"/>
                          </dgm:alg>
                        </dgm:if>
                        <dgm:else name="Name71">
                          <dgm:alg type="tx">
                            <dgm:param type="txAnchorVert" val="t"/>
                            <dgm:param type="parTxLTRAlign" val="l"/>
                            <dgm:param type="parTxRTLAlign" val="l"/>
                          </dgm:alg>
                        </dgm:else>
                      </dgm:choose>
                    </dgm:if>
                    <dgm:else name="Name72">
                      <dgm:choose name="Name73">
                        <dgm:if name="Name74" axis="root des" ptType="all node" func="maxDepth" op="gt" val="1">
                          <dgm:alg type="tx">
                            <dgm:param type="txAnchorVert" val="b"/>
                            <dgm:param type="txAnchorVertCh" val="b"/>
                            <dgm:param type="parTxLTRAlign" val="l"/>
                            <dgm:param type="parTxRTLAlign" val="r"/>
                          </dgm:alg>
                        </dgm:if>
                        <dgm:else name="Name75">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76">
                    <dgm:if name="Name77" func="var" arg="dir" op="equ" val="norm">
                      <dgm:constrLst>
                        <dgm:constr type="rMarg"/>
                        <dgm:constr type="tMarg"/>
                        <dgm:constr type="bMarg"/>
                      </dgm:constrLst>
                    </dgm:if>
                    <dgm:else name="Name78">
                      <dgm:constrLst>
                        <dgm:constr type="lMarg"/>
                        <dgm:constr type="tMarg"/>
                        <dgm:constr type="bMarg"/>
                      </dgm:constrLst>
                    </dgm:else>
                  </dgm:choose>
                  <dgm:ruleLst>
                    <dgm:rule type="primFontSz" val="5" fact="NaN" max="NaN"/>
                  </dgm:ruleLst>
                </dgm:layoutNode>
              </dgm:forEach>
            </dgm:layoutNode>
          </dgm:if>
          <dgm:if name="Name79" axis="ch" ptType="node" func="cnt" op="equ" val="4">
            <dgm:layoutNode name="arrowDiagram4">
              <dgm:alg type="composite">
                <dgm:param type="vertAlign" val="none"/>
                <dgm:param type="horzAlign" val="none"/>
              </dgm:alg>
              <dgm:shape xmlns:r="http://schemas.openxmlformats.org/officeDocument/2006/relationships" r:blip="">
                <dgm:adjLst/>
              </dgm:shape>
              <dgm:presOf/>
              <dgm:choose name="Name80">
                <dgm:if name="Name81" func="var" arg="dir" op="equ" val="norm">
                  <dgm:constrLst>
                    <dgm:constr type="ctrX" for="ch" forName="bullet4a" refType="w" fact="0.11"/>
                    <dgm:constr type="ctrY" for="ch" forName="bullet4a" refType="h" fact="0.762"/>
                    <dgm:constr type="w" for="ch" forName="bullet4a" refType="w" fact="0.023"/>
                    <dgm:constr type="h" for="ch" forName="bullet4a" refType="w" refFor="ch" refForName="bullet4a"/>
                    <dgm:constr type="l" for="ch" forName="textBox4a" refType="ctrX" refFor="ch" refForName="bullet4a"/>
                    <dgm:constr type="t" for="ch" forName="textBox4a" refType="ctrY" refFor="ch" refForName="bullet4a"/>
                    <dgm:constr type="w" for="ch" forName="textBox4a" refType="w" fact="0.171"/>
                    <dgm:constr type="h" for="ch" forName="textBox4a" refType="h" fact="0.238"/>
                    <dgm:constr type="userA" refType="h" refFor="ch" refForName="bullet4a" fact="0.53"/>
                    <dgm:constr type="lMarg" for="ch" forName="textBox4a" refType="userA" fact="2.834"/>
                    <dgm:constr type="ctrX" for="ch" forName="bullet4b" refType="w" fact="0.281"/>
                    <dgm:constr type="ctrY" for="ch" forName="bullet4b" refType="h" fact="0.543"/>
                    <dgm:constr type="w" for="ch" forName="bullet4b" refType="w" fact="0.04"/>
                    <dgm:constr type="h" for="ch" forName="bullet4b" refType="w" refFor="ch" refForName="bullet4b"/>
                    <dgm:constr type="l" for="ch" forName="textBox4b" refType="ctrX" refFor="ch" refForName="bullet4b"/>
                    <dgm:constr type="t" for="ch" forName="textBox4b" refType="ctrY" refFor="ch" refForName="bullet4b"/>
                    <dgm:constr type="w" for="ch" forName="textBox4b" refType="w" fact="0.21"/>
                    <dgm:constr type="h" for="ch" forName="textBox4b" refType="h" fact="0.457"/>
                    <dgm:constr type="userB" refType="h" refFor="ch" refForName="bullet4b" fact="0.53"/>
                    <dgm:constr type="lMarg" for="ch" forName="textBox4b" refType="userB" fact="2.834"/>
                    <dgm:constr type="ctrX" for="ch" forName="bullet4c" refType="w" fact="0.495"/>
                    <dgm:constr type="ctrY" for="ch" forName="bullet4c" refType="h" fact="0.382"/>
                    <dgm:constr type="w" for="ch" forName="bullet4c" refType="w" fact="0.053"/>
                    <dgm:constr type="h" for="ch" forName="bullet4c" refType="w" refFor="ch" refForName="bullet4c"/>
                    <dgm:constr type="l" for="ch" forName="textBox4c" refType="ctrX" refFor="ch" refForName="bullet4c"/>
                    <dgm:constr type="t" for="ch" forName="textBox4c" refType="ctrY" refFor="ch" refForName="bullet4c"/>
                    <dgm:constr type="w" for="ch" forName="textBox4c" refType="w" fact="0.21"/>
                    <dgm:constr type="h" for="ch" forName="textBox4c" refType="h" fact="0.618"/>
                    <dgm:constr type="userC" refType="h" refFor="ch" refForName="bullet4c" fact="0.53"/>
                    <dgm:constr type="lMarg" for="ch" forName="textBox4c" refType="userC" fact="2.834"/>
                    <dgm:constr type="ctrX" for="ch" forName="bullet4d" refType="w" fact="0.73"/>
                    <dgm:constr type="ctrY" for="ch" forName="bullet4d" refType="h" fact="0.283"/>
                    <dgm:constr type="w" for="ch" forName="bullet4d" refType="w" fact="0.071"/>
                    <dgm:constr type="h" for="ch" forName="bullet4d" refType="w" refFor="ch" refForName="bullet4d"/>
                    <dgm:constr type="l" for="ch" forName="textBox4d" refType="ctrX" refFor="ch" refForName="bullet4d"/>
                    <dgm:constr type="t" for="ch" forName="textBox4d" refType="ctrY" refFor="ch" refForName="bullet4d"/>
                    <dgm:constr type="w" for="ch" forName="textBox4d" refType="w" fact="0.21"/>
                    <dgm:constr type="h" for="ch" forName="textBox4d" refType="h" fact="0.717"/>
                    <dgm:constr type="userD" refType="h" refFor="ch" refForName="bullet4d" fact="0.53"/>
                    <dgm:constr type="lMarg" for="ch" forName="textBox4d" refType="userD" fact="2.834"/>
                    <dgm:constr type="primFontSz" for="ch" ptType="node" op="equ" val="65"/>
                  </dgm:constrLst>
                </dgm:if>
                <dgm:else name="Name82">
                  <dgm:constrLst>
                    <dgm:constr type="ctrX" for="ch" forName="bullet4a" refType="w" fact="0.11"/>
                    <dgm:constr type="ctrY" for="ch" forName="bullet4a" refType="h" fact="0.762"/>
                    <dgm:constr type="w" for="ch" forName="bullet4a" refType="w" fact="0.023"/>
                    <dgm:constr type="h" for="ch" forName="bullet4a" refType="w" refFor="ch" refForName="bullet4a"/>
                    <dgm:constr type="r" for="ch" forName="textBox4a" refType="ctrX" refFor="ch" refForName="bullet4a"/>
                    <dgm:constr type="b" for="ch" forName="textBox4a" refType="ctrY" refFor="ch" refForName="bullet4a"/>
                    <dgm:constr type="w" for="ch" forName="textBox4a" refType="w" fact="0.11"/>
                    <dgm:constr type="h" for="ch" forName="textBox4a" refType="h" fact="0.762"/>
                    <dgm:constr type="userA" refType="h" refFor="ch" refForName="bullet4a" fact="0.53"/>
                    <dgm:constr type="rMarg" for="ch" forName="textBox4a" refType="userA" fact="2.834"/>
                    <dgm:constr type="ctrX" for="ch" forName="bullet4b" refType="w" fact="0.281"/>
                    <dgm:constr type="ctrY" for="ch" forName="bullet4b" refType="h" fact="0.543"/>
                    <dgm:constr type="w" for="ch" forName="bullet4b" refType="w" fact="0.04"/>
                    <dgm:constr type="h" for="ch" forName="bullet4b" refType="w" refFor="ch" refForName="bullet4b"/>
                    <dgm:constr type="r" for="ch" forName="textBox4b" refType="ctrX" refFor="ch" refForName="bullet4b"/>
                    <dgm:constr type="b" for="ch" forName="textBox4b" refType="ctrY" refFor="ch" refForName="bullet4b"/>
                    <dgm:constr type="w" for="ch" forName="textBox4b" refType="w" fact="0.171"/>
                    <dgm:constr type="h" for="ch" forName="textBox4b" refType="h" fact="0.543"/>
                    <dgm:constr type="userB" refType="h" refFor="ch" refForName="bullet4b" fact="0.53"/>
                    <dgm:constr type="rMarg" for="ch" forName="textBox4b" refType="userB" fact="2.834"/>
                    <dgm:constr type="ctrX" for="ch" forName="bullet4c" refType="w" fact="0.495"/>
                    <dgm:constr type="ctrY" for="ch" forName="bullet4c" refType="h" fact="0.382"/>
                    <dgm:constr type="w" for="ch" forName="bullet4c" refType="w" fact="0.053"/>
                    <dgm:constr type="h" for="ch" forName="bullet4c" refType="w" refFor="ch" refForName="bullet4c"/>
                    <dgm:constr type="r" for="ch" forName="textBox4c" refType="ctrX" refFor="ch" refForName="bullet4c"/>
                    <dgm:constr type="b" for="ch" forName="textBox4c" refType="ctrY" refFor="ch" refForName="bullet4c"/>
                    <dgm:constr type="w" for="ch" forName="textBox4c" refType="w" fact="0.21"/>
                    <dgm:constr type="h" for="ch" forName="textBox4c" refType="h" fact="0.382"/>
                    <dgm:constr type="userC" refType="h" refFor="ch" refForName="bullet4c" fact="0.53"/>
                    <dgm:constr type="rMarg" for="ch" forName="textBox4c" refType="userC" fact="2.834"/>
                    <dgm:constr type="ctrX" for="ch" forName="bullet4d" refType="w" fact="0.73"/>
                    <dgm:constr type="ctrY" for="ch" forName="bullet4d" refType="h" fact="0.283"/>
                    <dgm:constr type="w" for="ch" forName="bullet4d" refType="w" fact="0.071"/>
                    <dgm:constr type="h" for="ch" forName="bullet4d" refType="w" refFor="ch" refForName="bullet4d"/>
                    <dgm:constr type="r" for="ch" forName="textBox4d" refType="ctrX" refFor="ch" refForName="bullet4d"/>
                    <dgm:constr type="b" for="ch" forName="textBox4d" refType="ctrY" refFor="ch" refForName="bullet4d"/>
                    <dgm:constr type="w" for="ch" forName="textBox4d" refType="w" fact="0.21"/>
                    <dgm:constr type="h" for="ch" forName="textBox4d" refType="h" fact="0.283"/>
                    <dgm:constr type="userD" refType="h" refFor="ch" refForName="bullet4d" fact="0.53"/>
                    <dgm:constr type="rMarg" for="ch" forName="textBox4d" refType="userD" fact="2.834"/>
                    <dgm:constr type="primFontSz" for="ch" ptType="node" op="equ" val="65"/>
                  </dgm:constrLst>
                </dgm:else>
              </dgm:choose>
              <dgm:ruleLst/>
              <dgm:forEach name="Name83" axis="ch" ptType="node" cnt="1">
                <dgm:layoutNode name="bullet4a" styleLbl="node1">
                  <dgm:alg type="sp"/>
                  <dgm:shape xmlns:r="http://schemas.openxmlformats.org/officeDocument/2006/relationships" type="ellipse" r:blip="">
                    <dgm:adjLst/>
                  </dgm:shape>
                  <dgm:presOf/>
                  <dgm:constrLst/>
                  <dgm:ruleLst/>
                </dgm:layoutNode>
                <dgm:layoutNode name="textBox4a" styleLbl="revTx">
                  <dgm:varLst>
                    <dgm:bulletEnabled val="1"/>
                  </dgm:varLst>
                  <dgm:choose name="Name84">
                    <dgm:if name="Name85" func="var" arg="dir" op="equ" val="norm">
                      <dgm:choose name="Name86">
                        <dgm:if name="Name87" axis="root des" ptType="all node" func="maxDepth" op="gt" val="1">
                          <dgm:alg type="tx">
                            <dgm:param type="txAnchorVert" val="t"/>
                            <dgm:param type="parTxLTRAlign" val="l"/>
                            <dgm:param type="parTxRTLAlign" val="r"/>
                          </dgm:alg>
                        </dgm:if>
                        <dgm:else name="Name88">
                          <dgm:alg type="tx">
                            <dgm:param type="txAnchorVert" val="t"/>
                            <dgm:param type="parTxLTRAlign" val="l"/>
                            <dgm:param type="parTxRTLAlign" val="l"/>
                          </dgm:alg>
                        </dgm:else>
                      </dgm:choose>
                    </dgm:if>
                    <dgm:else name="Name89">
                      <dgm:choose name="Name90">
                        <dgm:if name="Name91" axis="root des" ptType="all node" func="maxDepth" op="gt" val="1">
                          <dgm:alg type="tx">
                            <dgm:param type="txAnchorVert" val="b"/>
                            <dgm:param type="txAnchorVertCh" val="b"/>
                            <dgm:param type="parTxLTRAlign" val="l"/>
                            <dgm:param type="parTxRTLAlign" val="r"/>
                          </dgm:alg>
                        </dgm:if>
                        <dgm:else name="Name92">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93">
                    <dgm:if name="Name94" func="var" arg="dir" op="equ" val="norm">
                      <dgm:constrLst>
                        <dgm:constr type="rMarg"/>
                        <dgm:constr type="tMarg"/>
                        <dgm:constr type="bMarg"/>
                      </dgm:constrLst>
                    </dgm:if>
                    <dgm:else name="Name95">
                      <dgm:constrLst>
                        <dgm:constr type="lMarg"/>
                        <dgm:constr type="tMarg"/>
                        <dgm:constr type="bMarg"/>
                      </dgm:constrLst>
                    </dgm:else>
                  </dgm:choose>
                  <dgm:ruleLst>
                    <dgm:rule type="primFontSz" val="5" fact="NaN" max="NaN"/>
                  </dgm:ruleLst>
                </dgm:layoutNode>
              </dgm:forEach>
              <dgm:forEach name="Name96" axis="ch" ptType="node" st="2" cnt="1">
                <dgm:layoutNode name="bullet4b" styleLbl="node1">
                  <dgm:alg type="sp"/>
                  <dgm:shape xmlns:r="http://schemas.openxmlformats.org/officeDocument/2006/relationships" type="ellipse" r:blip="">
                    <dgm:adjLst/>
                  </dgm:shape>
                  <dgm:presOf/>
                  <dgm:constrLst/>
                  <dgm:ruleLst/>
                </dgm:layoutNode>
                <dgm:layoutNode name="textBox4b" styleLbl="revTx">
                  <dgm:varLst>
                    <dgm:bulletEnabled val="1"/>
                  </dgm:varLst>
                  <dgm:choose name="Name97">
                    <dgm:if name="Name98" func="var" arg="dir" op="equ" val="norm">
                      <dgm:choose name="Name99">
                        <dgm:if name="Name100" axis="root des" ptType="all node" func="maxDepth" op="gt" val="1">
                          <dgm:alg type="tx">
                            <dgm:param type="txAnchorVert" val="t"/>
                            <dgm:param type="parTxLTRAlign" val="l"/>
                            <dgm:param type="parTxRTLAlign" val="r"/>
                          </dgm:alg>
                        </dgm:if>
                        <dgm:else name="Name101">
                          <dgm:alg type="tx">
                            <dgm:param type="txAnchorVert" val="t"/>
                            <dgm:param type="parTxLTRAlign" val="l"/>
                            <dgm:param type="parTxRTLAlign" val="l"/>
                          </dgm:alg>
                        </dgm:else>
                      </dgm:choose>
                    </dgm:if>
                    <dgm:else name="Name102">
                      <dgm:choose name="Name103">
                        <dgm:if name="Name104" axis="root des" ptType="all node" func="maxDepth" op="gt" val="1">
                          <dgm:alg type="tx">
                            <dgm:param type="txAnchorVert" val="b"/>
                            <dgm:param type="txAnchorVertCh" val="b"/>
                            <dgm:param type="parTxLTRAlign" val="l"/>
                            <dgm:param type="parTxRTLAlign" val="r"/>
                          </dgm:alg>
                        </dgm:if>
                        <dgm:else name="Name105">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06">
                    <dgm:if name="Name107" func="var" arg="dir" op="equ" val="norm">
                      <dgm:constrLst>
                        <dgm:constr type="rMarg"/>
                        <dgm:constr type="tMarg"/>
                        <dgm:constr type="bMarg"/>
                      </dgm:constrLst>
                    </dgm:if>
                    <dgm:else name="Name108">
                      <dgm:constrLst>
                        <dgm:constr type="lMarg"/>
                        <dgm:constr type="tMarg"/>
                        <dgm:constr type="bMarg"/>
                      </dgm:constrLst>
                    </dgm:else>
                  </dgm:choose>
                  <dgm:ruleLst>
                    <dgm:rule type="primFontSz" val="5" fact="NaN" max="NaN"/>
                  </dgm:ruleLst>
                </dgm:layoutNode>
              </dgm:forEach>
              <dgm:forEach name="Name109" axis="ch" ptType="node" st="3" cnt="1">
                <dgm:layoutNode name="bullet4c" styleLbl="node1">
                  <dgm:alg type="sp"/>
                  <dgm:shape xmlns:r="http://schemas.openxmlformats.org/officeDocument/2006/relationships" type="ellipse" r:blip="">
                    <dgm:adjLst/>
                  </dgm:shape>
                  <dgm:presOf/>
                  <dgm:constrLst/>
                  <dgm:ruleLst/>
                </dgm:layoutNode>
                <dgm:layoutNode name="textBox4c" styleLbl="revTx">
                  <dgm:varLst>
                    <dgm:bulletEnabled val="1"/>
                  </dgm:varLst>
                  <dgm:choose name="Name110">
                    <dgm:if name="Name111" func="var" arg="dir" op="equ" val="norm">
                      <dgm:choose name="Name112">
                        <dgm:if name="Name113" axis="root des" ptType="all node" func="maxDepth" op="gt" val="1">
                          <dgm:alg type="tx">
                            <dgm:param type="txAnchorVert" val="t"/>
                            <dgm:param type="parTxLTRAlign" val="l"/>
                            <dgm:param type="parTxRTLAlign" val="r"/>
                          </dgm:alg>
                        </dgm:if>
                        <dgm:else name="Name114">
                          <dgm:alg type="tx">
                            <dgm:param type="txAnchorVert" val="t"/>
                            <dgm:param type="parTxLTRAlign" val="l"/>
                            <dgm:param type="parTxRTLAlign" val="l"/>
                          </dgm:alg>
                        </dgm:else>
                      </dgm:choose>
                    </dgm:if>
                    <dgm:else name="Name115">
                      <dgm:choose name="Name116">
                        <dgm:if name="Name117" axis="root des" ptType="all node" func="maxDepth" op="gt" val="1">
                          <dgm:alg type="tx">
                            <dgm:param type="txAnchorVert" val="b"/>
                            <dgm:param type="txAnchorVertCh" val="b"/>
                            <dgm:param type="parTxLTRAlign" val="l"/>
                            <dgm:param type="parTxRTLAlign" val="r"/>
                          </dgm:alg>
                        </dgm:if>
                        <dgm:else name="Name118">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19">
                    <dgm:if name="Name120" func="var" arg="dir" op="equ" val="norm">
                      <dgm:constrLst>
                        <dgm:constr type="rMarg"/>
                        <dgm:constr type="tMarg"/>
                        <dgm:constr type="bMarg"/>
                      </dgm:constrLst>
                    </dgm:if>
                    <dgm:else name="Name121">
                      <dgm:constrLst>
                        <dgm:constr type="lMarg"/>
                        <dgm:constr type="tMarg"/>
                        <dgm:constr type="bMarg"/>
                      </dgm:constrLst>
                    </dgm:else>
                  </dgm:choose>
                  <dgm:ruleLst>
                    <dgm:rule type="primFontSz" val="5" fact="NaN" max="NaN"/>
                  </dgm:ruleLst>
                </dgm:layoutNode>
              </dgm:forEach>
              <dgm:forEach name="Name122" axis="ch" ptType="node" st="4" cnt="1">
                <dgm:layoutNode name="bullet4d" styleLbl="node1">
                  <dgm:alg type="sp"/>
                  <dgm:shape xmlns:r="http://schemas.openxmlformats.org/officeDocument/2006/relationships" type="ellipse" r:blip="">
                    <dgm:adjLst/>
                  </dgm:shape>
                  <dgm:presOf/>
                  <dgm:constrLst/>
                  <dgm:ruleLst/>
                </dgm:layoutNode>
                <dgm:layoutNode name="textBox4d" styleLbl="revTx">
                  <dgm:varLst>
                    <dgm:bulletEnabled val="1"/>
                  </dgm:varLst>
                  <dgm:choose name="Name123">
                    <dgm:if name="Name124" func="var" arg="dir" op="equ" val="norm">
                      <dgm:choose name="Name125">
                        <dgm:if name="Name126" axis="root des" ptType="all node" func="maxDepth" op="gt" val="1">
                          <dgm:alg type="tx">
                            <dgm:param type="txAnchorVert" val="t"/>
                            <dgm:param type="parTxLTRAlign" val="l"/>
                            <dgm:param type="parTxRTLAlign" val="r"/>
                          </dgm:alg>
                        </dgm:if>
                        <dgm:else name="Name127">
                          <dgm:alg type="tx">
                            <dgm:param type="txAnchorVert" val="t"/>
                            <dgm:param type="parTxLTRAlign" val="l"/>
                            <dgm:param type="parTxRTLAlign" val="l"/>
                          </dgm:alg>
                        </dgm:else>
                      </dgm:choose>
                    </dgm:if>
                    <dgm:else name="Name128">
                      <dgm:choose name="Name129">
                        <dgm:if name="Name130" axis="root des" ptType="all node" func="maxDepth" op="gt" val="1">
                          <dgm:alg type="tx">
                            <dgm:param type="txAnchorVert" val="b"/>
                            <dgm:param type="txAnchorVertCh" val="b"/>
                            <dgm:param type="parTxLTRAlign" val="l"/>
                            <dgm:param type="parTxRTLAlign" val="r"/>
                          </dgm:alg>
                        </dgm:if>
                        <dgm:else name="Name131">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32">
                    <dgm:if name="Name133" func="var" arg="dir" op="equ" val="norm">
                      <dgm:constrLst>
                        <dgm:constr type="rMarg"/>
                        <dgm:constr type="tMarg"/>
                        <dgm:constr type="bMarg"/>
                      </dgm:constrLst>
                    </dgm:if>
                    <dgm:else name="Name134">
                      <dgm:constrLst>
                        <dgm:constr type="lMarg"/>
                        <dgm:constr type="tMarg"/>
                        <dgm:constr type="bMarg"/>
                      </dgm:constrLst>
                    </dgm:else>
                  </dgm:choose>
                  <dgm:ruleLst>
                    <dgm:rule type="primFontSz" val="5" fact="NaN" max="NaN"/>
                  </dgm:ruleLst>
                </dgm:layoutNode>
              </dgm:forEach>
            </dgm:layoutNode>
          </dgm:if>
          <dgm:else name="Name135">
            <dgm:layoutNode name="arrowDiagram5">
              <dgm:alg type="composite">
                <dgm:param type="vertAlign" val="none"/>
                <dgm:param type="horzAlign" val="none"/>
              </dgm:alg>
              <dgm:shape xmlns:r="http://schemas.openxmlformats.org/officeDocument/2006/relationships" r:blip="">
                <dgm:adjLst/>
              </dgm:shape>
              <dgm:presOf/>
              <dgm:choose name="Name136">
                <dgm:if name="Name137" func="var" arg="dir" op="equ" val="norm">
                  <dgm:constrLst>
                    <dgm:constr type="ctrX" for="ch" forName="bullet5a" refType="w" fact="0.11"/>
                    <dgm:constr type="ctrY" for="ch" forName="bullet5a" refType="h" fact="0.762"/>
                    <dgm:constr type="w" for="ch" forName="bullet5a" refType="w" fact="0.023"/>
                    <dgm:constr type="h" for="ch" forName="bullet5a" refType="w" refFor="ch" refForName="bullet5a"/>
                    <dgm:constr type="l" for="ch" forName="textBox5a" refType="ctrX" refFor="ch" refForName="bullet5a"/>
                    <dgm:constr type="t" for="ch" forName="textBox5a" refType="ctrY" refFor="ch" refForName="bullet5a"/>
                    <dgm:constr type="w" for="ch" forName="textBox5a" refType="w" fact="0.131"/>
                    <dgm:constr type="h" for="ch" forName="textBox5a" refType="h" fact="0.238"/>
                    <dgm:constr type="userA" refType="h" refFor="ch" refForName="bullet5a" fact="0.53"/>
                    <dgm:constr type="lMarg" for="ch" forName="textBox5a" refType="userA" fact="2.834"/>
                    <dgm:constr type="ctrX" for="ch" forName="bullet5b" refType="w" fact="0.241"/>
                    <dgm:constr type="ctrY" for="ch" forName="bullet5b" refType="h" fact="0.581"/>
                    <dgm:constr type="w" for="ch" forName="bullet5b" refType="w" fact="0.036"/>
                    <dgm:constr type="h" for="ch" forName="bullet5b" refType="w" refFor="ch" refForName="bullet5b"/>
                    <dgm:constr type="l" for="ch" forName="textBox5b" refType="ctrX" refFor="ch" refForName="bullet5b"/>
                    <dgm:constr type="t" for="ch" forName="textBox5b" refType="ctrY" refFor="ch" refForName="bullet5b"/>
                    <dgm:constr type="w" for="ch" forName="textBox5b" refType="w" fact="0.166"/>
                    <dgm:constr type="h" for="ch" forName="textBox5b" refType="h" fact="0.419"/>
                    <dgm:constr type="userB" refType="h" refFor="ch" refForName="bullet5b" fact="0.53"/>
                    <dgm:constr type="lMarg" for="ch" forName="textBox5b" refType="userB" fact="2.834"/>
                    <dgm:constr type="ctrX" for="ch" forName="bullet5c" refType="w" fact="0.407"/>
                    <dgm:constr type="ctrY" for="ch" forName="bullet5c" refType="h" fact="0.438"/>
                    <dgm:constr type="w" for="ch" forName="bullet5c" refType="w" fact="0.048"/>
                    <dgm:constr type="h" for="ch" forName="bullet5c" refType="w" refFor="ch" refForName="bullet5c"/>
                    <dgm:constr type="l" for="ch" forName="textBox5c" refType="ctrX" refFor="ch" refForName="bullet5c"/>
                    <dgm:constr type="t" for="ch" forName="textBox5c" refType="ctrY" refFor="ch" refForName="bullet5c"/>
                    <dgm:constr type="w" for="ch" forName="textBox5c" refType="w" fact="0.193"/>
                    <dgm:constr type="h" for="ch" forName="textBox5c" refType="h" fact="0.562"/>
                    <dgm:constr type="userC" refType="h" refFor="ch" refForName="bullet5c" fact="0.53"/>
                    <dgm:constr type="lMarg" for="ch" forName="textBox5c" refType="userC" fact="2.834"/>
                    <dgm:constr type="ctrX" for="ch" forName="bullet5d" refType="w" fact="0.6"/>
                    <dgm:constr type="ctrY" for="ch" forName="bullet5d" refType="h" fact="0.33"/>
                    <dgm:constr type="w" for="ch" forName="bullet5d" refType="w" fact="0.062"/>
                    <dgm:constr type="h" for="ch" forName="bullet5d" refType="w" refFor="ch" refForName="bullet5d"/>
                    <dgm:constr type="l" for="ch" forName="textBox5d" refType="ctrX" refFor="ch" refForName="bullet5d"/>
                    <dgm:constr type="t" for="ch" forName="textBox5d" refType="ctrY" refFor="ch" refForName="bullet5d"/>
                    <dgm:constr type="w" for="ch" forName="textBox5d" refType="w" fact="0.2"/>
                    <dgm:constr type="h" for="ch" forName="textBox5d" refType="h" fact="0.67"/>
                    <dgm:constr type="userD" refType="h" refFor="ch" refForName="bullet5d" fact="0.53"/>
                    <dgm:constr type="lMarg" for="ch" forName="textBox5d" refType="userD" fact="2.834"/>
                    <dgm:constr type="ctrX" for="ch" forName="bullet5e" refType="w" fact="0.8"/>
                    <dgm:constr type="ctrY" for="ch" forName="bullet5e" refType="h" fact="0.264"/>
                    <dgm:constr type="w" for="ch" forName="bullet5e" refType="w" fact="0.079"/>
                    <dgm:constr type="h" for="ch" forName="bullet5e" refType="w" refFor="ch" refForName="bullet5e"/>
                    <dgm:constr type="l" for="ch" forName="textBox5e" refType="ctrX" refFor="ch" refForName="bullet5e"/>
                    <dgm:constr type="t" for="ch" forName="textBox5e" refType="ctrY" refFor="ch" refForName="bullet5e"/>
                    <dgm:constr type="w" for="ch" forName="textBox5e" refType="w" fact="0.2"/>
                    <dgm:constr type="h" for="ch" forName="textBox5e" refType="h" fact="0.736"/>
                    <dgm:constr type="userE" refType="h" refFor="ch" refForName="bullet5e" fact="0.53"/>
                    <dgm:constr type="lMarg" for="ch" forName="textBox5e" refType="userE" fact="2.834"/>
                    <dgm:constr type="primFontSz" for="ch" ptType="node" op="equ" val="65"/>
                  </dgm:constrLst>
                </dgm:if>
                <dgm:else name="Name138">
                  <dgm:constrLst>
                    <dgm:constr type="ctrX" for="ch" forName="bullet5a" refType="w" fact="0.11"/>
                    <dgm:constr type="ctrY" for="ch" forName="bullet5a" refType="h" fact="0.762"/>
                    <dgm:constr type="w" for="ch" forName="bullet5a" refType="w" fact="0.023"/>
                    <dgm:constr type="h" for="ch" forName="bullet5a" refType="w" refFor="ch" refForName="bullet5a"/>
                    <dgm:constr type="r" for="ch" forName="textBox5a" refType="ctrX" refFor="ch" refForName="bullet5a"/>
                    <dgm:constr type="b" for="ch" forName="textBox5a" refType="ctrY" refFor="ch" refForName="bullet5a"/>
                    <dgm:constr type="w" for="ch" forName="textBox5a" refType="w" fact="0.11"/>
                    <dgm:constr type="h" for="ch" forName="textBox5a" refType="h" fact="0.762"/>
                    <dgm:constr type="userA" refType="h" refFor="ch" refForName="bullet5a" fact="0.53"/>
                    <dgm:constr type="rMarg" for="ch" forName="textBox5a" refType="userA" fact="2.834"/>
                    <dgm:constr type="ctrX" for="ch" forName="bullet5b" refType="w" fact="0.241"/>
                    <dgm:constr type="ctrY" for="ch" forName="bullet5b" refType="h" fact="0.581"/>
                    <dgm:constr type="w" for="ch" forName="bullet5b" refType="w" fact="0.036"/>
                    <dgm:constr type="h" for="ch" forName="bullet5b" refType="w" refFor="ch" refForName="bullet5b"/>
                    <dgm:constr type="r" for="ch" forName="textBox5b" refType="ctrX" refFor="ch" refForName="bullet5b"/>
                    <dgm:constr type="b" for="ch" forName="textBox5b" refType="ctrY" refFor="ch" refForName="bullet5b"/>
                    <dgm:constr type="w" for="ch" forName="textBox5b" refType="w" fact="0.131"/>
                    <dgm:constr type="h" for="ch" forName="textBox5b" refType="h" fact="0.581"/>
                    <dgm:constr type="userB" refType="h" refFor="ch" refForName="bullet5b" fact="0.53"/>
                    <dgm:constr type="rMarg" for="ch" forName="textBox5b" refType="userB" fact="2.834"/>
                    <dgm:constr type="ctrX" for="ch" forName="bullet5c" refType="w" fact="0.407"/>
                    <dgm:constr type="ctrY" for="ch" forName="bullet5c" refType="h" fact="0.438"/>
                    <dgm:constr type="w" for="ch" forName="bullet5c" refType="w" fact="0.048"/>
                    <dgm:constr type="h" for="ch" forName="bullet5c" refType="w" refFor="ch" refForName="bullet5c"/>
                    <dgm:constr type="r" for="ch" forName="textBox5c" refType="ctrX" refFor="ch" refForName="bullet5c"/>
                    <dgm:constr type="b" for="ch" forName="textBox5c" refType="ctrY" refFor="ch" refForName="bullet5c"/>
                    <dgm:constr type="w" for="ch" forName="textBox5c" refType="w" fact="0.166"/>
                    <dgm:constr type="h" for="ch" forName="textBox5c" refType="h" fact="0.438"/>
                    <dgm:constr type="userC" refType="h" refFor="ch" refForName="bullet5c" fact="0.53"/>
                    <dgm:constr type="rMarg" for="ch" forName="textBox5c" refType="userC" fact="2.834"/>
                    <dgm:constr type="ctrX" for="ch" forName="bullet5d" refType="w" fact="0.6"/>
                    <dgm:constr type="ctrY" for="ch" forName="bullet5d" refType="h" fact="0.33"/>
                    <dgm:constr type="w" for="ch" forName="bullet5d" refType="w" fact="0.062"/>
                    <dgm:constr type="h" for="ch" forName="bullet5d" refType="w" refFor="ch" refForName="bullet5d"/>
                    <dgm:constr type="r" for="ch" forName="textBox5d" refType="ctrX" refFor="ch" refForName="bullet5d"/>
                    <dgm:constr type="b" for="ch" forName="textBox5d" refType="ctrY" refFor="ch" refForName="bullet5d"/>
                    <dgm:constr type="w" for="ch" forName="textBox5d" refType="w" fact="0.193"/>
                    <dgm:constr type="h" for="ch" forName="textBox5d" refType="h" fact="0.33"/>
                    <dgm:constr type="userD" refType="h" refFor="ch" refForName="bullet5d" fact="0.53"/>
                    <dgm:constr type="rMarg" for="ch" forName="textBox5d" refType="userD" fact="2.834"/>
                    <dgm:constr type="ctrX" for="ch" forName="bullet5e" refType="w" fact="0.8"/>
                    <dgm:constr type="ctrY" for="ch" forName="bullet5e" refType="h" fact="0.264"/>
                    <dgm:constr type="w" for="ch" forName="bullet5e" refType="w" fact="0.079"/>
                    <dgm:constr type="h" for="ch" forName="bullet5e" refType="w" refFor="ch" refForName="bullet5e"/>
                    <dgm:constr type="r" for="ch" forName="textBox5e" refType="ctrX" refFor="ch" refForName="bullet5e"/>
                    <dgm:constr type="b" for="ch" forName="textBox5e" refType="ctrY" refFor="ch" refForName="bullet5e"/>
                    <dgm:constr type="w" for="ch" forName="textBox5e" refType="w" fact="0.2"/>
                    <dgm:constr type="h" for="ch" forName="textBox5e" refType="h" fact="0.264"/>
                    <dgm:constr type="userE" refType="h" refFor="ch" refForName="bullet5e" fact="0.53"/>
                    <dgm:constr type="rMarg" for="ch" forName="textBox5e" refType="userE" fact="2.834"/>
                    <dgm:constr type="primFontSz" for="ch" ptType="node" op="equ" val="65"/>
                  </dgm:constrLst>
                </dgm:else>
              </dgm:choose>
              <dgm:ruleLst/>
              <dgm:forEach name="Name139" axis="ch" ptType="node" cnt="1">
                <dgm:layoutNode name="bullet5a" styleLbl="node1">
                  <dgm:alg type="sp"/>
                  <dgm:shape xmlns:r="http://schemas.openxmlformats.org/officeDocument/2006/relationships" type="ellipse" r:blip="">
                    <dgm:adjLst/>
                  </dgm:shape>
                  <dgm:presOf/>
                  <dgm:constrLst/>
                  <dgm:ruleLst/>
                </dgm:layoutNode>
                <dgm:layoutNode name="textBox5a" styleLbl="revTx">
                  <dgm:varLst>
                    <dgm:bulletEnabled val="1"/>
                  </dgm:varLst>
                  <dgm:choose name="Name140">
                    <dgm:if name="Name141" func="var" arg="dir" op="equ" val="norm">
                      <dgm:choose name="Name142">
                        <dgm:if name="Name143" axis="root des" ptType="all node" func="maxDepth" op="gt" val="1">
                          <dgm:alg type="tx">
                            <dgm:param type="txAnchorVert" val="t"/>
                            <dgm:param type="parTxLTRAlign" val="l"/>
                            <dgm:param type="parTxRTLAlign" val="r"/>
                          </dgm:alg>
                        </dgm:if>
                        <dgm:else name="Name144">
                          <dgm:alg type="tx">
                            <dgm:param type="txAnchorVert" val="t"/>
                            <dgm:param type="parTxLTRAlign" val="l"/>
                            <dgm:param type="parTxRTLAlign" val="l"/>
                          </dgm:alg>
                        </dgm:else>
                      </dgm:choose>
                    </dgm:if>
                    <dgm:else name="Name145">
                      <dgm:choose name="Name146">
                        <dgm:if name="Name147" axis="root des" ptType="all node" func="maxDepth" op="gt" val="1">
                          <dgm:alg type="tx">
                            <dgm:param type="txAnchorVert" val="b"/>
                            <dgm:param type="txAnchorVertCh" val="b"/>
                            <dgm:param type="parTxLTRAlign" val="l"/>
                            <dgm:param type="parTxRTLAlign" val="r"/>
                          </dgm:alg>
                        </dgm:if>
                        <dgm:else name="Name148">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49">
                    <dgm:if name="Name150" func="var" arg="dir" op="equ" val="norm">
                      <dgm:constrLst>
                        <dgm:constr type="rMarg"/>
                        <dgm:constr type="tMarg"/>
                        <dgm:constr type="bMarg"/>
                      </dgm:constrLst>
                    </dgm:if>
                    <dgm:else name="Name151">
                      <dgm:constrLst>
                        <dgm:constr type="lMarg"/>
                        <dgm:constr type="tMarg"/>
                        <dgm:constr type="bMarg"/>
                      </dgm:constrLst>
                    </dgm:else>
                  </dgm:choose>
                  <dgm:ruleLst>
                    <dgm:rule type="primFontSz" val="5" fact="NaN" max="NaN"/>
                  </dgm:ruleLst>
                </dgm:layoutNode>
              </dgm:forEach>
              <dgm:forEach name="Name152" axis="ch" ptType="node" st="2" cnt="1">
                <dgm:layoutNode name="bullet5b" styleLbl="node1">
                  <dgm:alg type="sp"/>
                  <dgm:shape xmlns:r="http://schemas.openxmlformats.org/officeDocument/2006/relationships" type="ellipse" r:blip="">
                    <dgm:adjLst/>
                  </dgm:shape>
                  <dgm:presOf/>
                  <dgm:constrLst/>
                  <dgm:ruleLst/>
                </dgm:layoutNode>
                <dgm:layoutNode name="textBox5b" styleLbl="revTx">
                  <dgm:varLst>
                    <dgm:bulletEnabled val="1"/>
                  </dgm:varLst>
                  <dgm:choose name="Name153">
                    <dgm:if name="Name154" func="var" arg="dir" op="equ" val="norm">
                      <dgm:choose name="Name155">
                        <dgm:if name="Name156" axis="root des" ptType="all node" func="maxDepth" op="gt" val="1">
                          <dgm:alg type="tx">
                            <dgm:param type="txAnchorVert" val="t"/>
                            <dgm:param type="parTxLTRAlign" val="l"/>
                            <dgm:param type="parTxRTLAlign" val="r"/>
                          </dgm:alg>
                        </dgm:if>
                        <dgm:else name="Name157">
                          <dgm:alg type="tx">
                            <dgm:param type="txAnchorVert" val="t"/>
                            <dgm:param type="parTxLTRAlign" val="l"/>
                            <dgm:param type="parTxRTLAlign" val="l"/>
                          </dgm:alg>
                        </dgm:else>
                      </dgm:choose>
                    </dgm:if>
                    <dgm:else name="Name158">
                      <dgm:choose name="Name159">
                        <dgm:if name="Name160" axis="root des" ptType="all node" func="maxDepth" op="gt" val="1">
                          <dgm:alg type="tx">
                            <dgm:param type="txAnchorVert" val="b"/>
                            <dgm:param type="txAnchorVertCh" val="b"/>
                            <dgm:param type="parTxLTRAlign" val="l"/>
                            <dgm:param type="parTxRTLAlign" val="r"/>
                          </dgm:alg>
                        </dgm:if>
                        <dgm:else name="Name161">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62">
                    <dgm:if name="Name163" func="var" arg="dir" op="equ" val="norm">
                      <dgm:constrLst>
                        <dgm:constr type="rMarg"/>
                        <dgm:constr type="tMarg"/>
                        <dgm:constr type="bMarg"/>
                      </dgm:constrLst>
                    </dgm:if>
                    <dgm:else name="Name164">
                      <dgm:constrLst>
                        <dgm:constr type="lMarg"/>
                        <dgm:constr type="tMarg"/>
                        <dgm:constr type="bMarg"/>
                      </dgm:constrLst>
                    </dgm:else>
                  </dgm:choose>
                  <dgm:ruleLst>
                    <dgm:rule type="primFontSz" val="5" fact="NaN" max="NaN"/>
                  </dgm:ruleLst>
                </dgm:layoutNode>
              </dgm:forEach>
              <dgm:forEach name="Name165" axis="ch" ptType="node" st="3" cnt="1">
                <dgm:layoutNode name="bullet5c" styleLbl="node1">
                  <dgm:alg type="sp"/>
                  <dgm:shape xmlns:r="http://schemas.openxmlformats.org/officeDocument/2006/relationships" type="ellipse" r:blip="">
                    <dgm:adjLst/>
                  </dgm:shape>
                  <dgm:presOf/>
                  <dgm:constrLst/>
                  <dgm:ruleLst/>
                </dgm:layoutNode>
                <dgm:layoutNode name="textBox5c" styleLbl="revTx">
                  <dgm:varLst>
                    <dgm:bulletEnabled val="1"/>
                  </dgm:varLst>
                  <dgm:choose name="Name166">
                    <dgm:if name="Name167" func="var" arg="dir" op="equ" val="norm">
                      <dgm:choose name="Name168">
                        <dgm:if name="Name169" axis="root des" ptType="all node" func="maxDepth" op="gt" val="1">
                          <dgm:alg type="tx">
                            <dgm:param type="txAnchorVert" val="t"/>
                            <dgm:param type="parTxLTRAlign" val="l"/>
                            <dgm:param type="parTxRTLAlign" val="r"/>
                          </dgm:alg>
                        </dgm:if>
                        <dgm:else name="Name170">
                          <dgm:alg type="tx">
                            <dgm:param type="txAnchorVert" val="t"/>
                            <dgm:param type="parTxLTRAlign" val="l"/>
                            <dgm:param type="parTxRTLAlign" val="l"/>
                          </dgm:alg>
                        </dgm:else>
                      </dgm:choose>
                    </dgm:if>
                    <dgm:else name="Name171">
                      <dgm:choose name="Name172">
                        <dgm:if name="Name173" axis="root des" ptType="all node" func="maxDepth" op="gt" val="1">
                          <dgm:alg type="tx">
                            <dgm:param type="txAnchorVert" val="b"/>
                            <dgm:param type="txAnchorVertCh" val="b"/>
                            <dgm:param type="parTxLTRAlign" val="l"/>
                            <dgm:param type="parTxRTLAlign" val="r"/>
                          </dgm:alg>
                        </dgm:if>
                        <dgm:else name="Name174">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75">
                    <dgm:if name="Name176" func="var" arg="dir" op="equ" val="norm">
                      <dgm:constrLst>
                        <dgm:constr type="rMarg"/>
                        <dgm:constr type="tMarg"/>
                        <dgm:constr type="bMarg"/>
                      </dgm:constrLst>
                    </dgm:if>
                    <dgm:else name="Name177">
                      <dgm:constrLst>
                        <dgm:constr type="lMarg"/>
                        <dgm:constr type="tMarg"/>
                        <dgm:constr type="bMarg"/>
                      </dgm:constrLst>
                    </dgm:else>
                  </dgm:choose>
                  <dgm:ruleLst>
                    <dgm:rule type="primFontSz" val="5" fact="NaN" max="NaN"/>
                  </dgm:ruleLst>
                </dgm:layoutNode>
              </dgm:forEach>
              <dgm:forEach name="Name178" axis="ch" ptType="node" st="4" cnt="1">
                <dgm:layoutNode name="bullet5d" styleLbl="node1">
                  <dgm:alg type="sp"/>
                  <dgm:shape xmlns:r="http://schemas.openxmlformats.org/officeDocument/2006/relationships" type="ellipse" r:blip="">
                    <dgm:adjLst/>
                  </dgm:shape>
                  <dgm:presOf/>
                  <dgm:constrLst/>
                  <dgm:ruleLst/>
                </dgm:layoutNode>
                <dgm:layoutNode name="textBox5d" styleLbl="revTx">
                  <dgm:varLst>
                    <dgm:bulletEnabled val="1"/>
                  </dgm:varLst>
                  <dgm:choose name="Name179">
                    <dgm:if name="Name180" func="var" arg="dir" op="equ" val="norm">
                      <dgm:choose name="Name181">
                        <dgm:if name="Name182" axis="root des" ptType="all node" func="maxDepth" op="gt" val="1">
                          <dgm:alg type="tx">
                            <dgm:param type="txAnchorVert" val="t"/>
                            <dgm:param type="parTxLTRAlign" val="l"/>
                            <dgm:param type="parTxRTLAlign" val="r"/>
                          </dgm:alg>
                        </dgm:if>
                        <dgm:else name="Name183">
                          <dgm:alg type="tx">
                            <dgm:param type="txAnchorVert" val="t"/>
                            <dgm:param type="parTxLTRAlign" val="l"/>
                            <dgm:param type="parTxRTLAlign" val="l"/>
                          </dgm:alg>
                        </dgm:else>
                      </dgm:choose>
                    </dgm:if>
                    <dgm:else name="Name184">
                      <dgm:choose name="Name185">
                        <dgm:if name="Name186" axis="root des" ptType="all node" func="maxDepth" op="gt" val="1">
                          <dgm:alg type="tx">
                            <dgm:param type="txAnchorVert" val="b"/>
                            <dgm:param type="txAnchorVertCh" val="b"/>
                            <dgm:param type="parTxLTRAlign" val="l"/>
                            <dgm:param type="parTxRTLAlign" val="r"/>
                          </dgm:alg>
                        </dgm:if>
                        <dgm:else name="Name187">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88">
                    <dgm:if name="Name189" func="var" arg="dir" op="equ" val="norm">
                      <dgm:constrLst>
                        <dgm:constr type="rMarg"/>
                        <dgm:constr type="tMarg"/>
                        <dgm:constr type="bMarg"/>
                      </dgm:constrLst>
                    </dgm:if>
                    <dgm:else name="Name190">
                      <dgm:constrLst>
                        <dgm:constr type="lMarg"/>
                        <dgm:constr type="tMarg"/>
                        <dgm:constr type="bMarg"/>
                      </dgm:constrLst>
                    </dgm:else>
                  </dgm:choose>
                  <dgm:ruleLst>
                    <dgm:rule type="primFontSz" val="5" fact="NaN" max="NaN"/>
                  </dgm:ruleLst>
                </dgm:layoutNode>
              </dgm:forEach>
              <dgm:forEach name="Name191" axis="ch" ptType="node" st="5" cnt="1">
                <dgm:layoutNode name="bullet5e" styleLbl="node1">
                  <dgm:alg type="sp"/>
                  <dgm:shape xmlns:r="http://schemas.openxmlformats.org/officeDocument/2006/relationships" type="ellipse" r:blip="">
                    <dgm:adjLst/>
                  </dgm:shape>
                  <dgm:presOf/>
                  <dgm:constrLst/>
                  <dgm:ruleLst/>
                </dgm:layoutNode>
                <dgm:layoutNode name="textBox5e" styleLbl="revTx">
                  <dgm:varLst>
                    <dgm:bulletEnabled val="1"/>
                  </dgm:varLst>
                  <dgm:choose name="Name192">
                    <dgm:if name="Name193" func="var" arg="dir" op="equ" val="norm">
                      <dgm:choose name="Name194">
                        <dgm:if name="Name195" axis="root des" ptType="all node" func="maxDepth" op="gt" val="1">
                          <dgm:alg type="tx">
                            <dgm:param type="txAnchorVert" val="t"/>
                            <dgm:param type="parTxLTRAlign" val="l"/>
                            <dgm:param type="parTxRTLAlign" val="r"/>
                          </dgm:alg>
                        </dgm:if>
                        <dgm:else name="Name196">
                          <dgm:alg type="tx">
                            <dgm:param type="txAnchorVert" val="t"/>
                            <dgm:param type="parTxLTRAlign" val="l"/>
                            <dgm:param type="parTxRTLAlign" val="l"/>
                          </dgm:alg>
                        </dgm:else>
                      </dgm:choose>
                    </dgm:if>
                    <dgm:else name="Name197">
                      <dgm:choose name="Name198">
                        <dgm:if name="Name199" axis="root des" ptType="all node" func="maxDepth" op="gt" val="1">
                          <dgm:alg type="tx">
                            <dgm:param type="txAnchorVert" val="b"/>
                            <dgm:param type="txAnchorVertCh" val="b"/>
                            <dgm:param type="parTxLTRAlign" val="l"/>
                            <dgm:param type="parTxRTLAlign" val="r"/>
                          </dgm:alg>
                        </dgm:if>
                        <dgm:else name="Name200">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201">
                    <dgm:if name="Name202" func="var" arg="dir" op="equ" val="norm">
                      <dgm:constrLst>
                        <dgm:constr type="rMarg"/>
                        <dgm:constr type="tMarg"/>
                        <dgm:constr type="bMarg"/>
                      </dgm:constrLst>
                    </dgm:if>
                    <dgm:else name="Name203">
                      <dgm:constrLst>
                        <dgm:constr type="lMarg"/>
                        <dgm:constr type="tMarg"/>
                        <dgm:constr type="bMarg"/>
                      </dgm:constrLst>
                    </dgm:else>
                  </dgm:choose>
                  <dgm:ruleLst>
                    <dgm:rule type="primFontSz" val="5" fact="NaN" max="NaN"/>
                  </dgm:ruleLst>
                </dgm:layoutNode>
              </dgm:forEach>
            </dgm:layoutNode>
          </dgm:else>
        </dgm:choose>
      </dgm:if>
      <dgm:else name="Name204"/>
    </dgm:choose>
  </dgm:layoutNode>
</dgm:layoutDef>
</file>

<file path=ppt/diagrams/layout8.xml><?xml version="1.0" encoding="utf-8"?>
<dgm:layoutDef xmlns:dgm="http://schemas.openxmlformats.org/drawingml/2006/diagram" xmlns:a="http://schemas.openxmlformats.org/drawingml/2006/main" uniqueId="urn:microsoft.com/office/officeart/2005/8/layout/arrow2">
  <dgm:title val=""/>
  <dgm:desc val=""/>
  <dgm:catLst>
    <dgm:cat type="process" pri="2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arrowDiagram">
    <dgm:varLst>
      <dgm:chMax val="5"/>
      <dgm:dir/>
      <dgm:resizeHandles val="exact"/>
    </dgm:varLst>
    <dgm:alg type="composite">
      <dgm:param type="ar" val="1.6"/>
    </dgm:alg>
    <dgm:shape xmlns:r="http://schemas.openxmlformats.org/officeDocument/2006/relationships" r:blip="">
      <dgm:adjLst/>
    </dgm:shape>
    <dgm:presOf/>
    <dgm:constrLst>
      <dgm:constr type="l" for="ch" forName="arrow"/>
      <dgm:constr type="t" for="ch" forName="arrow"/>
      <dgm:constr type="w" for="ch" forName="arrow" refType="w"/>
      <dgm:constr type="h" for="ch" forName="arrow" refType="h"/>
      <dgm:constr type="ctrX" for="ch" forName="arrowDiagram1" refType="w" fact="0.5"/>
      <dgm:constr type="ctrY" for="ch" forName="arrowDiagram1" refType="h" fact="0.5"/>
      <dgm:constr type="w" for="ch" forName="arrowDiagram1" refType="w"/>
      <dgm:constr type="h" for="ch" forName="arrowDiagram1" refType="h"/>
      <dgm:constr type="ctrX" for="ch" forName="arrowDiagram2" refType="w" fact="0.5"/>
      <dgm:constr type="ctrY" for="ch" forName="arrowDiagram2" refType="h" fact="0.5"/>
      <dgm:constr type="w" for="ch" forName="arrowDiagram2" refType="w"/>
      <dgm:constr type="h" for="ch" forName="arrowDiagram2" refType="h"/>
      <dgm:constr type="ctrX" for="ch" forName="arrowDiagram3" refType="w" fact="0.5"/>
      <dgm:constr type="ctrY" for="ch" forName="arrowDiagram3" refType="h" fact="0.5"/>
      <dgm:constr type="w" for="ch" forName="arrowDiagram3" refType="w"/>
      <dgm:constr type="h" for="ch" forName="arrowDiagram3" refType="h"/>
      <dgm:constr type="ctrX" for="ch" forName="arrowDiagram4" refType="w" fact="0.5"/>
      <dgm:constr type="ctrY" for="ch" forName="arrowDiagram4" refType="h" fact="0.5"/>
      <dgm:constr type="w" for="ch" forName="arrowDiagram4" refType="w"/>
      <dgm:constr type="h" for="ch" forName="arrowDiagram4" refType="h"/>
      <dgm:constr type="ctrX" for="ch" forName="arrowDiagram5" refType="w" fact="0.5"/>
      <dgm:constr type="ctrY" for="ch" forName="arrowDiagram5" refType="h" fact="0.5"/>
      <dgm:constr type="w" for="ch" forName="arrowDiagram5" refType="w"/>
      <dgm:constr type="h" for="ch" forName="arrowDiagram5" refType="h"/>
    </dgm:constrLst>
    <dgm:ruleLst/>
    <dgm:choose name="Name0">
      <dgm:if name="Name1" axis="ch" ptType="node" func="cnt" op="gte" val="1">
        <dgm:layoutNode name="arrow" styleLbl="bgShp">
          <dgm:alg type="sp"/>
          <dgm:shape xmlns:r="http://schemas.openxmlformats.org/officeDocument/2006/relationships" type="swooshArrow" r:blip="">
            <dgm:adjLst>
              <dgm:adj idx="2" val="0.25"/>
            </dgm:adjLst>
          </dgm:shape>
          <dgm:presOf/>
          <dgm:constrLst/>
          <dgm:ruleLst/>
        </dgm:layoutNode>
        <dgm:choose name="Name2">
          <dgm:if name="Name3" axis="ch" ptType="node" func="cnt" op="lt" val="1"/>
          <dgm:if name="Name4" axis="ch" ptType="node" func="cnt" op="equ" val="1">
            <dgm:layoutNode name="arrowDiagram1">
              <dgm:varLst>
                <dgm:bulletEnabled val="1"/>
              </dgm:varLst>
              <dgm:alg type="composite">
                <dgm:param type="vertAlign" val="none"/>
                <dgm:param type="horzAlign" val="none"/>
              </dgm:alg>
              <dgm:shape xmlns:r="http://schemas.openxmlformats.org/officeDocument/2006/relationships" r:blip="">
                <dgm:adjLst/>
              </dgm:shape>
              <dgm:presOf/>
              <dgm:constrLst>
                <dgm:constr type="ctrX" for="ch" forName="bullet1" refType="w" fact="0.8"/>
                <dgm:constr type="ctrY" for="ch" forName="bullet1" refType="h" fact="0.262"/>
                <dgm:constr type="w" for="ch" forName="bullet1" refType="w" fact="0.074"/>
                <dgm:constr type="h" for="ch" forName="bullet1" refType="w" refFor="ch" refForName="bullet1"/>
                <dgm:constr type="r" for="ch" forName="textBox1" refType="ctrX" refFor="ch" refForName="bullet1"/>
                <dgm:constr type="t" for="ch" forName="textBox1" refType="ctrY" refFor="ch" refForName="bullet1"/>
                <dgm:constr type="w" for="ch" forName="textBox1" refType="w" fact="0.4"/>
                <dgm:constr type="h" for="ch" forName="textBox1" refType="h" fact="0.738"/>
                <dgm:constr type="userA" refType="h" refFor="ch" refForName="bullet1" fact="0.53"/>
                <dgm:constr type="rMarg" for="ch" forName="textBox1" refType="userA" fact="2.834"/>
                <dgm:constr type="primFontSz" for="ch" ptType="node" op="equ" val="65"/>
              </dgm:constrLst>
              <dgm:ruleLst/>
              <dgm:forEach name="Name5" axis="ch" ptType="node" cnt="1">
                <dgm:layoutNode name="bullet1" styleLbl="node1">
                  <dgm:alg type="sp"/>
                  <dgm:shape xmlns:r="http://schemas.openxmlformats.org/officeDocument/2006/relationships" type="ellipse" r:blip="">
                    <dgm:adjLst/>
                  </dgm:shape>
                  <dgm:presOf/>
                  <dgm:constrLst/>
                  <dgm:ruleLst/>
                </dgm:layoutNode>
                <dgm:layoutNode name="textBox1" styleLbl="revTx">
                  <dgm:varLst>
                    <dgm:bulletEnabled val="1"/>
                  </dgm:varLst>
                  <dgm:alg type="tx">
                    <dgm:param type="txAnchorVert" val="t"/>
                    <dgm:param type="parTxLTRAlign" val="r"/>
                    <dgm:param type="parTxRTLAlign" val="r"/>
                  </dgm:alg>
                  <dgm:shape xmlns:r="http://schemas.openxmlformats.org/officeDocument/2006/relationships" type="round2DiagRect" r:blip="">
                    <dgm:adjLst/>
                  </dgm:shape>
                  <dgm:presOf axis="desOrSelf" ptType="node"/>
                  <dgm:constrLst>
                    <dgm:constr type="lMarg"/>
                    <dgm:constr type="tMarg"/>
                    <dgm:constr type="bMarg"/>
                  </dgm:constrLst>
                  <dgm:ruleLst>
                    <dgm:rule type="primFontSz" val="5" fact="NaN" max="NaN"/>
                  </dgm:ruleLst>
                </dgm:layoutNode>
              </dgm:forEach>
            </dgm:layoutNode>
          </dgm:if>
          <dgm:if name="Name6" axis="ch" ptType="node" func="cnt" op="equ" val="2">
            <dgm:layoutNode name="arrowDiagram2">
              <dgm:alg type="composite">
                <dgm:param type="vertAlign" val="none"/>
                <dgm:param type="horzAlign" val="none"/>
              </dgm:alg>
              <dgm:shape xmlns:r="http://schemas.openxmlformats.org/officeDocument/2006/relationships" r:blip="">
                <dgm:adjLst/>
              </dgm:shape>
              <dgm:presOf/>
              <dgm:choose name="Name7">
                <dgm:if name="Name8" func="var" arg="dir" op="equ" val="norm">
                  <dgm:constrLst>
                    <dgm:constr type="ctrX" for="ch" forName="bullet2a" refType="w" fact="0.25"/>
                    <dgm:constr type="ctrY" for="ch" forName="bullet2a" refType="h" fact="0.573"/>
                    <dgm:constr type="w" for="ch" forName="bullet2a" refType="w" fact="0.035"/>
                    <dgm:constr type="h" for="ch" forName="bullet2a" refType="w" refFor="ch" refForName="bullet2a"/>
                    <dgm:constr type="l" for="ch" forName="textBox2a" refType="ctrX" refFor="ch" refForName="bullet2a"/>
                    <dgm:constr type="t" for="ch" forName="textBox2a" refType="ctrY" refFor="ch" refForName="bullet2a"/>
                    <dgm:constr type="w" for="ch" forName="textBox2a" refType="w" fact="0.325"/>
                    <dgm:constr type="h" for="ch" forName="textBox2a" refType="h" fact="0.427"/>
                    <dgm:constr type="userA" refType="h" refFor="ch" refForName="bullet2a" fact="0.53"/>
                    <dgm:constr type="lMarg" for="ch" forName="textBox2a" refType="userA" fact="2.834"/>
                    <dgm:constr type="ctrX" for="ch" forName="bullet2b" refType="w" fact="0.585"/>
                    <dgm:constr type="ctrY" for="ch" forName="bullet2b" refType="h" fact="0.338"/>
                    <dgm:constr type="w" for="ch" forName="bullet2b" refType="w" fact="0.06"/>
                    <dgm:constr type="h" for="ch" forName="bullet2b" refType="w" refFor="ch" refForName="bullet2b"/>
                    <dgm:constr type="l" for="ch" forName="textBox2b" refType="ctrX" refFor="ch" refForName="bullet2b"/>
                    <dgm:constr type="t" for="ch" forName="textBox2b" refType="ctrY" refFor="ch" refForName="bullet2b"/>
                    <dgm:constr type="w" for="ch" forName="textBox2b" refType="w" fact="0.325"/>
                    <dgm:constr type="h" for="ch" forName="textBox2b" refType="h" fact="0.662"/>
                    <dgm:constr type="userB" refType="h" refFor="ch" refForName="bullet2b" fact="0.53"/>
                    <dgm:constr type="lMarg" for="ch" forName="textBox2b" refType="userB" fact="2.834"/>
                    <dgm:constr type="primFontSz" for="ch" ptType="node" op="equ" val="65"/>
                  </dgm:constrLst>
                </dgm:if>
                <dgm:else name="Name9">
                  <dgm:constrLst>
                    <dgm:constr type="ctrX" for="ch" forName="bullet2a" refType="w" fact="0.25"/>
                    <dgm:constr type="ctrY" for="ch" forName="bullet2a" refType="h" fact="0.573"/>
                    <dgm:constr type="w" for="ch" forName="bullet2a" refType="w" fact="0.035"/>
                    <dgm:constr type="h" for="ch" forName="bullet2a" refType="w" refFor="ch" refForName="bullet2a"/>
                    <dgm:constr type="r" for="ch" forName="textBox2a" refType="ctrX" refFor="ch" refForName="bullet2a"/>
                    <dgm:constr type="b" for="ch" forName="textBox2a" refType="ctrY" refFor="ch" refForName="bullet2a"/>
                    <dgm:constr type="w" for="ch" forName="textBox2a" refType="w" fact="0.25"/>
                    <dgm:constr type="h" for="ch" forName="textBox2a" refType="h" fact="0.573"/>
                    <dgm:constr type="userA" refType="h" refFor="ch" refForName="bullet2a" fact="0.53"/>
                    <dgm:constr type="rMarg" for="ch" forName="textBox2a" refType="userA" fact="2.834"/>
                    <dgm:constr type="ctrX" for="ch" forName="bullet2b" refType="w" fact="0.585"/>
                    <dgm:constr type="ctrY" for="ch" forName="bullet2b" refType="h" fact="0.338"/>
                    <dgm:constr type="w" for="ch" forName="bullet2b" refType="w" fact="0.06"/>
                    <dgm:constr type="h" for="ch" forName="bullet2b" refType="w" refFor="ch" refForName="bullet2b"/>
                    <dgm:constr type="r" for="ch" forName="textBox2b" refType="ctrX" refFor="ch" refForName="bullet2b"/>
                    <dgm:constr type="b" for="ch" forName="textBox2b" refType="ctrY" refFor="ch" refForName="bullet2b"/>
                    <dgm:constr type="w" for="ch" forName="textBox2b" refType="w" fact="0.28"/>
                    <dgm:constr type="h" for="ch" forName="textBox2b" refType="h" fact="0.338"/>
                    <dgm:constr type="userB" refType="h" refFor="ch" refForName="bullet2b" fact="0.53"/>
                    <dgm:constr type="rMarg" for="ch" forName="textBox2b" refType="userB" fact="2.834"/>
                    <dgm:constr type="primFontSz" for="ch" ptType="node" op="equ" val="65"/>
                  </dgm:constrLst>
                </dgm:else>
              </dgm:choose>
              <dgm:ruleLst/>
              <dgm:forEach name="Name10" axis="ch" ptType="node" cnt="1">
                <dgm:layoutNode name="bullet2a" styleLbl="node1">
                  <dgm:alg type="sp"/>
                  <dgm:shape xmlns:r="http://schemas.openxmlformats.org/officeDocument/2006/relationships" type="ellipse" r:blip="">
                    <dgm:adjLst/>
                  </dgm:shape>
                  <dgm:presOf/>
                  <dgm:constrLst/>
                  <dgm:ruleLst/>
                </dgm:layoutNode>
                <dgm:layoutNode name="textBox2a" styleLbl="revTx">
                  <dgm:varLst>
                    <dgm:bulletEnabled val="1"/>
                  </dgm:varLst>
                  <dgm:choose name="Name11">
                    <dgm:if name="Name12" func="var" arg="dir" op="equ" val="norm">
                      <dgm:choose name="Name13">
                        <dgm:if name="Name14" axis="root des" ptType="all node" func="maxDepth" op="gt" val="1">
                          <dgm:alg type="tx">
                            <dgm:param type="txAnchorVert" val="t"/>
                            <dgm:param type="parTxLTRAlign" val="l"/>
                            <dgm:param type="parTxRTLAlign" val="r"/>
                          </dgm:alg>
                        </dgm:if>
                        <dgm:else name="Name15">
                          <dgm:alg type="tx">
                            <dgm:param type="txAnchorVert" val="t"/>
                            <dgm:param type="parTxLTRAlign" val="l"/>
                            <dgm:param type="parTxRTLAlign" val="l"/>
                          </dgm:alg>
                        </dgm:else>
                      </dgm:choose>
                    </dgm:if>
                    <dgm:else name="Name16">
                      <dgm:choose name="Name17">
                        <dgm:if name="Name18" axis="root des" ptType="all node" func="maxDepth" op="gt" val="1">
                          <dgm:alg type="tx">
                            <dgm:param type="txAnchorVert" val="b"/>
                            <dgm:param type="txAnchorVertCh" val="b"/>
                            <dgm:param type="parTxLTRAlign" val="l"/>
                            <dgm:param type="parTxRTLAlign" val="r"/>
                          </dgm:alg>
                        </dgm:if>
                        <dgm:else name="Name19">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20">
                    <dgm:if name="Name21" func="var" arg="dir" op="equ" val="norm">
                      <dgm:constrLst>
                        <dgm:constr type="rMarg"/>
                        <dgm:constr type="tMarg"/>
                        <dgm:constr type="bMarg"/>
                      </dgm:constrLst>
                    </dgm:if>
                    <dgm:else name="Name22">
                      <dgm:constrLst>
                        <dgm:constr type="lMarg"/>
                        <dgm:constr type="tMarg"/>
                        <dgm:constr type="bMarg"/>
                      </dgm:constrLst>
                    </dgm:else>
                  </dgm:choose>
                  <dgm:ruleLst>
                    <dgm:rule type="primFontSz" val="5" fact="NaN" max="NaN"/>
                  </dgm:ruleLst>
                </dgm:layoutNode>
              </dgm:forEach>
              <dgm:forEach name="Name23" axis="ch" ptType="node" st="2" cnt="1">
                <dgm:layoutNode name="bullet2b" styleLbl="node1">
                  <dgm:alg type="sp"/>
                  <dgm:shape xmlns:r="http://schemas.openxmlformats.org/officeDocument/2006/relationships" type="ellipse" r:blip="">
                    <dgm:adjLst/>
                  </dgm:shape>
                  <dgm:presOf/>
                  <dgm:constrLst/>
                  <dgm:ruleLst/>
                </dgm:layoutNode>
                <dgm:layoutNode name="textBox2b" styleLbl="revTx">
                  <dgm:varLst>
                    <dgm:bulletEnabled val="1"/>
                  </dgm:varLst>
                  <dgm:choose name="Name24">
                    <dgm:if name="Name25" func="var" arg="dir" op="equ" val="norm">
                      <dgm:choose name="Name26">
                        <dgm:if name="Name27" axis="root des" ptType="all node" func="maxDepth" op="gt" val="1">
                          <dgm:alg type="tx">
                            <dgm:param type="txAnchorVert" val="t"/>
                            <dgm:param type="parTxLTRAlign" val="l"/>
                            <dgm:param type="parTxRTLAlign" val="r"/>
                          </dgm:alg>
                        </dgm:if>
                        <dgm:else name="Name28">
                          <dgm:alg type="tx">
                            <dgm:param type="txAnchorVert" val="t"/>
                            <dgm:param type="parTxLTRAlign" val="l"/>
                            <dgm:param type="parTxRTLAlign" val="l"/>
                          </dgm:alg>
                        </dgm:else>
                      </dgm:choose>
                    </dgm:if>
                    <dgm:else name="Name29">
                      <dgm:choose name="Name30">
                        <dgm:if name="Name31" axis="root des" ptType="all node" func="maxDepth" op="gt" val="1">
                          <dgm:alg type="tx">
                            <dgm:param type="txAnchorVert" val="b"/>
                            <dgm:param type="txAnchorVertCh" val="b"/>
                            <dgm:param type="parTxLTRAlign" val="l"/>
                            <dgm:param type="parTxRTLAlign" val="r"/>
                          </dgm:alg>
                        </dgm:if>
                        <dgm:else name="Name32">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33">
                    <dgm:if name="Name34" func="var" arg="dir" op="equ" val="norm">
                      <dgm:constrLst>
                        <dgm:constr type="rMarg"/>
                        <dgm:constr type="tMarg"/>
                        <dgm:constr type="bMarg"/>
                      </dgm:constrLst>
                    </dgm:if>
                    <dgm:else name="Name35">
                      <dgm:constrLst>
                        <dgm:constr type="lMarg"/>
                        <dgm:constr type="tMarg"/>
                        <dgm:constr type="bMarg"/>
                      </dgm:constrLst>
                    </dgm:else>
                  </dgm:choose>
                  <dgm:ruleLst>
                    <dgm:rule type="primFontSz" val="5" fact="NaN" max="NaN"/>
                  </dgm:ruleLst>
                </dgm:layoutNode>
              </dgm:forEach>
            </dgm:layoutNode>
          </dgm:if>
          <dgm:if name="Name36" axis="ch" ptType="node" func="cnt" op="equ" val="3">
            <dgm:layoutNode name="arrowDiagram3">
              <dgm:alg type="composite">
                <dgm:param type="vertAlign" val="none"/>
                <dgm:param type="horzAlign" val="none"/>
              </dgm:alg>
              <dgm:shape xmlns:r="http://schemas.openxmlformats.org/officeDocument/2006/relationships" r:blip="">
                <dgm:adjLst/>
              </dgm:shape>
              <dgm:presOf/>
              <dgm:choose name="Name37">
                <dgm:if name="Name38" func="var" arg="dir" op="equ" val="norm">
                  <dgm:constrLst>
                    <dgm:constr type="ctrX" for="ch" forName="bullet3a" refType="w" fact="0.14"/>
                    <dgm:constr type="ctrY" for="ch" forName="bullet3a" refType="h" fact="0.711"/>
                    <dgm:constr type="w" for="ch" forName="bullet3a" refType="w" fact="0.026"/>
                    <dgm:constr type="h" for="ch" forName="bullet3a" refType="w" refFor="ch" refForName="bullet3a"/>
                    <dgm:constr type="l" for="ch" forName="textBox3a" refType="ctrX" refFor="ch" refForName="bullet3a"/>
                    <dgm:constr type="t" for="ch" forName="textBox3a" refType="ctrY" refFor="ch" refForName="bullet3a"/>
                    <dgm:constr type="w" for="ch" forName="textBox3a" refType="w" fact="0.233"/>
                    <dgm:constr type="h" for="ch" forName="textBox3a" refType="h" fact="0.289"/>
                    <dgm:constr type="userA" refType="h" refFor="ch" refForName="bullet3a" fact="0.53"/>
                    <dgm:constr type="lMarg" for="ch" forName="textBox3a" refType="userA" fact="2.834"/>
                    <dgm:constr type="ctrX" for="ch" forName="bullet3b" refType="w" fact="0.38"/>
                    <dgm:constr type="ctrY" for="ch" forName="bullet3b" refType="h" fact="0.456"/>
                    <dgm:constr type="w" for="ch" forName="bullet3b" refType="w" fact="0.047"/>
                    <dgm:constr type="h" for="ch" forName="bullet3b" refType="w" refFor="ch" refForName="bullet3b"/>
                    <dgm:constr type="l" for="ch" forName="textBox3b" refType="ctrX" refFor="ch" refForName="bullet3b"/>
                    <dgm:constr type="t" for="ch" forName="textBox3b" refType="ctrY" refFor="ch" refForName="bullet3b"/>
                    <dgm:constr type="w" for="ch" forName="textBox3b" refType="w" fact="0.24"/>
                    <dgm:constr type="h" for="ch" forName="textBox3b" refType="h" fact="0.544"/>
                    <dgm:constr type="userB" refType="h" refFor="ch" refForName="bullet3b" fact="0.53"/>
                    <dgm:constr type="lMarg" for="ch" forName="textBox3b" refType="userB" fact="2.834"/>
                    <dgm:constr type="ctrX" for="ch" forName="bullet3c" refType="w" fact="0.665"/>
                    <dgm:constr type="ctrY" for="ch" forName="bullet3c" refType="h" fact="0.305"/>
                    <dgm:constr type="w" for="ch" forName="bullet3c" refType="w" fact="0.065"/>
                    <dgm:constr type="h" for="ch" forName="bullet3c" refType="w" refFor="ch" refForName="bullet3c"/>
                    <dgm:constr type="l" for="ch" forName="textBox3c" refType="ctrX" refFor="ch" refForName="bullet3c"/>
                    <dgm:constr type="t" for="ch" forName="textBox3c" refType="ctrY" refFor="ch" refForName="bullet3c"/>
                    <dgm:constr type="w" for="ch" forName="textBox3c" refType="w" fact="0.24"/>
                    <dgm:constr type="h" for="ch" forName="textBox3c" refType="h" fact="0.695"/>
                    <dgm:constr type="userC" refType="h" refFor="ch" refForName="bullet3c" fact="0.53"/>
                    <dgm:constr type="lMarg" for="ch" forName="textBox3c" refType="userC" fact="2.834"/>
                    <dgm:constr type="primFontSz" for="ch" ptType="node" op="equ" val="65"/>
                  </dgm:constrLst>
                </dgm:if>
                <dgm:else name="Name39">
                  <dgm:constrLst>
                    <dgm:constr type="ctrX" for="ch" forName="bullet3a" refType="w" fact="0.14"/>
                    <dgm:constr type="ctrY" for="ch" forName="bullet3a" refType="h" fact="0.711"/>
                    <dgm:constr type="w" for="ch" forName="bullet3a" refType="w" fact="0.026"/>
                    <dgm:constr type="h" for="ch" forName="bullet3a" refType="w" refFor="ch" refForName="bullet3a"/>
                    <dgm:constr type="r" for="ch" forName="textBox3a" refType="ctrX" refFor="ch" refForName="bullet3a"/>
                    <dgm:constr type="b" for="ch" forName="textBox3a" refType="ctrY" refFor="ch" refForName="bullet3a"/>
                    <dgm:constr type="w" for="ch" forName="textBox3a" refType="w" fact="0.14"/>
                    <dgm:constr type="h" for="ch" forName="textBox3a" refType="h" fact="0.711"/>
                    <dgm:constr type="userA" refType="h" refFor="ch" refForName="bullet3a" fact="0.53"/>
                    <dgm:constr type="rMarg" for="ch" forName="textBox3a" refType="userA" fact="2.834"/>
                    <dgm:constr type="ctrX" for="ch" forName="bullet3b" refType="w" fact="0.38"/>
                    <dgm:constr type="ctrY" for="ch" forName="bullet3b" refType="h" fact="0.456"/>
                    <dgm:constr type="w" for="ch" forName="bullet3b" refType="w" fact="0.047"/>
                    <dgm:constr type="h" for="ch" forName="bullet3b" refType="w" refFor="ch" refForName="bullet3b"/>
                    <dgm:constr type="r" for="ch" forName="textBox3b" refType="ctrX" refFor="ch" refForName="bullet3b"/>
                    <dgm:constr type="b" for="ch" forName="textBox3b" refType="ctrY" refFor="ch" refForName="bullet3b"/>
                    <dgm:constr type="w" for="ch" forName="textBox3b" refType="w" fact="0.24"/>
                    <dgm:constr type="h" for="ch" forName="textBox3b" refType="h" fact="0.456"/>
                    <dgm:constr type="userB" refType="h" refFor="ch" refForName="bullet3b" fact="0.53"/>
                    <dgm:constr type="rMarg" for="ch" forName="textBox3b" refType="userB" fact="2.834"/>
                    <dgm:constr type="ctrX" for="ch" forName="bullet3c" refType="w" fact="0.665"/>
                    <dgm:constr type="ctrY" for="ch" forName="bullet3c" refType="h" fact="0.305"/>
                    <dgm:constr type="w" for="ch" forName="bullet3c" refType="w" fact="0.065"/>
                    <dgm:constr type="h" for="ch" forName="bullet3c" refType="w" refFor="ch" refForName="bullet3c"/>
                    <dgm:constr type="r" for="ch" forName="textBox3c" refType="ctrX" refFor="ch" refForName="bullet3c"/>
                    <dgm:constr type="b" for="ch" forName="textBox3c" refType="ctrY" refFor="ch" refForName="bullet3c"/>
                    <dgm:constr type="w" for="ch" forName="textBox3c" refType="w" fact="0.24"/>
                    <dgm:constr type="h" for="ch" forName="textBox3c" refType="h" fact="0.305"/>
                    <dgm:constr type="userC" refType="h" refFor="ch" refForName="bullet3c" fact="0.53"/>
                    <dgm:constr type="rMarg" for="ch" forName="textBox3c" refType="userC" fact="2.834"/>
                    <dgm:constr type="primFontSz" for="ch" ptType="node" op="equ" val="65"/>
                  </dgm:constrLst>
                </dgm:else>
              </dgm:choose>
              <dgm:ruleLst/>
              <dgm:forEach name="Name40" axis="ch" ptType="node" cnt="1">
                <dgm:layoutNode name="bullet3a" styleLbl="node1">
                  <dgm:alg type="sp"/>
                  <dgm:shape xmlns:r="http://schemas.openxmlformats.org/officeDocument/2006/relationships" type="ellipse" r:blip="">
                    <dgm:adjLst/>
                  </dgm:shape>
                  <dgm:presOf/>
                  <dgm:constrLst/>
                  <dgm:ruleLst/>
                </dgm:layoutNode>
                <dgm:layoutNode name="textBox3a" styleLbl="revTx">
                  <dgm:varLst>
                    <dgm:bulletEnabled val="1"/>
                  </dgm:varLst>
                  <dgm:choose name="Name41">
                    <dgm:if name="Name42" func="var" arg="dir" op="equ" val="norm">
                      <dgm:choose name="Name43">
                        <dgm:if name="Name44" axis="root des" ptType="all node" func="maxDepth" op="gt" val="1">
                          <dgm:alg type="tx">
                            <dgm:param type="txAnchorVert" val="t"/>
                            <dgm:param type="parTxLTRAlign" val="l"/>
                            <dgm:param type="parTxRTLAlign" val="r"/>
                          </dgm:alg>
                        </dgm:if>
                        <dgm:else name="Name45">
                          <dgm:alg type="tx">
                            <dgm:param type="txAnchorVert" val="t"/>
                            <dgm:param type="parTxLTRAlign" val="l"/>
                            <dgm:param type="parTxRTLAlign" val="l"/>
                          </dgm:alg>
                        </dgm:else>
                      </dgm:choose>
                    </dgm:if>
                    <dgm:else name="Name46">
                      <dgm:choose name="Name47">
                        <dgm:if name="Name48" axis="root des" ptType="all node" func="maxDepth" op="gt" val="1">
                          <dgm:alg type="tx">
                            <dgm:param type="txAnchorVert" val="b"/>
                            <dgm:param type="txAnchorVertCh" val="b"/>
                            <dgm:param type="parTxLTRAlign" val="l"/>
                            <dgm:param type="parTxRTLAlign" val="r"/>
                          </dgm:alg>
                        </dgm:if>
                        <dgm:else name="Name49">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50">
                    <dgm:if name="Name51" func="var" arg="dir" op="equ" val="norm">
                      <dgm:constrLst>
                        <dgm:constr type="rMarg"/>
                        <dgm:constr type="tMarg"/>
                        <dgm:constr type="bMarg"/>
                      </dgm:constrLst>
                    </dgm:if>
                    <dgm:else name="Name52">
                      <dgm:constrLst>
                        <dgm:constr type="lMarg"/>
                        <dgm:constr type="tMarg"/>
                        <dgm:constr type="bMarg"/>
                      </dgm:constrLst>
                    </dgm:else>
                  </dgm:choose>
                  <dgm:ruleLst>
                    <dgm:rule type="primFontSz" val="5" fact="NaN" max="NaN"/>
                  </dgm:ruleLst>
                </dgm:layoutNode>
              </dgm:forEach>
              <dgm:forEach name="Name53" axis="ch" ptType="node" st="2" cnt="1">
                <dgm:layoutNode name="bullet3b" styleLbl="node1">
                  <dgm:alg type="sp"/>
                  <dgm:shape xmlns:r="http://schemas.openxmlformats.org/officeDocument/2006/relationships" type="ellipse" r:blip="">
                    <dgm:adjLst/>
                  </dgm:shape>
                  <dgm:presOf/>
                  <dgm:constrLst/>
                  <dgm:ruleLst/>
                </dgm:layoutNode>
                <dgm:layoutNode name="textBox3b" styleLbl="revTx">
                  <dgm:varLst>
                    <dgm:bulletEnabled val="1"/>
                  </dgm:varLst>
                  <dgm:choose name="Name54">
                    <dgm:if name="Name55" func="var" arg="dir" op="equ" val="norm">
                      <dgm:choose name="Name56">
                        <dgm:if name="Name57" axis="root des" ptType="all node" func="maxDepth" op="gt" val="1">
                          <dgm:alg type="tx">
                            <dgm:param type="txAnchorVert" val="t"/>
                            <dgm:param type="parTxLTRAlign" val="l"/>
                            <dgm:param type="parTxRTLAlign" val="r"/>
                          </dgm:alg>
                        </dgm:if>
                        <dgm:else name="Name58">
                          <dgm:alg type="tx">
                            <dgm:param type="txAnchorVert" val="t"/>
                            <dgm:param type="parTxLTRAlign" val="l"/>
                            <dgm:param type="parTxRTLAlign" val="l"/>
                          </dgm:alg>
                        </dgm:else>
                      </dgm:choose>
                    </dgm:if>
                    <dgm:else name="Name59">
                      <dgm:choose name="Name60">
                        <dgm:if name="Name61" axis="root des" ptType="all node" func="maxDepth" op="gt" val="1">
                          <dgm:alg type="tx">
                            <dgm:param type="txAnchorVert" val="b"/>
                            <dgm:param type="txAnchorVertCh" val="b"/>
                            <dgm:param type="parTxLTRAlign" val="l"/>
                            <dgm:param type="parTxRTLAlign" val="r"/>
                          </dgm:alg>
                        </dgm:if>
                        <dgm:else name="Name62">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63">
                    <dgm:if name="Name64" func="var" arg="dir" op="equ" val="norm">
                      <dgm:constrLst>
                        <dgm:constr type="rMarg"/>
                        <dgm:constr type="tMarg"/>
                        <dgm:constr type="bMarg"/>
                      </dgm:constrLst>
                    </dgm:if>
                    <dgm:else name="Name65">
                      <dgm:constrLst>
                        <dgm:constr type="lMarg"/>
                        <dgm:constr type="tMarg"/>
                        <dgm:constr type="bMarg"/>
                      </dgm:constrLst>
                    </dgm:else>
                  </dgm:choose>
                  <dgm:ruleLst>
                    <dgm:rule type="primFontSz" val="5" fact="NaN" max="NaN"/>
                  </dgm:ruleLst>
                </dgm:layoutNode>
              </dgm:forEach>
              <dgm:forEach name="Name66" axis="ch" ptType="node" st="3" cnt="1">
                <dgm:layoutNode name="bullet3c" styleLbl="node1">
                  <dgm:alg type="sp"/>
                  <dgm:shape xmlns:r="http://schemas.openxmlformats.org/officeDocument/2006/relationships" type="ellipse" r:blip="">
                    <dgm:adjLst/>
                  </dgm:shape>
                  <dgm:presOf/>
                  <dgm:constrLst/>
                  <dgm:ruleLst/>
                </dgm:layoutNode>
                <dgm:layoutNode name="textBox3c" styleLbl="revTx">
                  <dgm:varLst>
                    <dgm:bulletEnabled val="1"/>
                  </dgm:varLst>
                  <dgm:choose name="Name67">
                    <dgm:if name="Name68" func="var" arg="dir" op="equ" val="norm">
                      <dgm:choose name="Name69">
                        <dgm:if name="Name70" axis="root des" ptType="all node" func="maxDepth" op="gt" val="1">
                          <dgm:alg type="tx">
                            <dgm:param type="txAnchorVert" val="t"/>
                            <dgm:param type="parTxLTRAlign" val="l"/>
                            <dgm:param type="parTxRTLAlign" val="r"/>
                          </dgm:alg>
                        </dgm:if>
                        <dgm:else name="Name71">
                          <dgm:alg type="tx">
                            <dgm:param type="txAnchorVert" val="t"/>
                            <dgm:param type="parTxLTRAlign" val="l"/>
                            <dgm:param type="parTxRTLAlign" val="l"/>
                          </dgm:alg>
                        </dgm:else>
                      </dgm:choose>
                    </dgm:if>
                    <dgm:else name="Name72">
                      <dgm:choose name="Name73">
                        <dgm:if name="Name74" axis="root des" ptType="all node" func="maxDepth" op="gt" val="1">
                          <dgm:alg type="tx">
                            <dgm:param type="txAnchorVert" val="b"/>
                            <dgm:param type="txAnchorVertCh" val="b"/>
                            <dgm:param type="parTxLTRAlign" val="l"/>
                            <dgm:param type="parTxRTLAlign" val="r"/>
                          </dgm:alg>
                        </dgm:if>
                        <dgm:else name="Name75">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76">
                    <dgm:if name="Name77" func="var" arg="dir" op="equ" val="norm">
                      <dgm:constrLst>
                        <dgm:constr type="rMarg"/>
                        <dgm:constr type="tMarg"/>
                        <dgm:constr type="bMarg"/>
                      </dgm:constrLst>
                    </dgm:if>
                    <dgm:else name="Name78">
                      <dgm:constrLst>
                        <dgm:constr type="lMarg"/>
                        <dgm:constr type="tMarg"/>
                        <dgm:constr type="bMarg"/>
                      </dgm:constrLst>
                    </dgm:else>
                  </dgm:choose>
                  <dgm:ruleLst>
                    <dgm:rule type="primFontSz" val="5" fact="NaN" max="NaN"/>
                  </dgm:ruleLst>
                </dgm:layoutNode>
              </dgm:forEach>
            </dgm:layoutNode>
          </dgm:if>
          <dgm:if name="Name79" axis="ch" ptType="node" func="cnt" op="equ" val="4">
            <dgm:layoutNode name="arrowDiagram4">
              <dgm:alg type="composite">
                <dgm:param type="vertAlign" val="none"/>
                <dgm:param type="horzAlign" val="none"/>
              </dgm:alg>
              <dgm:shape xmlns:r="http://schemas.openxmlformats.org/officeDocument/2006/relationships" r:blip="">
                <dgm:adjLst/>
              </dgm:shape>
              <dgm:presOf/>
              <dgm:choose name="Name80">
                <dgm:if name="Name81" func="var" arg="dir" op="equ" val="norm">
                  <dgm:constrLst>
                    <dgm:constr type="ctrX" for="ch" forName="bullet4a" refType="w" fact="0.11"/>
                    <dgm:constr type="ctrY" for="ch" forName="bullet4a" refType="h" fact="0.762"/>
                    <dgm:constr type="w" for="ch" forName="bullet4a" refType="w" fact="0.023"/>
                    <dgm:constr type="h" for="ch" forName="bullet4a" refType="w" refFor="ch" refForName="bullet4a"/>
                    <dgm:constr type="l" for="ch" forName="textBox4a" refType="ctrX" refFor="ch" refForName="bullet4a"/>
                    <dgm:constr type="t" for="ch" forName="textBox4a" refType="ctrY" refFor="ch" refForName="bullet4a"/>
                    <dgm:constr type="w" for="ch" forName="textBox4a" refType="w" fact="0.171"/>
                    <dgm:constr type="h" for="ch" forName="textBox4a" refType="h" fact="0.238"/>
                    <dgm:constr type="userA" refType="h" refFor="ch" refForName="bullet4a" fact="0.53"/>
                    <dgm:constr type="lMarg" for="ch" forName="textBox4a" refType="userA" fact="2.834"/>
                    <dgm:constr type="ctrX" for="ch" forName="bullet4b" refType="w" fact="0.281"/>
                    <dgm:constr type="ctrY" for="ch" forName="bullet4b" refType="h" fact="0.543"/>
                    <dgm:constr type="w" for="ch" forName="bullet4b" refType="w" fact="0.04"/>
                    <dgm:constr type="h" for="ch" forName="bullet4b" refType="w" refFor="ch" refForName="bullet4b"/>
                    <dgm:constr type="l" for="ch" forName="textBox4b" refType="ctrX" refFor="ch" refForName="bullet4b"/>
                    <dgm:constr type="t" for="ch" forName="textBox4b" refType="ctrY" refFor="ch" refForName="bullet4b"/>
                    <dgm:constr type="w" for="ch" forName="textBox4b" refType="w" fact="0.21"/>
                    <dgm:constr type="h" for="ch" forName="textBox4b" refType="h" fact="0.457"/>
                    <dgm:constr type="userB" refType="h" refFor="ch" refForName="bullet4b" fact="0.53"/>
                    <dgm:constr type="lMarg" for="ch" forName="textBox4b" refType="userB" fact="2.834"/>
                    <dgm:constr type="ctrX" for="ch" forName="bullet4c" refType="w" fact="0.495"/>
                    <dgm:constr type="ctrY" for="ch" forName="bullet4c" refType="h" fact="0.382"/>
                    <dgm:constr type="w" for="ch" forName="bullet4c" refType="w" fact="0.053"/>
                    <dgm:constr type="h" for="ch" forName="bullet4c" refType="w" refFor="ch" refForName="bullet4c"/>
                    <dgm:constr type="l" for="ch" forName="textBox4c" refType="ctrX" refFor="ch" refForName="bullet4c"/>
                    <dgm:constr type="t" for="ch" forName="textBox4c" refType="ctrY" refFor="ch" refForName="bullet4c"/>
                    <dgm:constr type="w" for="ch" forName="textBox4c" refType="w" fact="0.21"/>
                    <dgm:constr type="h" for="ch" forName="textBox4c" refType="h" fact="0.618"/>
                    <dgm:constr type="userC" refType="h" refFor="ch" refForName="bullet4c" fact="0.53"/>
                    <dgm:constr type="lMarg" for="ch" forName="textBox4c" refType="userC" fact="2.834"/>
                    <dgm:constr type="ctrX" for="ch" forName="bullet4d" refType="w" fact="0.73"/>
                    <dgm:constr type="ctrY" for="ch" forName="bullet4d" refType="h" fact="0.283"/>
                    <dgm:constr type="w" for="ch" forName="bullet4d" refType="w" fact="0.071"/>
                    <dgm:constr type="h" for="ch" forName="bullet4d" refType="w" refFor="ch" refForName="bullet4d"/>
                    <dgm:constr type="l" for="ch" forName="textBox4d" refType="ctrX" refFor="ch" refForName="bullet4d"/>
                    <dgm:constr type="t" for="ch" forName="textBox4d" refType="ctrY" refFor="ch" refForName="bullet4d"/>
                    <dgm:constr type="w" for="ch" forName="textBox4d" refType="w" fact="0.21"/>
                    <dgm:constr type="h" for="ch" forName="textBox4d" refType="h" fact="0.717"/>
                    <dgm:constr type="userD" refType="h" refFor="ch" refForName="bullet4d" fact="0.53"/>
                    <dgm:constr type="lMarg" for="ch" forName="textBox4d" refType="userD" fact="2.834"/>
                    <dgm:constr type="primFontSz" for="ch" ptType="node" op="equ" val="65"/>
                  </dgm:constrLst>
                </dgm:if>
                <dgm:else name="Name82">
                  <dgm:constrLst>
                    <dgm:constr type="ctrX" for="ch" forName="bullet4a" refType="w" fact="0.11"/>
                    <dgm:constr type="ctrY" for="ch" forName="bullet4a" refType="h" fact="0.762"/>
                    <dgm:constr type="w" for="ch" forName="bullet4a" refType="w" fact="0.023"/>
                    <dgm:constr type="h" for="ch" forName="bullet4a" refType="w" refFor="ch" refForName="bullet4a"/>
                    <dgm:constr type="r" for="ch" forName="textBox4a" refType="ctrX" refFor="ch" refForName="bullet4a"/>
                    <dgm:constr type="b" for="ch" forName="textBox4a" refType="ctrY" refFor="ch" refForName="bullet4a"/>
                    <dgm:constr type="w" for="ch" forName="textBox4a" refType="w" fact="0.11"/>
                    <dgm:constr type="h" for="ch" forName="textBox4a" refType="h" fact="0.762"/>
                    <dgm:constr type="userA" refType="h" refFor="ch" refForName="bullet4a" fact="0.53"/>
                    <dgm:constr type="rMarg" for="ch" forName="textBox4a" refType="userA" fact="2.834"/>
                    <dgm:constr type="ctrX" for="ch" forName="bullet4b" refType="w" fact="0.281"/>
                    <dgm:constr type="ctrY" for="ch" forName="bullet4b" refType="h" fact="0.543"/>
                    <dgm:constr type="w" for="ch" forName="bullet4b" refType="w" fact="0.04"/>
                    <dgm:constr type="h" for="ch" forName="bullet4b" refType="w" refFor="ch" refForName="bullet4b"/>
                    <dgm:constr type="r" for="ch" forName="textBox4b" refType="ctrX" refFor="ch" refForName="bullet4b"/>
                    <dgm:constr type="b" for="ch" forName="textBox4b" refType="ctrY" refFor="ch" refForName="bullet4b"/>
                    <dgm:constr type="w" for="ch" forName="textBox4b" refType="w" fact="0.171"/>
                    <dgm:constr type="h" for="ch" forName="textBox4b" refType="h" fact="0.543"/>
                    <dgm:constr type="userB" refType="h" refFor="ch" refForName="bullet4b" fact="0.53"/>
                    <dgm:constr type="rMarg" for="ch" forName="textBox4b" refType="userB" fact="2.834"/>
                    <dgm:constr type="ctrX" for="ch" forName="bullet4c" refType="w" fact="0.495"/>
                    <dgm:constr type="ctrY" for="ch" forName="bullet4c" refType="h" fact="0.382"/>
                    <dgm:constr type="w" for="ch" forName="bullet4c" refType="w" fact="0.053"/>
                    <dgm:constr type="h" for="ch" forName="bullet4c" refType="w" refFor="ch" refForName="bullet4c"/>
                    <dgm:constr type="r" for="ch" forName="textBox4c" refType="ctrX" refFor="ch" refForName="bullet4c"/>
                    <dgm:constr type="b" for="ch" forName="textBox4c" refType="ctrY" refFor="ch" refForName="bullet4c"/>
                    <dgm:constr type="w" for="ch" forName="textBox4c" refType="w" fact="0.21"/>
                    <dgm:constr type="h" for="ch" forName="textBox4c" refType="h" fact="0.382"/>
                    <dgm:constr type="userC" refType="h" refFor="ch" refForName="bullet4c" fact="0.53"/>
                    <dgm:constr type="rMarg" for="ch" forName="textBox4c" refType="userC" fact="2.834"/>
                    <dgm:constr type="ctrX" for="ch" forName="bullet4d" refType="w" fact="0.73"/>
                    <dgm:constr type="ctrY" for="ch" forName="bullet4d" refType="h" fact="0.283"/>
                    <dgm:constr type="w" for="ch" forName="bullet4d" refType="w" fact="0.071"/>
                    <dgm:constr type="h" for="ch" forName="bullet4d" refType="w" refFor="ch" refForName="bullet4d"/>
                    <dgm:constr type="r" for="ch" forName="textBox4d" refType="ctrX" refFor="ch" refForName="bullet4d"/>
                    <dgm:constr type="b" for="ch" forName="textBox4d" refType="ctrY" refFor="ch" refForName="bullet4d"/>
                    <dgm:constr type="w" for="ch" forName="textBox4d" refType="w" fact="0.21"/>
                    <dgm:constr type="h" for="ch" forName="textBox4d" refType="h" fact="0.283"/>
                    <dgm:constr type="userD" refType="h" refFor="ch" refForName="bullet4d" fact="0.53"/>
                    <dgm:constr type="rMarg" for="ch" forName="textBox4d" refType="userD" fact="2.834"/>
                    <dgm:constr type="primFontSz" for="ch" ptType="node" op="equ" val="65"/>
                  </dgm:constrLst>
                </dgm:else>
              </dgm:choose>
              <dgm:ruleLst/>
              <dgm:forEach name="Name83" axis="ch" ptType="node" cnt="1">
                <dgm:layoutNode name="bullet4a" styleLbl="node1">
                  <dgm:alg type="sp"/>
                  <dgm:shape xmlns:r="http://schemas.openxmlformats.org/officeDocument/2006/relationships" type="ellipse" r:blip="">
                    <dgm:adjLst/>
                  </dgm:shape>
                  <dgm:presOf/>
                  <dgm:constrLst/>
                  <dgm:ruleLst/>
                </dgm:layoutNode>
                <dgm:layoutNode name="textBox4a" styleLbl="revTx">
                  <dgm:varLst>
                    <dgm:bulletEnabled val="1"/>
                  </dgm:varLst>
                  <dgm:choose name="Name84">
                    <dgm:if name="Name85" func="var" arg="dir" op="equ" val="norm">
                      <dgm:choose name="Name86">
                        <dgm:if name="Name87" axis="root des" ptType="all node" func="maxDepth" op="gt" val="1">
                          <dgm:alg type="tx">
                            <dgm:param type="txAnchorVert" val="t"/>
                            <dgm:param type="parTxLTRAlign" val="l"/>
                            <dgm:param type="parTxRTLAlign" val="r"/>
                          </dgm:alg>
                        </dgm:if>
                        <dgm:else name="Name88">
                          <dgm:alg type="tx">
                            <dgm:param type="txAnchorVert" val="t"/>
                            <dgm:param type="parTxLTRAlign" val="l"/>
                            <dgm:param type="parTxRTLAlign" val="l"/>
                          </dgm:alg>
                        </dgm:else>
                      </dgm:choose>
                    </dgm:if>
                    <dgm:else name="Name89">
                      <dgm:choose name="Name90">
                        <dgm:if name="Name91" axis="root des" ptType="all node" func="maxDepth" op="gt" val="1">
                          <dgm:alg type="tx">
                            <dgm:param type="txAnchorVert" val="b"/>
                            <dgm:param type="txAnchorVertCh" val="b"/>
                            <dgm:param type="parTxLTRAlign" val="l"/>
                            <dgm:param type="parTxRTLAlign" val="r"/>
                          </dgm:alg>
                        </dgm:if>
                        <dgm:else name="Name92">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93">
                    <dgm:if name="Name94" func="var" arg="dir" op="equ" val="norm">
                      <dgm:constrLst>
                        <dgm:constr type="rMarg"/>
                        <dgm:constr type="tMarg"/>
                        <dgm:constr type="bMarg"/>
                      </dgm:constrLst>
                    </dgm:if>
                    <dgm:else name="Name95">
                      <dgm:constrLst>
                        <dgm:constr type="lMarg"/>
                        <dgm:constr type="tMarg"/>
                        <dgm:constr type="bMarg"/>
                      </dgm:constrLst>
                    </dgm:else>
                  </dgm:choose>
                  <dgm:ruleLst>
                    <dgm:rule type="primFontSz" val="5" fact="NaN" max="NaN"/>
                  </dgm:ruleLst>
                </dgm:layoutNode>
              </dgm:forEach>
              <dgm:forEach name="Name96" axis="ch" ptType="node" st="2" cnt="1">
                <dgm:layoutNode name="bullet4b" styleLbl="node1">
                  <dgm:alg type="sp"/>
                  <dgm:shape xmlns:r="http://schemas.openxmlformats.org/officeDocument/2006/relationships" type="ellipse" r:blip="">
                    <dgm:adjLst/>
                  </dgm:shape>
                  <dgm:presOf/>
                  <dgm:constrLst/>
                  <dgm:ruleLst/>
                </dgm:layoutNode>
                <dgm:layoutNode name="textBox4b" styleLbl="revTx">
                  <dgm:varLst>
                    <dgm:bulletEnabled val="1"/>
                  </dgm:varLst>
                  <dgm:choose name="Name97">
                    <dgm:if name="Name98" func="var" arg="dir" op="equ" val="norm">
                      <dgm:choose name="Name99">
                        <dgm:if name="Name100" axis="root des" ptType="all node" func="maxDepth" op="gt" val="1">
                          <dgm:alg type="tx">
                            <dgm:param type="txAnchorVert" val="t"/>
                            <dgm:param type="parTxLTRAlign" val="l"/>
                            <dgm:param type="parTxRTLAlign" val="r"/>
                          </dgm:alg>
                        </dgm:if>
                        <dgm:else name="Name101">
                          <dgm:alg type="tx">
                            <dgm:param type="txAnchorVert" val="t"/>
                            <dgm:param type="parTxLTRAlign" val="l"/>
                            <dgm:param type="parTxRTLAlign" val="l"/>
                          </dgm:alg>
                        </dgm:else>
                      </dgm:choose>
                    </dgm:if>
                    <dgm:else name="Name102">
                      <dgm:choose name="Name103">
                        <dgm:if name="Name104" axis="root des" ptType="all node" func="maxDepth" op="gt" val="1">
                          <dgm:alg type="tx">
                            <dgm:param type="txAnchorVert" val="b"/>
                            <dgm:param type="txAnchorVertCh" val="b"/>
                            <dgm:param type="parTxLTRAlign" val="l"/>
                            <dgm:param type="parTxRTLAlign" val="r"/>
                          </dgm:alg>
                        </dgm:if>
                        <dgm:else name="Name105">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06">
                    <dgm:if name="Name107" func="var" arg="dir" op="equ" val="norm">
                      <dgm:constrLst>
                        <dgm:constr type="rMarg"/>
                        <dgm:constr type="tMarg"/>
                        <dgm:constr type="bMarg"/>
                      </dgm:constrLst>
                    </dgm:if>
                    <dgm:else name="Name108">
                      <dgm:constrLst>
                        <dgm:constr type="lMarg"/>
                        <dgm:constr type="tMarg"/>
                        <dgm:constr type="bMarg"/>
                      </dgm:constrLst>
                    </dgm:else>
                  </dgm:choose>
                  <dgm:ruleLst>
                    <dgm:rule type="primFontSz" val="5" fact="NaN" max="NaN"/>
                  </dgm:ruleLst>
                </dgm:layoutNode>
              </dgm:forEach>
              <dgm:forEach name="Name109" axis="ch" ptType="node" st="3" cnt="1">
                <dgm:layoutNode name="bullet4c" styleLbl="node1">
                  <dgm:alg type="sp"/>
                  <dgm:shape xmlns:r="http://schemas.openxmlformats.org/officeDocument/2006/relationships" type="ellipse" r:blip="">
                    <dgm:adjLst/>
                  </dgm:shape>
                  <dgm:presOf/>
                  <dgm:constrLst/>
                  <dgm:ruleLst/>
                </dgm:layoutNode>
                <dgm:layoutNode name="textBox4c" styleLbl="revTx">
                  <dgm:varLst>
                    <dgm:bulletEnabled val="1"/>
                  </dgm:varLst>
                  <dgm:choose name="Name110">
                    <dgm:if name="Name111" func="var" arg="dir" op="equ" val="norm">
                      <dgm:choose name="Name112">
                        <dgm:if name="Name113" axis="root des" ptType="all node" func="maxDepth" op="gt" val="1">
                          <dgm:alg type="tx">
                            <dgm:param type="txAnchorVert" val="t"/>
                            <dgm:param type="parTxLTRAlign" val="l"/>
                            <dgm:param type="parTxRTLAlign" val="r"/>
                          </dgm:alg>
                        </dgm:if>
                        <dgm:else name="Name114">
                          <dgm:alg type="tx">
                            <dgm:param type="txAnchorVert" val="t"/>
                            <dgm:param type="parTxLTRAlign" val="l"/>
                            <dgm:param type="parTxRTLAlign" val="l"/>
                          </dgm:alg>
                        </dgm:else>
                      </dgm:choose>
                    </dgm:if>
                    <dgm:else name="Name115">
                      <dgm:choose name="Name116">
                        <dgm:if name="Name117" axis="root des" ptType="all node" func="maxDepth" op="gt" val="1">
                          <dgm:alg type="tx">
                            <dgm:param type="txAnchorVert" val="b"/>
                            <dgm:param type="txAnchorVertCh" val="b"/>
                            <dgm:param type="parTxLTRAlign" val="l"/>
                            <dgm:param type="parTxRTLAlign" val="r"/>
                          </dgm:alg>
                        </dgm:if>
                        <dgm:else name="Name118">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19">
                    <dgm:if name="Name120" func="var" arg="dir" op="equ" val="norm">
                      <dgm:constrLst>
                        <dgm:constr type="rMarg"/>
                        <dgm:constr type="tMarg"/>
                        <dgm:constr type="bMarg"/>
                      </dgm:constrLst>
                    </dgm:if>
                    <dgm:else name="Name121">
                      <dgm:constrLst>
                        <dgm:constr type="lMarg"/>
                        <dgm:constr type="tMarg"/>
                        <dgm:constr type="bMarg"/>
                      </dgm:constrLst>
                    </dgm:else>
                  </dgm:choose>
                  <dgm:ruleLst>
                    <dgm:rule type="primFontSz" val="5" fact="NaN" max="NaN"/>
                  </dgm:ruleLst>
                </dgm:layoutNode>
              </dgm:forEach>
              <dgm:forEach name="Name122" axis="ch" ptType="node" st="4" cnt="1">
                <dgm:layoutNode name="bullet4d" styleLbl="node1">
                  <dgm:alg type="sp"/>
                  <dgm:shape xmlns:r="http://schemas.openxmlformats.org/officeDocument/2006/relationships" type="ellipse" r:blip="">
                    <dgm:adjLst/>
                  </dgm:shape>
                  <dgm:presOf/>
                  <dgm:constrLst/>
                  <dgm:ruleLst/>
                </dgm:layoutNode>
                <dgm:layoutNode name="textBox4d" styleLbl="revTx">
                  <dgm:varLst>
                    <dgm:bulletEnabled val="1"/>
                  </dgm:varLst>
                  <dgm:choose name="Name123">
                    <dgm:if name="Name124" func="var" arg="dir" op="equ" val="norm">
                      <dgm:choose name="Name125">
                        <dgm:if name="Name126" axis="root des" ptType="all node" func="maxDepth" op="gt" val="1">
                          <dgm:alg type="tx">
                            <dgm:param type="txAnchorVert" val="t"/>
                            <dgm:param type="parTxLTRAlign" val="l"/>
                            <dgm:param type="parTxRTLAlign" val="r"/>
                          </dgm:alg>
                        </dgm:if>
                        <dgm:else name="Name127">
                          <dgm:alg type="tx">
                            <dgm:param type="txAnchorVert" val="t"/>
                            <dgm:param type="parTxLTRAlign" val="l"/>
                            <dgm:param type="parTxRTLAlign" val="l"/>
                          </dgm:alg>
                        </dgm:else>
                      </dgm:choose>
                    </dgm:if>
                    <dgm:else name="Name128">
                      <dgm:choose name="Name129">
                        <dgm:if name="Name130" axis="root des" ptType="all node" func="maxDepth" op="gt" val="1">
                          <dgm:alg type="tx">
                            <dgm:param type="txAnchorVert" val="b"/>
                            <dgm:param type="txAnchorVertCh" val="b"/>
                            <dgm:param type="parTxLTRAlign" val="l"/>
                            <dgm:param type="parTxRTLAlign" val="r"/>
                          </dgm:alg>
                        </dgm:if>
                        <dgm:else name="Name131">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32">
                    <dgm:if name="Name133" func="var" arg="dir" op="equ" val="norm">
                      <dgm:constrLst>
                        <dgm:constr type="rMarg"/>
                        <dgm:constr type="tMarg"/>
                        <dgm:constr type="bMarg"/>
                      </dgm:constrLst>
                    </dgm:if>
                    <dgm:else name="Name134">
                      <dgm:constrLst>
                        <dgm:constr type="lMarg"/>
                        <dgm:constr type="tMarg"/>
                        <dgm:constr type="bMarg"/>
                      </dgm:constrLst>
                    </dgm:else>
                  </dgm:choose>
                  <dgm:ruleLst>
                    <dgm:rule type="primFontSz" val="5" fact="NaN" max="NaN"/>
                  </dgm:ruleLst>
                </dgm:layoutNode>
              </dgm:forEach>
            </dgm:layoutNode>
          </dgm:if>
          <dgm:else name="Name135">
            <dgm:layoutNode name="arrowDiagram5">
              <dgm:alg type="composite">
                <dgm:param type="vertAlign" val="none"/>
                <dgm:param type="horzAlign" val="none"/>
              </dgm:alg>
              <dgm:shape xmlns:r="http://schemas.openxmlformats.org/officeDocument/2006/relationships" r:blip="">
                <dgm:adjLst/>
              </dgm:shape>
              <dgm:presOf/>
              <dgm:choose name="Name136">
                <dgm:if name="Name137" func="var" arg="dir" op="equ" val="norm">
                  <dgm:constrLst>
                    <dgm:constr type="ctrX" for="ch" forName="bullet5a" refType="w" fact="0.11"/>
                    <dgm:constr type="ctrY" for="ch" forName="bullet5a" refType="h" fact="0.762"/>
                    <dgm:constr type="w" for="ch" forName="bullet5a" refType="w" fact="0.023"/>
                    <dgm:constr type="h" for="ch" forName="bullet5a" refType="w" refFor="ch" refForName="bullet5a"/>
                    <dgm:constr type="l" for="ch" forName="textBox5a" refType="ctrX" refFor="ch" refForName="bullet5a"/>
                    <dgm:constr type="t" for="ch" forName="textBox5a" refType="ctrY" refFor="ch" refForName="bullet5a"/>
                    <dgm:constr type="w" for="ch" forName="textBox5a" refType="w" fact="0.131"/>
                    <dgm:constr type="h" for="ch" forName="textBox5a" refType="h" fact="0.238"/>
                    <dgm:constr type="userA" refType="h" refFor="ch" refForName="bullet5a" fact="0.53"/>
                    <dgm:constr type="lMarg" for="ch" forName="textBox5a" refType="userA" fact="2.834"/>
                    <dgm:constr type="ctrX" for="ch" forName="bullet5b" refType="w" fact="0.241"/>
                    <dgm:constr type="ctrY" for="ch" forName="bullet5b" refType="h" fact="0.581"/>
                    <dgm:constr type="w" for="ch" forName="bullet5b" refType="w" fact="0.036"/>
                    <dgm:constr type="h" for="ch" forName="bullet5b" refType="w" refFor="ch" refForName="bullet5b"/>
                    <dgm:constr type="l" for="ch" forName="textBox5b" refType="ctrX" refFor="ch" refForName="bullet5b"/>
                    <dgm:constr type="t" for="ch" forName="textBox5b" refType="ctrY" refFor="ch" refForName="bullet5b"/>
                    <dgm:constr type="w" for="ch" forName="textBox5b" refType="w" fact="0.166"/>
                    <dgm:constr type="h" for="ch" forName="textBox5b" refType="h" fact="0.419"/>
                    <dgm:constr type="userB" refType="h" refFor="ch" refForName="bullet5b" fact="0.53"/>
                    <dgm:constr type="lMarg" for="ch" forName="textBox5b" refType="userB" fact="2.834"/>
                    <dgm:constr type="ctrX" for="ch" forName="bullet5c" refType="w" fact="0.407"/>
                    <dgm:constr type="ctrY" for="ch" forName="bullet5c" refType="h" fact="0.438"/>
                    <dgm:constr type="w" for="ch" forName="bullet5c" refType="w" fact="0.048"/>
                    <dgm:constr type="h" for="ch" forName="bullet5c" refType="w" refFor="ch" refForName="bullet5c"/>
                    <dgm:constr type="l" for="ch" forName="textBox5c" refType="ctrX" refFor="ch" refForName="bullet5c"/>
                    <dgm:constr type="t" for="ch" forName="textBox5c" refType="ctrY" refFor="ch" refForName="bullet5c"/>
                    <dgm:constr type="w" for="ch" forName="textBox5c" refType="w" fact="0.193"/>
                    <dgm:constr type="h" for="ch" forName="textBox5c" refType="h" fact="0.562"/>
                    <dgm:constr type="userC" refType="h" refFor="ch" refForName="bullet5c" fact="0.53"/>
                    <dgm:constr type="lMarg" for="ch" forName="textBox5c" refType="userC" fact="2.834"/>
                    <dgm:constr type="ctrX" for="ch" forName="bullet5d" refType="w" fact="0.6"/>
                    <dgm:constr type="ctrY" for="ch" forName="bullet5d" refType="h" fact="0.33"/>
                    <dgm:constr type="w" for="ch" forName="bullet5d" refType="w" fact="0.062"/>
                    <dgm:constr type="h" for="ch" forName="bullet5d" refType="w" refFor="ch" refForName="bullet5d"/>
                    <dgm:constr type="l" for="ch" forName="textBox5d" refType="ctrX" refFor="ch" refForName="bullet5d"/>
                    <dgm:constr type="t" for="ch" forName="textBox5d" refType="ctrY" refFor="ch" refForName="bullet5d"/>
                    <dgm:constr type="w" for="ch" forName="textBox5d" refType="w" fact="0.2"/>
                    <dgm:constr type="h" for="ch" forName="textBox5d" refType="h" fact="0.67"/>
                    <dgm:constr type="userD" refType="h" refFor="ch" refForName="bullet5d" fact="0.53"/>
                    <dgm:constr type="lMarg" for="ch" forName="textBox5d" refType="userD" fact="2.834"/>
                    <dgm:constr type="ctrX" for="ch" forName="bullet5e" refType="w" fact="0.8"/>
                    <dgm:constr type="ctrY" for="ch" forName="bullet5e" refType="h" fact="0.264"/>
                    <dgm:constr type="w" for="ch" forName="bullet5e" refType="w" fact="0.079"/>
                    <dgm:constr type="h" for="ch" forName="bullet5e" refType="w" refFor="ch" refForName="bullet5e"/>
                    <dgm:constr type="l" for="ch" forName="textBox5e" refType="ctrX" refFor="ch" refForName="bullet5e"/>
                    <dgm:constr type="t" for="ch" forName="textBox5e" refType="ctrY" refFor="ch" refForName="bullet5e"/>
                    <dgm:constr type="w" for="ch" forName="textBox5e" refType="w" fact="0.2"/>
                    <dgm:constr type="h" for="ch" forName="textBox5e" refType="h" fact="0.736"/>
                    <dgm:constr type="userE" refType="h" refFor="ch" refForName="bullet5e" fact="0.53"/>
                    <dgm:constr type="lMarg" for="ch" forName="textBox5e" refType="userE" fact="2.834"/>
                    <dgm:constr type="primFontSz" for="ch" ptType="node" op="equ" val="65"/>
                  </dgm:constrLst>
                </dgm:if>
                <dgm:else name="Name138">
                  <dgm:constrLst>
                    <dgm:constr type="ctrX" for="ch" forName="bullet5a" refType="w" fact="0.11"/>
                    <dgm:constr type="ctrY" for="ch" forName="bullet5a" refType="h" fact="0.762"/>
                    <dgm:constr type="w" for="ch" forName="bullet5a" refType="w" fact="0.023"/>
                    <dgm:constr type="h" for="ch" forName="bullet5a" refType="w" refFor="ch" refForName="bullet5a"/>
                    <dgm:constr type="r" for="ch" forName="textBox5a" refType="ctrX" refFor="ch" refForName="bullet5a"/>
                    <dgm:constr type="b" for="ch" forName="textBox5a" refType="ctrY" refFor="ch" refForName="bullet5a"/>
                    <dgm:constr type="w" for="ch" forName="textBox5a" refType="w" fact="0.11"/>
                    <dgm:constr type="h" for="ch" forName="textBox5a" refType="h" fact="0.762"/>
                    <dgm:constr type="userA" refType="h" refFor="ch" refForName="bullet5a" fact="0.53"/>
                    <dgm:constr type="rMarg" for="ch" forName="textBox5a" refType="userA" fact="2.834"/>
                    <dgm:constr type="ctrX" for="ch" forName="bullet5b" refType="w" fact="0.241"/>
                    <dgm:constr type="ctrY" for="ch" forName="bullet5b" refType="h" fact="0.581"/>
                    <dgm:constr type="w" for="ch" forName="bullet5b" refType="w" fact="0.036"/>
                    <dgm:constr type="h" for="ch" forName="bullet5b" refType="w" refFor="ch" refForName="bullet5b"/>
                    <dgm:constr type="r" for="ch" forName="textBox5b" refType="ctrX" refFor="ch" refForName="bullet5b"/>
                    <dgm:constr type="b" for="ch" forName="textBox5b" refType="ctrY" refFor="ch" refForName="bullet5b"/>
                    <dgm:constr type="w" for="ch" forName="textBox5b" refType="w" fact="0.131"/>
                    <dgm:constr type="h" for="ch" forName="textBox5b" refType="h" fact="0.581"/>
                    <dgm:constr type="userB" refType="h" refFor="ch" refForName="bullet5b" fact="0.53"/>
                    <dgm:constr type="rMarg" for="ch" forName="textBox5b" refType="userB" fact="2.834"/>
                    <dgm:constr type="ctrX" for="ch" forName="bullet5c" refType="w" fact="0.407"/>
                    <dgm:constr type="ctrY" for="ch" forName="bullet5c" refType="h" fact="0.438"/>
                    <dgm:constr type="w" for="ch" forName="bullet5c" refType="w" fact="0.048"/>
                    <dgm:constr type="h" for="ch" forName="bullet5c" refType="w" refFor="ch" refForName="bullet5c"/>
                    <dgm:constr type="r" for="ch" forName="textBox5c" refType="ctrX" refFor="ch" refForName="bullet5c"/>
                    <dgm:constr type="b" for="ch" forName="textBox5c" refType="ctrY" refFor="ch" refForName="bullet5c"/>
                    <dgm:constr type="w" for="ch" forName="textBox5c" refType="w" fact="0.166"/>
                    <dgm:constr type="h" for="ch" forName="textBox5c" refType="h" fact="0.438"/>
                    <dgm:constr type="userC" refType="h" refFor="ch" refForName="bullet5c" fact="0.53"/>
                    <dgm:constr type="rMarg" for="ch" forName="textBox5c" refType="userC" fact="2.834"/>
                    <dgm:constr type="ctrX" for="ch" forName="bullet5d" refType="w" fact="0.6"/>
                    <dgm:constr type="ctrY" for="ch" forName="bullet5d" refType="h" fact="0.33"/>
                    <dgm:constr type="w" for="ch" forName="bullet5d" refType="w" fact="0.062"/>
                    <dgm:constr type="h" for="ch" forName="bullet5d" refType="w" refFor="ch" refForName="bullet5d"/>
                    <dgm:constr type="r" for="ch" forName="textBox5d" refType="ctrX" refFor="ch" refForName="bullet5d"/>
                    <dgm:constr type="b" for="ch" forName="textBox5d" refType="ctrY" refFor="ch" refForName="bullet5d"/>
                    <dgm:constr type="w" for="ch" forName="textBox5d" refType="w" fact="0.193"/>
                    <dgm:constr type="h" for="ch" forName="textBox5d" refType="h" fact="0.33"/>
                    <dgm:constr type="userD" refType="h" refFor="ch" refForName="bullet5d" fact="0.53"/>
                    <dgm:constr type="rMarg" for="ch" forName="textBox5d" refType="userD" fact="2.834"/>
                    <dgm:constr type="ctrX" for="ch" forName="bullet5e" refType="w" fact="0.8"/>
                    <dgm:constr type="ctrY" for="ch" forName="bullet5e" refType="h" fact="0.264"/>
                    <dgm:constr type="w" for="ch" forName="bullet5e" refType="w" fact="0.079"/>
                    <dgm:constr type="h" for="ch" forName="bullet5e" refType="w" refFor="ch" refForName="bullet5e"/>
                    <dgm:constr type="r" for="ch" forName="textBox5e" refType="ctrX" refFor="ch" refForName="bullet5e"/>
                    <dgm:constr type="b" for="ch" forName="textBox5e" refType="ctrY" refFor="ch" refForName="bullet5e"/>
                    <dgm:constr type="w" for="ch" forName="textBox5e" refType="w" fact="0.2"/>
                    <dgm:constr type="h" for="ch" forName="textBox5e" refType="h" fact="0.264"/>
                    <dgm:constr type="userE" refType="h" refFor="ch" refForName="bullet5e" fact="0.53"/>
                    <dgm:constr type="rMarg" for="ch" forName="textBox5e" refType="userE" fact="2.834"/>
                    <dgm:constr type="primFontSz" for="ch" ptType="node" op="equ" val="65"/>
                  </dgm:constrLst>
                </dgm:else>
              </dgm:choose>
              <dgm:ruleLst/>
              <dgm:forEach name="Name139" axis="ch" ptType="node" cnt="1">
                <dgm:layoutNode name="bullet5a" styleLbl="node1">
                  <dgm:alg type="sp"/>
                  <dgm:shape xmlns:r="http://schemas.openxmlformats.org/officeDocument/2006/relationships" type="ellipse" r:blip="">
                    <dgm:adjLst/>
                  </dgm:shape>
                  <dgm:presOf/>
                  <dgm:constrLst/>
                  <dgm:ruleLst/>
                </dgm:layoutNode>
                <dgm:layoutNode name="textBox5a" styleLbl="revTx">
                  <dgm:varLst>
                    <dgm:bulletEnabled val="1"/>
                  </dgm:varLst>
                  <dgm:choose name="Name140">
                    <dgm:if name="Name141" func="var" arg="dir" op="equ" val="norm">
                      <dgm:choose name="Name142">
                        <dgm:if name="Name143" axis="root des" ptType="all node" func="maxDepth" op="gt" val="1">
                          <dgm:alg type="tx">
                            <dgm:param type="txAnchorVert" val="t"/>
                            <dgm:param type="parTxLTRAlign" val="l"/>
                            <dgm:param type="parTxRTLAlign" val="r"/>
                          </dgm:alg>
                        </dgm:if>
                        <dgm:else name="Name144">
                          <dgm:alg type="tx">
                            <dgm:param type="txAnchorVert" val="t"/>
                            <dgm:param type="parTxLTRAlign" val="l"/>
                            <dgm:param type="parTxRTLAlign" val="l"/>
                          </dgm:alg>
                        </dgm:else>
                      </dgm:choose>
                    </dgm:if>
                    <dgm:else name="Name145">
                      <dgm:choose name="Name146">
                        <dgm:if name="Name147" axis="root des" ptType="all node" func="maxDepth" op="gt" val="1">
                          <dgm:alg type="tx">
                            <dgm:param type="txAnchorVert" val="b"/>
                            <dgm:param type="txAnchorVertCh" val="b"/>
                            <dgm:param type="parTxLTRAlign" val="l"/>
                            <dgm:param type="parTxRTLAlign" val="r"/>
                          </dgm:alg>
                        </dgm:if>
                        <dgm:else name="Name148">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49">
                    <dgm:if name="Name150" func="var" arg="dir" op="equ" val="norm">
                      <dgm:constrLst>
                        <dgm:constr type="rMarg"/>
                        <dgm:constr type="tMarg"/>
                        <dgm:constr type="bMarg"/>
                      </dgm:constrLst>
                    </dgm:if>
                    <dgm:else name="Name151">
                      <dgm:constrLst>
                        <dgm:constr type="lMarg"/>
                        <dgm:constr type="tMarg"/>
                        <dgm:constr type="bMarg"/>
                      </dgm:constrLst>
                    </dgm:else>
                  </dgm:choose>
                  <dgm:ruleLst>
                    <dgm:rule type="primFontSz" val="5" fact="NaN" max="NaN"/>
                  </dgm:ruleLst>
                </dgm:layoutNode>
              </dgm:forEach>
              <dgm:forEach name="Name152" axis="ch" ptType="node" st="2" cnt="1">
                <dgm:layoutNode name="bullet5b" styleLbl="node1">
                  <dgm:alg type="sp"/>
                  <dgm:shape xmlns:r="http://schemas.openxmlformats.org/officeDocument/2006/relationships" type="ellipse" r:blip="">
                    <dgm:adjLst/>
                  </dgm:shape>
                  <dgm:presOf/>
                  <dgm:constrLst/>
                  <dgm:ruleLst/>
                </dgm:layoutNode>
                <dgm:layoutNode name="textBox5b" styleLbl="revTx">
                  <dgm:varLst>
                    <dgm:bulletEnabled val="1"/>
                  </dgm:varLst>
                  <dgm:choose name="Name153">
                    <dgm:if name="Name154" func="var" arg="dir" op="equ" val="norm">
                      <dgm:choose name="Name155">
                        <dgm:if name="Name156" axis="root des" ptType="all node" func="maxDepth" op="gt" val="1">
                          <dgm:alg type="tx">
                            <dgm:param type="txAnchorVert" val="t"/>
                            <dgm:param type="parTxLTRAlign" val="l"/>
                            <dgm:param type="parTxRTLAlign" val="r"/>
                          </dgm:alg>
                        </dgm:if>
                        <dgm:else name="Name157">
                          <dgm:alg type="tx">
                            <dgm:param type="txAnchorVert" val="t"/>
                            <dgm:param type="parTxLTRAlign" val="l"/>
                            <dgm:param type="parTxRTLAlign" val="l"/>
                          </dgm:alg>
                        </dgm:else>
                      </dgm:choose>
                    </dgm:if>
                    <dgm:else name="Name158">
                      <dgm:choose name="Name159">
                        <dgm:if name="Name160" axis="root des" ptType="all node" func="maxDepth" op="gt" val="1">
                          <dgm:alg type="tx">
                            <dgm:param type="txAnchorVert" val="b"/>
                            <dgm:param type="txAnchorVertCh" val="b"/>
                            <dgm:param type="parTxLTRAlign" val="l"/>
                            <dgm:param type="parTxRTLAlign" val="r"/>
                          </dgm:alg>
                        </dgm:if>
                        <dgm:else name="Name161">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62">
                    <dgm:if name="Name163" func="var" arg="dir" op="equ" val="norm">
                      <dgm:constrLst>
                        <dgm:constr type="rMarg"/>
                        <dgm:constr type="tMarg"/>
                        <dgm:constr type="bMarg"/>
                      </dgm:constrLst>
                    </dgm:if>
                    <dgm:else name="Name164">
                      <dgm:constrLst>
                        <dgm:constr type="lMarg"/>
                        <dgm:constr type="tMarg"/>
                        <dgm:constr type="bMarg"/>
                      </dgm:constrLst>
                    </dgm:else>
                  </dgm:choose>
                  <dgm:ruleLst>
                    <dgm:rule type="primFontSz" val="5" fact="NaN" max="NaN"/>
                  </dgm:ruleLst>
                </dgm:layoutNode>
              </dgm:forEach>
              <dgm:forEach name="Name165" axis="ch" ptType="node" st="3" cnt="1">
                <dgm:layoutNode name="bullet5c" styleLbl="node1">
                  <dgm:alg type="sp"/>
                  <dgm:shape xmlns:r="http://schemas.openxmlformats.org/officeDocument/2006/relationships" type="ellipse" r:blip="">
                    <dgm:adjLst/>
                  </dgm:shape>
                  <dgm:presOf/>
                  <dgm:constrLst/>
                  <dgm:ruleLst/>
                </dgm:layoutNode>
                <dgm:layoutNode name="textBox5c" styleLbl="revTx">
                  <dgm:varLst>
                    <dgm:bulletEnabled val="1"/>
                  </dgm:varLst>
                  <dgm:choose name="Name166">
                    <dgm:if name="Name167" func="var" arg="dir" op="equ" val="norm">
                      <dgm:choose name="Name168">
                        <dgm:if name="Name169" axis="root des" ptType="all node" func="maxDepth" op="gt" val="1">
                          <dgm:alg type="tx">
                            <dgm:param type="txAnchorVert" val="t"/>
                            <dgm:param type="parTxLTRAlign" val="l"/>
                            <dgm:param type="parTxRTLAlign" val="r"/>
                          </dgm:alg>
                        </dgm:if>
                        <dgm:else name="Name170">
                          <dgm:alg type="tx">
                            <dgm:param type="txAnchorVert" val="t"/>
                            <dgm:param type="parTxLTRAlign" val="l"/>
                            <dgm:param type="parTxRTLAlign" val="l"/>
                          </dgm:alg>
                        </dgm:else>
                      </dgm:choose>
                    </dgm:if>
                    <dgm:else name="Name171">
                      <dgm:choose name="Name172">
                        <dgm:if name="Name173" axis="root des" ptType="all node" func="maxDepth" op="gt" val="1">
                          <dgm:alg type="tx">
                            <dgm:param type="txAnchorVert" val="b"/>
                            <dgm:param type="txAnchorVertCh" val="b"/>
                            <dgm:param type="parTxLTRAlign" val="l"/>
                            <dgm:param type="parTxRTLAlign" val="r"/>
                          </dgm:alg>
                        </dgm:if>
                        <dgm:else name="Name174">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75">
                    <dgm:if name="Name176" func="var" arg="dir" op="equ" val="norm">
                      <dgm:constrLst>
                        <dgm:constr type="rMarg"/>
                        <dgm:constr type="tMarg"/>
                        <dgm:constr type="bMarg"/>
                      </dgm:constrLst>
                    </dgm:if>
                    <dgm:else name="Name177">
                      <dgm:constrLst>
                        <dgm:constr type="lMarg"/>
                        <dgm:constr type="tMarg"/>
                        <dgm:constr type="bMarg"/>
                      </dgm:constrLst>
                    </dgm:else>
                  </dgm:choose>
                  <dgm:ruleLst>
                    <dgm:rule type="primFontSz" val="5" fact="NaN" max="NaN"/>
                  </dgm:ruleLst>
                </dgm:layoutNode>
              </dgm:forEach>
              <dgm:forEach name="Name178" axis="ch" ptType="node" st="4" cnt="1">
                <dgm:layoutNode name="bullet5d" styleLbl="node1">
                  <dgm:alg type="sp"/>
                  <dgm:shape xmlns:r="http://schemas.openxmlformats.org/officeDocument/2006/relationships" type="ellipse" r:blip="">
                    <dgm:adjLst/>
                  </dgm:shape>
                  <dgm:presOf/>
                  <dgm:constrLst/>
                  <dgm:ruleLst/>
                </dgm:layoutNode>
                <dgm:layoutNode name="textBox5d" styleLbl="revTx">
                  <dgm:varLst>
                    <dgm:bulletEnabled val="1"/>
                  </dgm:varLst>
                  <dgm:choose name="Name179">
                    <dgm:if name="Name180" func="var" arg="dir" op="equ" val="norm">
                      <dgm:choose name="Name181">
                        <dgm:if name="Name182" axis="root des" ptType="all node" func="maxDepth" op="gt" val="1">
                          <dgm:alg type="tx">
                            <dgm:param type="txAnchorVert" val="t"/>
                            <dgm:param type="parTxLTRAlign" val="l"/>
                            <dgm:param type="parTxRTLAlign" val="r"/>
                          </dgm:alg>
                        </dgm:if>
                        <dgm:else name="Name183">
                          <dgm:alg type="tx">
                            <dgm:param type="txAnchorVert" val="t"/>
                            <dgm:param type="parTxLTRAlign" val="l"/>
                            <dgm:param type="parTxRTLAlign" val="l"/>
                          </dgm:alg>
                        </dgm:else>
                      </dgm:choose>
                    </dgm:if>
                    <dgm:else name="Name184">
                      <dgm:choose name="Name185">
                        <dgm:if name="Name186" axis="root des" ptType="all node" func="maxDepth" op="gt" val="1">
                          <dgm:alg type="tx">
                            <dgm:param type="txAnchorVert" val="b"/>
                            <dgm:param type="txAnchorVertCh" val="b"/>
                            <dgm:param type="parTxLTRAlign" val="l"/>
                            <dgm:param type="parTxRTLAlign" val="r"/>
                          </dgm:alg>
                        </dgm:if>
                        <dgm:else name="Name187">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88">
                    <dgm:if name="Name189" func="var" arg="dir" op="equ" val="norm">
                      <dgm:constrLst>
                        <dgm:constr type="rMarg"/>
                        <dgm:constr type="tMarg"/>
                        <dgm:constr type="bMarg"/>
                      </dgm:constrLst>
                    </dgm:if>
                    <dgm:else name="Name190">
                      <dgm:constrLst>
                        <dgm:constr type="lMarg"/>
                        <dgm:constr type="tMarg"/>
                        <dgm:constr type="bMarg"/>
                      </dgm:constrLst>
                    </dgm:else>
                  </dgm:choose>
                  <dgm:ruleLst>
                    <dgm:rule type="primFontSz" val="5" fact="NaN" max="NaN"/>
                  </dgm:ruleLst>
                </dgm:layoutNode>
              </dgm:forEach>
              <dgm:forEach name="Name191" axis="ch" ptType="node" st="5" cnt="1">
                <dgm:layoutNode name="bullet5e" styleLbl="node1">
                  <dgm:alg type="sp"/>
                  <dgm:shape xmlns:r="http://schemas.openxmlformats.org/officeDocument/2006/relationships" type="ellipse" r:blip="">
                    <dgm:adjLst/>
                  </dgm:shape>
                  <dgm:presOf/>
                  <dgm:constrLst/>
                  <dgm:ruleLst/>
                </dgm:layoutNode>
                <dgm:layoutNode name="textBox5e" styleLbl="revTx">
                  <dgm:varLst>
                    <dgm:bulletEnabled val="1"/>
                  </dgm:varLst>
                  <dgm:choose name="Name192">
                    <dgm:if name="Name193" func="var" arg="dir" op="equ" val="norm">
                      <dgm:choose name="Name194">
                        <dgm:if name="Name195" axis="root des" ptType="all node" func="maxDepth" op="gt" val="1">
                          <dgm:alg type="tx">
                            <dgm:param type="txAnchorVert" val="t"/>
                            <dgm:param type="parTxLTRAlign" val="l"/>
                            <dgm:param type="parTxRTLAlign" val="r"/>
                          </dgm:alg>
                        </dgm:if>
                        <dgm:else name="Name196">
                          <dgm:alg type="tx">
                            <dgm:param type="txAnchorVert" val="t"/>
                            <dgm:param type="parTxLTRAlign" val="l"/>
                            <dgm:param type="parTxRTLAlign" val="l"/>
                          </dgm:alg>
                        </dgm:else>
                      </dgm:choose>
                    </dgm:if>
                    <dgm:else name="Name197">
                      <dgm:choose name="Name198">
                        <dgm:if name="Name199" axis="root des" ptType="all node" func="maxDepth" op="gt" val="1">
                          <dgm:alg type="tx">
                            <dgm:param type="txAnchorVert" val="b"/>
                            <dgm:param type="txAnchorVertCh" val="b"/>
                            <dgm:param type="parTxLTRAlign" val="l"/>
                            <dgm:param type="parTxRTLAlign" val="r"/>
                          </dgm:alg>
                        </dgm:if>
                        <dgm:else name="Name200">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201">
                    <dgm:if name="Name202" func="var" arg="dir" op="equ" val="norm">
                      <dgm:constrLst>
                        <dgm:constr type="rMarg"/>
                        <dgm:constr type="tMarg"/>
                        <dgm:constr type="bMarg"/>
                      </dgm:constrLst>
                    </dgm:if>
                    <dgm:else name="Name203">
                      <dgm:constrLst>
                        <dgm:constr type="lMarg"/>
                        <dgm:constr type="tMarg"/>
                        <dgm:constr type="bMarg"/>
                      </dgm:constrLst>
                    </dgm:else>
                  </dgm:choose>
                  <dgm:ruleLst>
                    <dgm:rule type="primFontSz" val="5" fact="NaN" max="NaN"/>
                  </dgm:ruleLst>
                </dgm:layoutNode>
              </dgm:forEach>
            </dgm:layoutNode>
          </dgm:else>
        </dgm:choose>
      </dgm:if>
      <dgm:else name="Name204"/>
    </dgm:choose>
  </dgm:layoutNode>
</dgm:layoutDef>
</file>

<file path=ppt/diagrams/layout9.xml><?xml version="1.0" encoding="utf-8"?>
<dgm:layoutDef xmlns:dgm="http://schemas.openxmlformats.org/drawingml/2006/diagram" xmlns:a="http://schemas.openxmlformats.org/drawingml/2006/main" uniqueId="urn:microsoft.com/office/officeart/2005/8/layout/arrow2">
  <dgm:title val=""/>
  <dgm:desc val=""/>
  <dgm:catLst>
    <dgm:cat type="process" pri="2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arrowDiagram">
    <dgm:varLst>
      <dgm:chMax val="5"/>
      <dgm:dir/>
      <dgm:resizeHandles val="exact"/>
    </dgm:varLst>
    <dgm:alg type="composite">
      <dgm:param type="ar" val="1.6"/>
    </dgm:alg>
    <dgm:shape xmlns:r="http://schemas.openxmlformats.org/officeDocument/2006/relationships" r:blip="">
      <dgm:adjLst/>
    </dgm:shape>
    <dgm:presOf/>
    <dgm:constrLst>
      <dgm:constr type="l" for="ch" forName="arrow"/>
      <dgm:constr type="t" for="ch" forName="arrow"/>
      <dgm:constr type="w" for="ch" forName="arrow" refType="w"/>
      <dgm:constr type="h" for="ch" forName="arrow" refType="h"/>
      <dgm:constr type="ctrX" for="ch" forName="arrowDiagram1" refType="w" fact="0.5"/>
      <dgm:constr type="ctrY" for="ch" forName="arrowDiagram1" refType="h" fact="0.5"/>
      <dgm:constr type="w" for="ch" forName="arrowDiagram1" refType="w"/>
      <dgm:constr type="h" for="ch" forName="arrowDiagram1" refType="h"/>
      <dgm:constr type="ctrX" for="ch" forName="arrowDiagram2" refType="w" fact="0.5"/>
      <dgm:constr type="ctrY" for="ch" forName="arrowDiagram2" refType="h" fact="0.5"/>
      <dgm:constr type="w" for="ch" forName="arrowDiagram2" refType="w"/>
      <dgm:constr type="h" for="ch" forName="arrowDiagram2" refType="h"/>
      <dgm:constr type="ctrX" for="ch" forName="arrowDiagram3" refType="w" fact="0.5"/>
      <dgm:constr type="ctrY" for="ch" forName="arrowDiagram3" refType="h" fact="0.5"/>
      <dgm:constr type="w" for="ch" forName="arrowDiagram3" refType="w"/>
      <dgm:constr type="h" for="ch" forName="arrowDiagram3" refType="h"/>
      <dgm:constr type="ctrX" for="ch" forName="arrowDiagram4" refType="w" fact="0.5"/>
      <dgm:constr type="ctrY" for="ch" forName="arrowDiagram4" refType="h" fact="0.5"/>
      <dgm:constr type="w" for="ch" forName="arrowDiagram4" refType="w"/>
      <dgm:constr type="h" for="ch" forName="arrowDiagram4" refType="h"/>
      <dgm:constr type="ctrX" for="ch" forName="arrowDiagram5" refType="w" fact="0.5"/>
      <dgm:constr type="ctrY" for="ch" forName="arrowDiagram5" refType="h" fact="0.5"/>
      <dgm:constr type="w" for="ch" forName="arrowDiagram5" refType="w"/>
      <dgm:constr type="h" for="ch" forName="arrowDiagram5" refType="h"/>
    </dgm:constrLst>
    <dgm:ruleLst/>
    <dgm:choose name="Name0">
      <dgm:if name="Name1" axis="ch" ptType="node" func="cnt" op="gte" val="1">
        <dgm:layoutNode name="arrow" styleLbl="bgShp">
          <dgm:alg type="sp"/>
          <dgm:shape xmlns:r="http://schemas.openxmlformats.org/officeDocument/2006/relationships" type="swooshArrow" r:blip="">
            <dgm:adjLst>
              <dgm:adj idx="2" val="0.25"/>
            </dgm:adjLst>
          </dgm:shape>
          <dgm:presOf/>
          <dgm:constrLst/>
          <dgm:ruleLst/>
        </dgm:layoutNode>
        <dgm:choose name="Name2">
          <dgm:if name="Name3" axis="ch" ptType="node" func="cnt" op="lt" val="1"/>
          <dgm:if name="Name4" axis="ch" ptType="node" func="cnt" op="equ" val="1">
            <dgm:layoutNode name="arrowDiagram1">
              <dgm:varLst>
                <dgm:bulletEnabled val="1"/>
              </dgm:varLst>
              <dgm:alg type="composite">
                <dgm:param type="vertAlign" val="none"/>
                <dgm:param type="horzAlign" val="none"/>
              </dgm:alg>
              <dgm:shape xmlns:r="http://schemas.openxmlformats.org/officeDocument/2006/relationships" r:blip="">
                <dgm:adjLst/>
              </dgm:shape>
              <dgm:presOf/>
              <dgm:constrLst>
                <dgm:constr type="ctrX" for="ch" forName="bullet1" refType="w" fact="0.8"/>
                <dgm:constr type="ctrY" for="ch" forName="bullet1" refType="h" fact="0.262"/>
                <dgm:constr type="w" for="ch" forName="bullet1" refType="w" fact="0.074"/>
                <dgm:constr type="h" for="ch" forName="bullet1" refType="w" refFor="ch" refForName="bullet1"/>
                <dgm:constr type="r" for="ch" forName="textBox1" refType="ctrX" refFor="ch" refForName="bullet1"/>
                <dgm:constr type="t" for="ch" forName="textBox1" refType="ctrY" refFor="ch" refForName="bullet1"/>
                <dgm:constr type="w" for="ch" forName="textBox1" refType="w" fact="0.4"/>
                <dgm:constr type="h" for="ch" forName="textBox1" refType="h" fact="0.738"/>
                <dgm:constr type="userA" refType="h" refFor="ch" refForName="bullet1" fact="0.53"/>
                <dgm:constr type="rMarg" for="ch" forName="textBox1" refType="userA" fact="2.834"/>
                <dgm:constr type="primFontSz" for="ch" ptType="node" op="equ" val="65"/>
              </dgm:constrLst>
              <dgm:ruleLst/>
              <dgm:forEach name="Name5" axis="ch" ptType="node" cnt="1">
                <dgm:layoutNode name="bullet1" styleLbl="node1">
                  <dgm:alg type="sp"/>
                  <dgm:shape xmlns:r="http://schemas.openxmlformats.org/officeDocument/2006/relationships" type="ellipse" r:blip="">
                    <dgm:adjLst/>
                  </dgm:shape>
                  <dgm:presOf/>
                  <dgm:constrLst/>
                  <dgm:ruleLst/>
                </dgm:layoutNode>
                <dgm:layoutNode name="textBox1" styleLbl="revTx">
                  <dgm:varLst>
                    <dgm:bulletEnabled val="1"/>
                  </dgm:varLst>
                  <dgm:alg type="tx">
                    <dgm:param type="txAnchorVert" val="t"/>
                    <dgm:param type="parTxLTRAlign" val="r"/>
                    <dgm:param type="parTxRTLAlign" val="r"/>
                  </dgm:alg>
                  <dgm:shape xmlns:r="http://schemas.openxmlformats.org/officeDocument/2006/relationships" type="round2DiagRect" r:blip="">
                    <dgm:adjLst/>
                  </dgm:shape>
                  <dgm:presOf axis="desOrSelf" ptType="node"/>
                  <dgm:constrLst>
                    <dgm:constr type="lMarg"/>
                    <dgm:constr type="tMarg"/>
                    <dgm:constr type="bMarg"/>
                  </dgm:constrLst>
                  <dgm:ruleLst>
                    <dgm:rule type="primFontSz" val="5" fact="NaN" max="NaN"/>
                  </dgm:ruleLst>
                </dgm:layoutNode>
              </dgm:forEach>
            </dgm:layoutNode>
          </dgm:if>
          <dgm:if name="Name6" axis="ch" ptType="node" func="cnt" op="equ" val="2">
            <dgm:layoutNode name="arrowDiagram2">
              <dgm:alg type="composite">
                <dgm:param type="vertAlign" val="none"/>
                <dgm:param type="horzAlign" val="none"/>
              </dgm:alg>
              <dgm:shape xmlns:r="http://schemas.openxmlformats.org/officeDocument/2006/relationships" r:blip="">
                <dgm:adjLst/>
              </dgm:shape>
              <dgm:presOf/>
              <dgm:choose name="Name7">
                <dgm:if name="Name8" func="var" arg="dir" op="equ" val="norm">
                  <dgm:constrLst>
                    <dgm:constr type="ctrX" for="ch" forName="bullet2a" refType="w" fact="0.25"/>
                    <dgm:constr type="ctrY" for="ch" forName="bullet2a" refType="h" fact="0.573"/>
                    <dgm:constr type="w" for="ch" forName="bullet2a" refType="w" fact="0.035"/>
                    <dgm:constr type="h" for="ch" forName="bullet2a" refType="w" refFor="ch" refForName="bullet2a"/>
                    <dgm:constr type="l" for="ch" forName="textBox2a" refType="ctrX" refFor="ch" refForName="bullet2a"/>
                    <dgm:constr type="t" for="ch" forName="textBox2a" refType="ctrY" refFor="ch" refForName="bullet2a"/>
                    <dgm:constr type="w" for="ch" forName="textBox2a" refType="w" fact="0.325"/>
                    <dgm:constr type="h" for="ch" forName="textBox2a" refType="h" fact="0.427"/>
                    <dgm:constr type="userA" refType="h" refFor="ch" refForName="bullet2a" fact="0.53"/>
                    <dgm:constr type="lMarg" for="ch" forName="textBox2a" refType="userA" fact="2.834"/>
                    <dgm:constr type="ctrX" for="ch" forName="bullet2b" refType="w" fact="0.585"/>
                    <dgm:constr type="ctrY" for="ch" forName="bullet2b" refType="h" fact="0.338"/>
                    <dgm:constr type="w" for="ch" forName="bullet2b" refType="w" fact="0.06"/>
                    <dgm:constr type="h" for="ch" forName="bullet2b" refType="w" refFor="ch" refForName="bullet2b"/>
                    <dgm:constr type="l" for="ch" forName="textBox2b" refType="ctrX" refFor="ch" refForName="bullet2b"/>
                    <dgm:constr type="t" for="ch" forName="textBox2b" refType="ctrY" refFor="ch" refForName="bullet2b"/>
                    <dgm:constr type="w" for="ch" forName="textBox2b" refType="w" fact="0.325"/>
                    <dgm:constr type="h" for="ch" forName="textBox2b" refType="h" fact="0.662"/>
                    <dgm:constr type="userB" refType="h" refFor="ch" refForName="bullet2b" fact="0.53"/>
                    <dgm:constr type="lMarg" for="ch" forName="textBox2b" refType="userB" fact="2.834"/>
                    <dgm:constr type="primFontSz" for="ch" ptType="node" op="equ" val="65"/>
                  </dgm:constrLst>
                </dgm:if>
                <dgm:else name="Name9">
                  <dgm:constrLst>
                    <dgm:constr type="ctrX" for="ch" forName="bullet2a" refType="w" fact="0.25"/>
                    <dgm:constr type="ctrY" for="ch" forName="bullet2a" refType="h" fact="0.573"/>
                    <dgm:constr type="w" for="ch" forName="bullet2a" refType="w" fact="0.035"/>
                    <dgm:constr type="h" for="ch" forName="bullet2a" refType="w" refFor="ch" refForName="bullet2a"/>
                    <dgm:constr type="r" for="ch" forName="textBox2a" refType="ctrX" refFor="ch" refForName="bullet2a"/>
                    <dgm:constr type="b" for="ch" forName="textBox2a" refType="ctrY" refFor="ch" refForName="bullet2a"/>
                    <dgm:constr type="w" for="ch" forName="textBox2a" refType="w" fact="0.25"/>
                    <dgm:constr type="h" for="ch" forName="textBox2a" refType="h" fact="0.573"/>
                    <dgm:constr type="userA" refType="h" refFor="ch" refForName="bullet2a" fact="0.53"/>
                    <dgm:constr type="rMarg" for="ch" forName="textBox2a" refType="userA" fact="2.834"/>
                    <dgm:constr type="ctrX" for="ch" forName="bullet2b" refType="w" fact="0.585"/>
                    <dgm:constr type="ctrY" for="ch" forName="bullet2b" refType="h" fact="0.338"/>
                    <dgm:constr type="w" for="ch" forName="bullet2b" refType="w" fact="0.06"/>
                    <dgm:constr type="h" for="ch" forName="bullet2b" refType="w" refFor="ch" refForName="bullet2b"/>
                    <dgm:constr type="r" for="ch" forName="textBox2b" refType="ctrX" refFor="ch" refForName="bullet2b"/>
                    <dgm:constr type="b" for="ch" forName="textBox2b" refType="ctrY" refFor="ch" refForName="bullet2b"/>
                    <dgm:constr type="w" for="ch" forName="textBox2b" refType="w" fact="0.28"/>
                    <dgm:constr type="h" for="ch" forName="textBox2b" refType="h" fact="0.338"/>
                    <dgm:constr type="userB" refType="h" refFor="ch" refForName="bullet2b" fact="0.53"/>
                    <dgm:constr type="rMarg" for="ch" forName="textBox2b" refType="userB" fact="2.834"/>
                    <dgm:constr type="primFontSz" for="ch" ptType="node" op="equ" val="65"/>
                  </dgm:constrLst>
                </dgm:else>
              </dgm:choose>
              <dgm:ruleLst/>
              <dgm:forEach name="Name10" axis="ch" ptType="node" cnt="1">
                <dgm:layoutNode name="bullet2a" styleLbl="node1">
                  <dgm:alg type="sp"/>
                  <dgm:shape xmlns:r="http://schemas.openxmlformats.org/officeDocument/2006/relationships" type="ellipse" r:blip="">
                    <dgm:adjLst/>
                  </dgm:shape>
                  <dgm:presOf/>
                  <dgm:constrLst/>
                  <dgm:ruleLst/>
                </dgm:layoutNode>
                <dgm:layoutNode name="textBox2a" styleLbl="revTx">
                  <dgm:varLst>
                    <dgm:bulletEnabled val="1"/>
                  </dgm:varLst>
                  <dgm:choose name="Name11">
                    <dgm:if name="Name12" func="var" arg="dir" op="equ" val="norm">
                      <dgm:choose name="Name13">
                        <dgm:if name="Name14" axis="root des" ptType="all node" func="maxDepth" op="gt" val="1">
                          <dgm:alg type="tx">
                            <dgm:param type="txAnchorVert" val="t"/>
                            <dgm:param type="parTxLTRAlign" val="l"/>
                            <dgm:param type="parTxRTLAlign" val="r"/>
                          </dgm:alg>
                        </dgm:if>
                        <dgm:else name="Name15">
                          <dgm:alg type="tx">
                            <dgm:param type="txAnchorVert" val="t"/>
                            <dgm:param type="parTxLTRAlign" val="l"/>
                            <dgm:param type="parTxRTLAlign" val="l"/>
                          </dgm:alg>
                        </dgm:else>
                      </dgm:choose>
                    </dgm:if>
                    <dgm:else name="Name16">
                      <dgm:choose name="Name17">
                        <dgm:if name="Name18" axis="root des" ptType="all node" func="maxDepth" op="gt" val="1">
                          <dgm:alg type="tx">
                            <dgm:param type="txAnchorVert" val="b"/>
                            <dgm:param type="txAnchorVertCh" val="b"/>
                            <dgm:param type="parTxLTRAlign" val="l"/>
                            <dgm:param type="parTxRTLAlign" val="r"/>
                          </dgm:alg>
                        </dgm:if>
                        <dgm:else name="Name19">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20">
                    <dgm:if name="Name21" func="var" arg="dir" op="equ" val="norm">
                      <dgm:constrLst>
                        <dgm:constr type="rMarg"/>
                        <dgm:constr type="tMarg"/>
                        <dgm:constr type="bMarg"/>
                      </dgm:constrLst>
                    </dgm:if>
                    <dgm:else name="Name22">
                      <dgm:constrLst>
                        <dgm:constr type="lMarg"/>
                        <dgm:constr type="tMarg"/>
                        <dgm:constr type="bMarg"/>
                      </dgm:constrLst>
                    </dgm:else>
                  </dgm:choose>
                  <dgm:ruleLst>
                    <dgm:rule type="primFontSz" val="5" fact="NaN" max="NaN"/>
                  </dgm:ruleLst>
                </dgm:layoutNode>
              </dgm:forEach>
              <dgm:forEach name="Name23" axis="ch" ptType="node" st="2" cnt="1">
                <dgm:layoutNode name="bullet2b" styleLbl="node1">
                  <dgm:alg type="sp"/>
                  <dgm:shape xmlns:r="http://schemas.openxmlformats.org/officeDocument/2006/relationships" type="ellipse" r:blip="">
                    <dgm:adjLst/>
                  </dgm:shape>
                  <dgm:presOf/>
                  <dgm:constrLst/>
                  <dgm:ruleLst/>
                </dgm:layoutNode>
                <dgm:layoutNode name="textBox2b" styleLbl="revTx">
                  <dgm:varLst>
                    <dgm:bulletEnabled val="1"/>
                  </dgm:varLst>
                  <dgm:choose name="Name24">
                    <dgm:if name="Name25" func="var" arg="dir" op="equ" val="norm">
                      <dgm:choose name="Name26">
                        <dgm:if name="Name27" axis="root des" ptType="all node" func="maxDepth" op="gt" val="1">
                          <dgm:alg type="tx">
                            <dgm:param type="txAnchorVert" val="t"/>
                            <dgm:param type="parTxLTRAlign" val="l"/>
                            <dgm:param type="parTxRTLAlign" val="r"/>
                          </dgm:alg>
                        </dgm:if>
                        <dgm:else name="Name28">
                          <dgm:alg type="tx">
                            <dgm:param type="txAnchorVert" val="t"/>
                            <dgm:param type="parTxLTRAlign" val="l"/>
                            <dgm:param type="parTxRTLAlign" val="l"/>
                          </dgm:alg>
                        </dgm:else>
                      </dgm:choose>
                    </dgm:if>
                    <dgm:else name="Name29">
                      <dgm:choose name="Name30">
                        <dgm:if name="Name31" axis="root des" ptType="all node" func="maxDepth" op="gt" val="1">
                          <dgm:alg type="tx">
                            <dgm:param type="txAnchorVert" val="b"/>
                            <dgm:param type="txAnchorVertCh" val="b"/>
                            <dgm:param type="parTxLTRAlign" val="l"/>
                            <dgm:param type="parTxRTLAlign" val="r"/>
                          </dgm:alg>
                        </dgm:if>
                        <dgm:else name="Name32">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33">
                    <dgm:if name="Name34" func="var" arg="dir" op="equ" val="norm">
                      <dgm:constrLst>
                        <dgm:constr type="rMarg"/>
                        <dgm:constr type="tMarg"/>
                        <dgm:constr type="bMarg"/>
                      </dgm:constrLst>
                    </dgm:if>
                    <dgm:else name="Name35">
                      <dgm:constrLst>
                        <dgm:constr type="lMarg"/>
                        <dgm:constr type="tMarg"/>
                        <dgm:constr type="bMarg"/>
                      </dgm:constrLst>
                    </dgm:else>
                  </dgm:choose>
                  <dgm:ruleLst>
                    <dgm:rule type="primFontSz" val="5" fact="NaN" max="NaN"/>
                  </dgm:ruleLst>
                </dgm:layoutNode>
              </dgm:forEach>
            </dgm:layoutNode>
          </dgm:if>
          <dgm:if name="Name36" axis="ch" ptType="node" func="cnt" op="equ" val="3">
            <dgm:layoutNode name="arrowDiagram3">
              <dgm:alg type="composite">
                <dgm:param type="vertAlign" val="none"/>
                <dgm:param type="horzAlign" val="none"/>
              </dgm:alg>
              <dgm:shape xmlns:r="http://schemas.openxmlformats.org/officeDocument/2006/relationships" r:blip="">
                <dgm:adjLst/>
              </dgm:shape>
              <dgm:presOf/>
              <dgm:choose name="Name37">
                <dgm:if name="Name38" func="var" arg="dir" op="equ" val="norm">
                  <dgm:constrLst>
                    <dgm:constr type="ctrX" for="ch" forName="bullet3a" refType="w" fact="0.14"/>
                    <dgm:constr type="ctrY" for="ch" forName="bullet3a" refType="h" fact="0.711"/>
                    <dgm:constr type="w" for="ch" forName="bullet3a" refType="w" fact="0.026"/>
                    <dgm:constr type="h" for="ch" forName="bullet3a" refType="w" refFor="ch" refForName="bullet3a"/>
                    <dgm:constr type="l" for="ch" forName="textBox3a" refType="ctrX" refFor="ch" refForName="bullet3a"/>
                    <dgm:constr type="t" for="ch" forName="textBox3a" refType="ctrY" refFor="ch" refForName="bullet3a"/>
                    <dgm:constr type="w" for="ch" forName="textBox3a" refType="w" fact="0.233"/>
                    <dgm:constr type="h" for="ch" forName="textBox3a" refType="h" fact="0.289"/>
                    <dgm:constr type="userA" refType="h" refFor="ch" refForName="bullet3a" fact="0.53"/>
                    <dgm:constr type="lMarg" for="ch" forName="textBox3a" refType="userA" fact="2.834"/>
                    <dgm:constr type="ctrX" for="ch" forName="bullet3b" refType="w" fact="0.38"/>
                    <dgm:constr type="ctrY" for="ch" forName="bullet3b" refType="h" fact="0.456"/>
                    <dgm:constr type="w" for="ch" forName="bullet3b" refType="w" fact="0.047"/>
                    <dgm:constr type="h" for="ch" forName="bullet3b" refType="w" refFor="ch" refForName="bullet3b"/>
                    <dgm:constr type="l" for="ch" forName="textBox3b" refType="ctrX" refFor="ch" refForName="bullet3b"/>
                    <dgm:constr type="t" for="ch" forName="textBox3b" refType="ctrY" refFor="ch" refForName="bullet3b"/>
                    <dgm:constr type="w" for="ch" forName="textBox3b" refType="w" fact="0.24"/>
                    <dgm:constr type="h" for="ch" forName="textBox3b" refType="h" fact="0.544"/>
                    <dgm:constr type="userB" refType="h" refFor="ch" refForName="bullet3b" fact="0.53"/>
                    <dgm:constr type="lMarg" for="ch" forName="textBox3b" refType="userB" fact="2.834"/>
                    <dgm:constr type="ctrX" for="ch" forName="bullet3c" refType="w" fact="0.665"/>
                    <dgm:constr type="ctrY" for="ch" forName="bullet3c" refType="h" fact="0.305"/>
                    <dgm:constr type="w" for="ch" forName="bullet3c" refType="w" fact="0.065"/>
                    <dgm:constr type="h" for="ch" forName="bullet3c" refType="w" refFor="ch" refForName="bullet3c"/>
                    <dgm:constr type="l" for="ch" forName="textBox3c" refType="ctrX" refFor="ch" refForName="bullet3c"/>
                    <dgm:constr type="t" for="ch" forName="textBox3c" refType="ctrY" refFor="ch" refForName="bullet3c"/>
                    <dgm:constr type="w" for="ch" forName="textBox3c" refType="w" fact="0.24"/>
                    <dgm:constr type="h" for="ch" forName="textBox3c" refType="h" fact="0.695"/>
                    <dgm:constr type="userC" refType="h" refFor="ch" refForName="bullet3c" fact="0.53"/>
                    <dgm:constr type="lMarg" for="ch" forName="textBox3c" refType="userC" fact="2.834"/>
                    <dgm:constr type="primFontSz" for="ch" ptType="node" op="equ" val="65"/>
                  </dgm:constrLst>
                </dgm:if>
                <dgm:else name="Name39">
                  <dgm:constrLst>
                    <dgm:constr type="ctrX" for="ch" forName="bullet3a" refType="w" fact="0.14"/>
                    <dgm:constr type="ctrY" for="ch" forName="bullet3a" refType="h" fact="0.711"/>
                    <dgm:constr type="w" for="ch" forName="bullet3a" refType="w" fact="0.026"/>
                    <dgm:constr type="h" for="ch" forName="bullet3a" refType="w" refFor="ch" refForName="bullet3a"/>
                    <dgm:constr type="r" for="ch" forName="textBox3a" refType="ctrX" refFor="ch" refForName="bullet3a"/>
                    <dgm:constr type="b" for="ch" forName="textBox3a" refType="ctrY" refFor="ch" refForName="bullet3a"/>
                    <dgm:constr type="w" for="ch" forName="textBox3a" refType="w" fact="0.14"/>
                    <dgm:constr type="h" for="ch" forName="textBox3a" refType="h" fact="0.711"/>
                    <dgm:constr type="userA" refType="h" refFor="ch" refForName="bullet3a" fact="0.53"/>
                    <dgm:constr type="rMarg" for="ch" forName="textBox3a" refType="userA" fact="2.834"/>
                    <dgm:constr type="ctrX" for="ch" forName="bullet3b" refType="w" fact="0.38"/>
                    <dgm:constr type="ctrY" for="ch" forName="bullet3b" refType="h" fact="0.456"/>
                    <dgm:constr type="w" for="ch" forName="bullet3b" refType="w" fact="0.047"/>
                    <dgm:constr type="h" for="ch" forName="bullet3b" refType="w" refFor="ch" refForName="bullet3b"/>
                    <dgm:constr type="r" for="ch" forName="textBox3b" refType="ctrX" refFor="ch" refForName="bullet3b"/>
                    <dgm:constr type="b" for="ch" forName="textBox3b" refType="ctrY" refFor="ch" refForName="bullet3b"/>
                    <dgm:constr type="w" for="ch" forName="textBox3b" refType="w" fact="0.24"/>
                    <dgm:constr type="h" for="ch" forName="textBox3b" refType="h" fact="0.456"/>
                    <dgm:constr type="userB" refType="h" refFor="ch" refForName="bullet3b" fact="0.53"/>
                    <dgm:constr type="rMarg" for="ch" forName="textBox3b" refType="userB" fact="2.834"/>
                    <dgm:constr type="ctrX" for="ch" forName="bullet3c" refType="w" fact="0.665"/>
                    <dgm:constr type="ctrY" for="ch" forName="bullet3c" refType="h" fact="0.305"/>
                    <dgm:constr type="w" for="ch" forName="bullet3c" refType="w" fact="0.065"/>
                    <dgm:constr type="h" for="ch" forName="bullet3c" refType="w" refFor="ch" refForName="bullet3c"/>
                    <dgm:constr type="r" for="ch" forName="textBox3c" refType="ctrX" refFor="ch" refForName="bullet3c"/>
                    <dgm:constr type="b" for="ch" forName="textBox3c" refType="ctrY" refFor="ch" refForName="bullet3c"/>
                    <dgm:constr type="w" for="ch" forName="textBox3c" refType="w" fact="0.24"/>
                    <dgm:constr type="h" for="ch" forName="textBox3c" refType="h" fact="0.305"/>
                    <dgm:constr type="userC" refType="h" refFor="ch" refForName="bullet3c" fact="0.53"/>
                    <dgm:constr type="rMarg" for="ch" forName="textBox3c" refType="userC" fact="2.834"/>
                    <dgm:constr type="primFontSz" for="ch" ptType="node" op="equ" val="65"/>
                  </dgm:constrLst>
                </dgm:else>
              </dgm:choose>
              <dgm:ruleLst/>
              <dgm:forEach name="Name40" axis="ch" ptType="node" cnt="1">
                <dgm:layoutNode name="bullet3a" styleLbl="node1">
                  <dgm:alg type="sp"/>
                  <dgm:shape xmlns:r="http://schemas.openxmlformats.org/officeDocument/2006/relationships" type="ellipse" r:blip="">
                    <dgm:adjLst/>
                  </dgm:shape>
                  <dgm:presOf/>
                  <dgm:constrLst/>
                  <dgm:ruleLst/>
                </dgm:layoutNode>
                <dgm:layoutNode name="textBox3a" styleLbl="revTx">
                  <dgm:varLst>
                    <dgm:bulletEnabled val="1"/>
                  </dgm:varLst>
                  <dgm:choose name="Name41">
                    <dgm:if name="Name42" func="var" arg="dir" op="equ" val="norm">
                      <dgm:choose name="Name43">
                        <dgm:if name="Name44" axis="root des" ptType="all node" func="maxDepth" op="gt" val="1">
                          <dgm:alg type="tx">
                            <dgm:param type="txAnchorVert" val="t"/>
                            <dgm:param type="parTxLTRAlign" val="l"/>
                            <dgm:param type="parTxRTLAlign" val="r"/>
                          </dgm:alg>
                        </dgm:if>
                        <dgm:else name="Name45">
                          <dgm:alg type="tx">
                            <dgm:param type="txAnchorVert" val="t"/>
                            <dgm:param type="parTxLTRAlign" val="l"/>
                            <dgm:param type="parTxRTLAlign" val="l"/>
                          </dgm:alg>
                        </dgm:else>
                      </dgm:choose>
                    </dgm:if>
                    <dgm:else name="Name46">
                      <dgm:choose name="Name47">
                        <dgm:if name="Name48" axis="root des" ptType="all node" func="maxDepth" op="gt" val="1">
                          <dgm:alg type="tx">
                            <dgm:param type="txAnchorVert" val="b"/>
                            <dgm:param type="txAnchorVertCh" val="b"/>
                            <dgm:param type="parTxLTRAlign" val="l"/>
                            <dgm:param type="parTxRTLAlign" val="r"/>
                          </dgm:alg>
                        </dgm:if>
                        <dgm:else name="Name49">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50">
                    <dgm:if name="Name51" func="var" arg="dir" op="equ" val="norm">
                      <dgm:constrLst>
                        <dgm:constr type="rMarg"/>
                        <dgm:constr type="tMarg"/>
                        <dgm:constr type="bMarg"/>
                      </dgm:constrLst>
                    </dgm:if>
                    <dgm:else name="Name52">
                      <dgm:constrLst>
                        <dgm:constr type="lMarg"/>
                        <dgm:constr type="tMarg"/>
                        <dgm:constr type="bMarg"/>
                      </dgm:constrLst>
                    </dgm:else>
                  </dgm:choose>
                  <dgm:ruleLst>
                    <dgm:rule type="primFontSz" val="5" fact="NaN" max="NaN"/>
                  </dgm:ruleLst>
                </dgm:layoutNode>
              </dgm:forEach>
              <dgm:forEach name="Name53" axis="ch" ptType="node" st="2" cnt="1">
                <dgm:layoutNode name="bullet3b" styleLbl="node1">
                  <dgm:alg type="sp"/>
                  <dgm:shape xmlns:r="http://schemas.openxmlformats.org/officeDocument/2006/relationships" type="ellipse" r:blip="">
                    <dgm:adjLst/>
                  </dgm:shape>
                  <dgm:presOf/>
                  <dgm:constrLst/>
                  <dgm:ruleLst/>
                </dgm:layoutNode>
                <dgm:layoutNode name="textBox3b" styleLbl="revTx">
                  <dgm:varLst>
                    <dgm:bulletEnabled val="1"/>
                  </dgm:varLst>
                  <dgm:choose name="Name54">
                    <dgm:if name="Name55" func="var" arg="dir" op="equ" val="norm">
                      <dgm:choose name="Name56">
                        <dgm:if name="Name57" axis="root des" ptType="all node" func="maxDepth" op="gt" val="1">
                          <dgm:alg type="tx">
                            <dgm:param type="txAnchorVert" val="t"/>
                            <dgm:param type="parTxLTRAlign" val="l"/>
                            <dgm:param type="parTxRTLAlign" val="r"/>
                          </dgm:alg>
                        </dgm:if>
                        <dgm:else name="Name58">
                          <dgm:alg type="tx">
                            <dgm:param type="txAnchorVert" val="t"/>
                            <dgm:param type="parTxLTRAlign" val="l"/>
                            <dgm:param type="parTxRTLAlign" val="l"/>
                          </dgm:alg>
                        </dgm:else>
                      </dgm:choose>
                    </dgm:if>
                    <dgm:else name="Name59">
                      <dgm:choose name="Name60">
                        <dgm:if name="Name61" axis="root des" ptType="all node" func="maxDepth" op="gt" val="1">
                          <dgm:alg type="tx">
                            <dgm:param type="txAnchorVert" val="b"/>
                            <dgm:param type="txAnchorVertCh" val="b"/>
                            <dgm:param type="parTxLTRAlign" val="l"/>
                            <dgm:param type="parTxRTLAlign" val="r"/>
                          </dgm:alg>
                        </dgm:if>
                        <dgm:else name="Name62">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63">
                    <dgm:if name="Name64" func="var" arg="dir" op="equ" val="norm">
                      <dgm:constrLst>
                        <dgm:constr type="rMarg"/>
                        <dgm:constr type="tMarg"/>
                        <dgm:constr type="bMarg"/>
                      </dgm:constrLst>
                    </dgm:if>
                    <dgm:else name="Name65">
                      <dgm:constrLst>
                        <dgm:constr type="lMarg"/>
                        <dgm:constr type="tMarg"/>
                        <dgm:constr type="bMarg"/>
                      </dgm:constrLst>
                    </dgm:else>
                  </dgm:choose>
                  <dgm:ruleLst>
                    <dgm:rule type="primFontSz" val="5" fact="NaN" max="NaN"/>
                  </dgm:ruleLst>
                </dgm:layoutNode>
              </dgm:forEach>
              <dgm:forEach name="Name66" axis="ch" ptType="node" st="3" cnt="1">
                <dgm:layoutNode name="bullet3c" styleLbl="node1">
                  <dgm:alg type="sp"/>
                  <dgm:shape xmlns:r="http://schemas.openxmlformats.org/officeDocument/2006/relationships" type="ellipse" r:blip="">
                    <dgm:adjLst/>
                  </dgm:shape>
                  <dgm:presOf/>
                  <dgm:constrLst/>
                  <dgm:ruleLst/>
                </dgm:layoutNode>
                <dgm:layoutNode name="textBox3c" styleLbl="revTx">
                  <dgm:varLst>
                    <dgm:bulletEnabled val="1"/>
                  </dgm:varLst>
                  <dgm:choose name="Name67">
                    <dgm:if name="Name68" func="var" arg="dir" op="equ" val="norm">
                      <dgm:choose name="Name69">
                        <dgm:if name="Name70" axis="root des" ptType="all node" func="maxDepth" op="gt" val="1">
                          <dgm:alg type="tx">
                            <dgm:param type="txAnchorVert" val="t"/>
                            <dgm:param type="parTxLTRAlign" val="l"/>
                            <dgm:param type="parTxRTLAlign" val="r"/>
                          </dgm:alg>
                        </dgm:if>
                        <dgm:else name="Name71">
                          <dgm:alg type="tx">
                            <dgm:param type="txAnchorVert" val="t"/>
                            <dgm:param type="parTxLTRAlign" val="l"/>
                            <dgm:param type="parTxRTLAlign" val="l"/>
                          </dgm:alg>
                        </dgm:else>
                      </dgm:choose>
                    </dgm:if>
                    <dgm:else name="Name72">
                      <dgm:choose name="Name73">
                        <dgm:if name="Name74" axis="root des" ptType="all node" func="maxDepth" op="gt" val="1">
                          <dgm:alg type="tx">
                            <dgm:param type="txAnchorVert" val="b"/>
                            <dgm:param type="txAnchorVertCh" val="b"/>
                            <dgm:param type="parTxLTRAlign" val="l"/>
                            <dgm:param type="parTxRTLAlign" val="r"/>
                          </dgm:alg>
                        </dgm:if>
                        <dgm:else name="Name75">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76">
                    <dgm:if name="Name77" func="var" arg="dir" op="equ" val="norm">
                      <dgm:constrLst>
                        <dgm:constr type="rMarg"/>
                        <dgm:constr type="tMarg"/>
                        <dgm:constr type="bMarg"/>
                      </dgm:constrLst>
                    </dgm:if>
                    <dgm:else name="Name78">
                      <dgm:constrLst>
                        <dgm:constr type="lMarg"/>
                        <dgm:constr type="tMarg"/>
                        <dgm:constr type="bMarg"/>
                      </dgm:constrLst>
                    </dgm:else>
                  </dgm:choose>
                  <dgm:ruleLst>
                    <dgm:rule type="primFontSz" val="5" fact="NaN" max="NaN"/>
                  </dgm:ruleLst>
                </dgm:layoutNode>
              </dgm:forEach>
            </dgm:layoutNode>
          </dgm:if>
          <dgm:if name="Name79" axis="ch" ptType="node" func="cnt" op="equ" val="4">
            <dgm:layoutNode name="arrowDiagram4">
              <dgm:alg type="composite">
                <dgm:param type="vertAlign" val="none"/>
                <dgm:param type="horzAlign" val="none"/>
              </dgm:alg>
              <dgm:shape xmlns:r="http://schemas.openxmlformats.org/officeDocument/2006/relationships" r:blip="">
                <dgm:adjLst/>
              </dgm:shape>
              <dgm:presOf/>
              <dgm:choose name="Name80">
                <dgm:if name="Name81" func="var" arg="dir" op="equ" val="norm">
                  <dgm:constrLst>
                    <dgm:constr type="ctrX" for="ch" forName="bullet4a" refType="w" fact="0.11"/>
                    <dgm:constr type="ctrY" for="ch" forName="bullet4a" refType="h" fact="0.762"/>
                    <dgm:constr type="w" for="ch" forName="bullet4a" refType="w" fact="0.023"/>
                    <dgm:constr type="h" for="ch" forName="bullet4a" refType="w" refFor="ch" refForName="bullet4a"/>
                    <dgm:constr type="l" for="ch" forName="textBox4a" refType="ctrX" refFor="ch" refForName="bullet4a"/>
                    <dgm:constr type="t" for="ch" forName="textBox4a" refType="ctrY" refFor="ch" refForName="bullet4a"/>
                    <dgm:constr type="w" for="ch" forName="textBox4a" refType="w" fact="0.171"/>
                    <dgm:constr type="h" for="ch" forName="textBox4a" refType="h" fact="0.238"/>
                    <dgm:constr type="userA" refType="h" refFor="ch" refForName="bullet4a" fact="0.53"/>
                    <dgm:constr type="lMarg" for="ch" forName="textBox4a" refType="userA" fact="2.834"/>
                    <dgm:constr type="ctrX" for="ch" forName="bullet4b" refType="w" fact="0.281"/>
                    <dgm:constr type="ctrY" for="ch" forName="bullet4b" refType="h" fact="0.543"/>
                    <dgm:constr type="w" for="ch" forName="bullet4b" refType="w" fact="0.04"/>
                    <dgm:constr type="h" for="ch" forName="bullet4b" refType="w" refFor="ch" refForName="bullet4b"/>
                    <dgm:constr type="l" for="ch" forName="textBox4b" refType="ctrX" refFor="ch" refForName="bullet4b"/>
                    <dgm:constr type="t" for="ch" forName="textBox4b" refType="ctrY" refFor="ch" refForName="bullet4b"/>
                    <dgm:constr type="w" for="ch" forName="textBox4b" refType="w" fact="0.21"/>
                    <dgm:constr type="h" for="ch" forName="textBox4b" refType="h" fact="0.457"/>
                    <dgm:constr type="userB" refType="h" refFor="ch" refForName="bullet4b" fact="0.53"/>
                    <dgm:constr type="lMarg" for="ch" forName="textBox4b" refType="userB" fact="2.834"/>
                    <dgm:constr type="ctrX" for="ch" forName="bullet4c" refType="w" fact="0.495"/>
                    <dgm:constr type="ctrY" for="ch" forName="bullet4c" refType="h" fact="0.382"/>
                    <dgm:constr type="w" for="ch" forName="bullet4c" refType="w" fact="0.053"/>
                    <dgm:constr type="h" for="ch" forName="bullet4c" refType="w" refFor="ch" refForName="bullet4c"/>
                    <dgm:constr type="l" for="ch" forName="textBox4c" refType="ctrX" refFor="ch" refForName="bullet4c"/>
                    <dgm:constr type="t" for="ch" forName="textBox4c" refType="ctrY" refFor="ch" refForName="bullet4c"/>
                    <dgm:constr type="w" for="ch" forName="textBox4c" refType="w" fact="0.21"/>
                    <dgm:constr type="h" for="ch" forName="textBox4c" refType="h" fact="0.618"/>
                    <dgm:constr type="userC" refType="h" refFor="ch" refForName="bullet4c" fact="0.53"/>
                    <dgm:constr type="lMarg" for="ch" forName="textBox4c" refType="userC" fact="2.834"/>
                    <dgm:constr type="ctrX" for="ch" forName="bullet4d" refType="w" fact="0.73"/>
                    <dgm:constr type="ctrY" for="ch" forName="bullet4d" refType="h" fact="0.283"/>
                    <dgm:constr type="w" for="ch" forName="bullet4d" refType="w" fact="0.071"/>
                    <dgm:constr type="h" for="ch" forName="bullet4d" refType="w" refFor="ch" refForName="bullet4d"/>
                    <dgm:constr type="l" for="ch" forName="textBox4d" refType="ctrX" refFor="ch" refForName="bullet4d"/>
                    <dgm:constr type="t" for="ch" forName="textBox4d" refType="ctrY" refFor="ch" refForName="bullet4d"/>
                    <dgm:constr type="w" for="ch" forName="textBox4d" refType="w" fact="0.21"/>
                    <dgm:constr type="h" for="ch" forName="textBox4d" refType="h" fact="0.717"/>
                    <dgm:constr type="userD" refType="h" refFor="ch" refForName="bullet4d" fact="0.53"/>
                    <dgm:constr type="lMarg" for="ch" forName="textBox4d" refType="userD" fact="2.834"/>
                    <dgm:constr type="primFontSz" for="ch" ptType="node" op="equ" val="65"/>
                  </dgm:constrLst>
                </dgm:if>
                <dgm:else name="Name82">
                  <dgm:constrLst>
                    <dgm:constr type="ctrX" for="ch" forName="bullet4a" refType="w" fact="0.11"/>
                    <dgm:constr type="ctrY" for="ch" forName="bullet4a" refType="h" fact="0.762"/>
                    <dgm:constr type="w" for="ch" forName="bullet4a" refType="w" fact="0.023"/>
                    <dgm:constr type="h" for="ch" forName="bullet4a" refType="w" refFor="ch" refForName="bullet4a"/>
                    <dgm:constr type="r" for="ch" forName="textBox4a" refType="ctrX" refFor="ch" refForName="bullet4a"/>
                    <dgm:constr type="b" for="ch" forName="textBox4a" refType="ctrY" refFor="ch" refForName="bullet4a"/>
                    <dgm:constr type="w" for="ch" forName="textBox4a" refType="w" fact="0.11"/>
                    <dgm:constr type="h" for="ch" forName="textBox4a" refType="h" fact="0.762"/>
                    <dgm:constr type="userA" refType="h" refFor="ch" refForName="bullet4a" fact="0.53"/>
                    <dgm:constr type="rMarg" for="ch" forName="textBox4a" refType="userA" fact="2.834"/>
                    <dgm:constr type="ctrX" for="ch" forName="bullet4b" refType="w" fact="0.281"/>
                    <dgm:constr type="ctrY" for="ch" forName="bullet4b" refType="h" fact="0.543"/>
                    <dgm:constr type="w" for="ch" forName="bullet4b" refType="w" fact="0.04"/>
                    <dgm:constr type="h" for="ch" forName="bullet4b" refType="w" refFor="ch" refForName="bullet4b"/>
                    <dgm:constr type="r" for="ch" forName="textBox4b" refType="ctrX" refFor="ch" refForName="bullet4b"/>
                    <dgm:constr type="b" for="ch" forName="textBox4b" refType="ctrY" refFor="ch" refForName="bullet4b"/>
                    <dgm:constr type="w" for="ch" forName="textBox4b" refType="w" fact="0.171"/>
                    <dgm:constr type="h" for="ch" forName="textBox4b" refType="h" fact="0.543"/>
                    <dgm:constr type="userB" refType="h" refFor="ch" refForName="bullet4b" fact="0.53"/>
                    <dgm:constr type="rMarg" for="ch" forName="textBox4b" refType="userB" fact="2.834"/>
                    <dgm:constr type="ctrX" for="ch" forName="bullet4c" refType="w" fact="0.495"/>
                    <dgm:constr type="ctrY" for="ch" forName="bullet4c" refType="h" fact="0.382"/>
                    <dgm:constr type="w" for="ch" forName="bullet4c" refType="w" fact="0.053"/>
                    <dgm:constr type="h" for="ch" forName="bullet4c" refType="w" refFor="ch" refForName="bullet4c"/>
                    <dgm:constr type="r" for="ch" forName="textBox4c" refType="ctrX" refFor="ch" refForName="bullet4c"/>
                    <dgm:constr type="b" for="ch" forName="textBox4c" refType="ctrY" refFor="ch" refForName="bullet4c"/>
                    <dgm:constr type="w" for="ch" forName="textBox4c" refType="w" fact="0.21"/>
                    <dgm:constr type="h" for="ch" forName="textBox4c" refType="h" fact="0.382"/>
                    <dgm:constr type="userC" refType="h" refFor="ch" refForName="bullet4c" fact="0.53"/>
                    <dgm:constr type="rMarg" for="ch" forName="textBox4c" refType="userC" fact="2.834"/>
                    <dgm:constr type="ctrX" for="ch" forName="bullet4d" refType="w" fact="0.73"/>
                    <dgm:constr type="ctrY" for="ch" forName="bullet4d" refType="h" fact="0.283"/>
                    <dgm:constr type="w" for="ch" forName="bullet4d" refType="w" fact="0.071"/>
                    <dgm:constr type="h" for="ch" forName="bullet4d" refType="w" refFor="ch" refForName="bullet4d"/>
                    <dgm:constr type="r" for="ch" forName="textBox4d" refType="ctrX" refFor="ch" refForName="bullet4d"/>
                    <dgm:constr type="b" for="ch" forName="textBox4d" refType="ctrY" refFor="ch" refForName="bullet4d"/>
                    <dgm:constr type="w" for="ch" forName="textBox4d" refType="w" fact="0.21"/>
                    <dgm:constr type="h" for="ch" forName="textBox4d" refType="h" fact="0.283"/>
                    <dgm:constr type="userD" refType="h" refFor="ch" refForName="bullet4d" fact="0.53"/>
                    <dgm:constr type="rMarg" for="ch" forName="textBox4d" refType="userD" fact="2.834"/>
                    <dgm:constr type="primFontSz" for="ch" ptType="node" op="equ" val="65"/>
                  </dgm:constrLst>
                </dgm:else>
              </dgm:choose>
              <dgm:ruleLst/>
              <dgm:forEach name="Name83" axis="ch" ptType="node" cnt="1">
                <dgm:layoutNode name="bullet4a" styleLbl="node1">
                  <dgm:alg type="sp"/>
                  <dgm:shape xmlns:r="http://schemas.openxmlformats.org/officeDocument/2006/relationships" type="ellipse" r:blip="">
                    <dgm:adjLst/>
                  </dgm:shape>
                  <dgm:presOf/>
                  <dgm:constrLst/>
                  <dgm:ruleLst/>
                </dgm:layoutNode>
                <dgm:layoutNode name="textBox4a" styleLbl="revTx">
                  <dgm:varLst>
                    <dgm:bulletEnabled val="1"/>
                  </dgm:varLst>
                  <dgm:choose name="Name84">
                    <dgm:if name="Name85" func="var" arg="dir" op="equ" val="norm">
                      <dgm:choose name="Name86">
                        <dgm:if name="Name87" axis="root des" ptType="all node" func="maxDepth" op="gt" val="1">
                          <dgm:alg type="tx">
                            <dgm:param type="txAnchorVert" val="t"/>
                            <dgm:param type="parTxLTRAlign" val="l"/>
                            <dgm:param type="parTxRTLAlign" val="r"/>
                          </dgm:alg>
                        </dgm:if>
                        <dgm:else name="Name88">
                          <dgm:alg type="tx">
                            <dgm:param type="txAnchorVert" val="t"/>
                            <dgm:param type="parTxLTRAlign" val="l"/>
                            <dgm:param type="parTxRTLAlign" val="l"/>
                          </dgm:alg>
                        </dgm:else>
                      </dgm:choose>
                    </dgm:if>
                    <dgm:else name="Name89">
                      <dgm:choose name="Name90">
                        <dgm:if name="Name91" axis="root des" ptType="all node" func="maxDepth" op="gt" val="1">
                          <dgm:alg type="tx">
                            <dgm:param type="txAnchorVert" val="b"/>
                            <dgm:param type="txAnchorVertCh" val="b"/>
                            <dgm:param type="parTxLTRAlign" val="l"/>
                            <dgm:param type="parTxRTLAlign" val="r"/>
                          </dgm:alg>
                        </dgm:if>
                        <dgm:else name="Name92">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93">
                    <dgm:if name="Name94" func="var" arg="dir" op="equ" val="norm">
                      <dgm:constrLst>
                        <dgm:constr type="rMarg"/>
                        <dgm:constr type="tMarg"/>
                        <dgm:constr type="bMarg"/>
                      </dgm:constrLst>
                    </dgm:if>
                    <dgm:else name="Name95">
                      <dgm:constrLst>
                        <dgm:constr type="lMarg"/>
                        <dgm:constr type="tMarg"/>
                        <dgm:constr type="bMarg"/>
                      </dgm:constrLst>
                    </dgm:else>
                  </dgm:choose>
                  <dgm:ruleLst>
                    <dgm:rule type="primFontSz" val="5" fact="NaN" max="NaN"/>
                  </dgm:ruleLst>
                </dgm:layoutNode>
              </dgm:forEach>
              <dgm:forEach name="Name96" axis="ch" ptType="node" st="2" cnt="1">
                <dgm:layoutNode name="bullet4b" styleLbl="node1">
                  <dgm:alg type="sp"/>
                  <dgm:shape xmlns:r="http://schemas.openxmlformats.org/officeDocument/2006/relationships" type="ellipse" r:blip="">
                    <dgm:adjLst/>
                  </dgm:shape>
                  <dgm:presOf/>
                  <dgm:constrLst/>
                  <dgm:ruleLst/>
                </dgm:layoutNode>
                <dgm:layoutNode name="textBox4b" styleLbl="revTx">
                  <dgm:varLst>
                    <dgm:bulletEnabled val="1"/>
                  </dgm:varLst>
                  <dgm:choose name="Name97">
                    <dgm:if name="Name98" func="var" arg="dir" op="equ" val="norm">
                      <dgm:choose name="Name99">
                        <dgm:if name="Name100" axis="root des" ptType="all node" func="maxDepth" op="gt" val="1">
                          <dgm:alg type="tx">
                            <dgm:param type="txAnchorVert" val="t"/>
                            <dgm:param type="parTxLTRAlign" val="l"/>
                            <dgm:param type="parTxRTLAlign" val="r"/>
                          </dgm:alg>
                        </dgm:if>
                        <dgm:else name="Name101">
                          <dgm:alg type="tx">
                            <dgm:param type="txAnchorVert" val="t"/>
                            <dgm:param type="parTxLTRAlign" val="l"/>
                            <dgm:param type="parTxRTLAlign" val="l"/>
                          </dgm:alg>
                        </dgm:else>
                      </dgm:choose>
                    </dgm:if>
                    <dgm:else name="Name102">
                      <dgm:choose name="Name103">
                        <dgm:if name="Name104" axis="root des" ptType="all node" func="maxDepth" op="gt" val="1">
                          <dgm:alg type="tx">
                            <dgm:param type="txAnchorVert" val="b"/>
                            <dgm:param type="txAnchorVertCh" val="b"/>
                            <dgm:param type="parTxLTRAlign" val="l"/>
                            <dgm:param type="parTxRTLAlign" val="r"/>
                          </dgm:alg>
                        </dgm:if>
                        <dgm:else name="Name105">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06">
                    <dgm:if name="Name107" func="var" arg="dir" op="equ" val="norm">
                      <dgm:constrLst>
                        <dgm:constr type="rMarg"/>
                        <dgm:constr type="tMarg"/>
                        <dgm:constr type="bMarg"/>
                      </dgm:constrLst>
                    </dgm:if>
                    <dgm:else name="Name108">
                      <dgm:constrLst>
                        <dgm:constr type="lMarg"/>
                        <dgm:constr type="tMarg"/>
                        <dgm:constr type="bMarg"/>
                      </dgm:constrLst>
                    </dgm:else>
                  </dgm:choose>
                  <dgm:ruleLst>
                    <dgm:rule type="primFontSz" val="5" fact="NaN" max="NaN"/>
                  </dgm:ruleLst>
                </dgm:layoutNode>
              </dgm:forEach>
              <dgm:forEach name="Name109" axis="ch" ptType="node" st="3" cnt="1">
                <dgm:layoutNode name="bullet4c" styleLbl="node1">
                  <dgm:alg type="sp"/>
                  <dgm:shape xmlns:r="http://schemas.openxmlformats.org/officeDocument/2006/relationships" type="ellipse" r:blip="">
                    <dgm:adjLst/>
                  </dgm:shape>
                  <dgm:presOf/>
                  <dgm:constrLst/>
                  <dgm:ruleLst/>
                </dgm:layoutNode>
                <dgm:layoutNode name="textBox4c" styleLbl="revTx">
                  <dgm:varLst>
                    <dgm:bulletEnabled val="1"/>
                  </dgm:varLst>
                  <dgm:choose name="Name110">
                    <dgm:if name="Name111" func="var" arg="dir" op="equ" val="norm">
                      <dgm:choose name="Name112">
                        <dgm:if name="Name113" axis="root des" ptType="all node" func="maxDepth" op="gt" val="1">
                          <dgm:alg type="tx">
                            <dgm:param type="txAnchorVert" val="t"/>
                            <dgm:param type="parTxLTRAlign" val="l"/>
                            <dgm:param type="parTxRTLAlign" val="r"/>
                          </dgm:alg>
                        </dgm:if>
                        <dgm:else name="Name114">
                          <dgm:alg type="tx">
                            <dgm:param type="txAnchorVert" val="t"/>
                            <dgm:param type="parTxLTRAlign" val="l"/>
                            <dgm:param type="parTxRTLAlign" val="l"/>
                          </dgm:alg>
                        </dgm:else>
                      </dgm:choose>
                    </dgm:if>
                    <dgm:else name="Name115">
                      <dgm:choose name="Name116">
                        <dgm:if name="Name117" axis="root des" ptType="all node" func="maxDepth" op="gt" val="1">
                          <dgm:alg type="tx">
                            <dgm:param type="txAnchorVert" val="b"/>
                            <dgm:param type="txAnchorVertCh" val="b"/>
                            <dgm:param type="parTxLTRAlign" val="l"/>
                            <dgm:param type="parTxRTLAlign" val="r"/>
                          </dgm:alg>
                        </dgm:if>
                        <dgm:else name="Name118">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19">
                    <dgm:if name="Name120" func="var" arg="dir" op="equ" val="norm">
                      <dgm:constrLst>
                        <dgm:constr type="rMarg"/>
                        <dgm:constr type="tMarg"/>
                        <dgm:constr type="bMarg"/>
                      </dgm:constrLst>
                    </dgm:if>
                    <dgm:else name="Name121">
                      <dgm:constrLst>
                        <dgm:constr type="lMarg"/>
                        <dgm:constr type="tMarg"/>
                        <dgm:constr type="bMarg"/>
                      </dgm:constrLst>
                    </dgm:else>
                  </dgm:choose>
                  <dgm:ruleLst>
                    <dgm:rule type="primFontSz" val="5" fact="NaN" max="NaN"/>
                  </dgm:ruleLst>
                </dgm:layoutNode>
              </dgm:forEach>
              <dgm:forEach name="Name122" axis="ch" ptType="node" st="4" cnt="1">
                <dgm:layoutNode name="bullet4d" styleLbl="node1">
                  <dgm:alg type="sp"/>
                  <dgm:shape xmlns:r="http://schemas.openxmlformats.org/officeDocument/2006/relationships" type="ellipse" r:blip="">
                    <dgm:adjLst/>
                  </dgm:shape>
                  <dgm:presOf/>
                  <dgm:constrLst/>
                  <dgm:ruleLst/>
                </dgm:layoutNode>
                <dgm:layoutNode name="textBox4d" styleLbl="revTx">
                  <dgm:varLst>
                    <dgm:bulletEnabled val="1"/>
                  </dgm:varLst>
                  <dgm:choose name="Name123">
                    <dgm:if name="Name124" func="var" arg="dir" op="equ" val="norm">
                      <dgm:choose name="Name125">
                        <dgm:if name="Name126" axis="root des" ptType="all node" func="maxDepth" op="gt" val="1">
                          <dgm:alg type="tx">
                            <dgm:param type="txAnchorVert" val="t"/>
                            <dgm:param type="parTxLTRAlign" val="l"/>
                            <dgm:param type="parTxRTLAlign" val="r"/>
                          </dgm:alg>
                        </dgm:if>
                        <dgm:else name="Name127">
                          <dgm:alg type="tx">
                            <dgm:param type="txAnchorVert" val="t"/>
                            <dgm:param type="parTxLTRAlign" val="l"/>
                            <dgm:param type="parTxRTLAlign" val="l"/>
                          </dgm:alg>
                        </dgm:else>
                      </dgm:choose>
                    </dgm:if>
                    <dgm:else name="Name128">
                      <dgm:choose name="Name129">
                        <dgm:if name="Name130" axis="root des" ptType="all node" func="maxDepth" op="gt" val="1">
                          <dgm:alg type="tx">
                            <dgm:param type="txAnchorVert" val="b"/>
                            <dgm:param type="txAnchorVertCh" val="b"/>
                            <dgm:param type="parTxLTRAlign" val="l"/>
                            <dgm:param type="parTxRTLAlign" val="r"/>
                          </dgm:alg>
                        </dgm:if>
                        <dgm:else name="Name131">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32">
                    <dgm:if name="Name133" func="var" arg="dir" op="equ" val="norm">
                      <dgm:constrLst>
                        <dgm:constr type="rMarg"/>
                        <dgm:constr type="tMarg"/>
                        <dgm:constr type="bMarg"/>
                      </dgm:constrLst>
                    </dgm:if>
                    <dgm:else name="Name134">
                      <dgm:constrLst>
                        <dgm:constr type="lMarg"/>
                        <dgm:constr type="tMarg"/>
                        <dgm:constr type="bMarg"/>
                      </dgm:constrLst>
                    </dgm:else>
                  </dgm:choose>
                  <dgm:ruleLst>
                    <dgm:rule type="primFontSz" val="5" fact="NaN" max="NaN"/>
                  </dgm:ruleLst>
                </dgm:layoutNode>
              </dgm:forEach>
            </dgm:layoutNode>
          </dgm:if>
          <dgm:else name="Name135">
            <dgm:layoutNode name="arrowDiagram5">
              <dgm:alg type="composite">
                <dgm:param type="vertAlign" val="none"/>
                <dgm:param type="horzAlign" val="none"/>
              </dgm:alg>
              <dgm:shape xmlns:r="http://schemas.openxmlformats.org/officeDocument/2006/relationships" r:blip="">
                <dgm:adjLst/>
              </dgm:shape>
              <dgm:presOf/>
              <dgm:choose name="Name136">
                <dgm:if name="Name137" func="var" arg="dir" op="equ" val="norm">
                  <dgm:constrLst>
                    <dgm:constr type="ctrX" for="ch" forName="bullet5a" refType="w" fact="0.11"/>
                    <dgm:constr type="ctrY" for="ch" forName="bullet5a" refType="h" fact="0.762"/>
                    <dgm:constr type="w" for="ch" forName="bullet5a" refType="w" fact="0.023"/>
                    <dgm:constr type="h" for="ch" forName="bullet5a" refType="w" refFor="ch" refForName="bullet5a"/>
                    <dgm:constr type="l" for="ch" forName="textBox5a" refType="ctrX" refFor="ch" refForName="bullet5a"/>
                    <dgm:constr type="t" for="ch" forName="textBox5a" refType="ctrY" refFor="ch" refForName="bullet5a"/>
                    <dgm:constr type="w" for="ch" forName="textBox5a" refType="w" fact="0.131"/>
                    <dgm:constr type="h" for="ch" forName="textBox5a" refType="h" fact="0.238"/>
                    <dgm:constr type="userA" refType="h" refFor="ch" refForName="bullet5a" fact="0.53"/>
                    <dgm:constr type="lMarg" for="ch" forName="textBox5a" refType="userA" fact="2.834"/>
                    <dgm:constr type="ctrX" for="ch" forName="bullet5b" refType="w" fact="0.241"/>
                    <dgm:constr type="ctrY" for="ch" forName="bullet5b" refType="h" fact="0.581"/>
                    <dgm:constr type="w" for="ch" forName="bullet5b" refType="w" fact="0.036"/>
                    <dgm:constr type="h" for="ch" forName="bullet5b" refType="w" refFor="ch" refForName="bullet5b"/>
                    <dgm:constr type="l" for="ch" forName="textBox5b" refType="ctrX" refFor="ch" refForName="bullet5b"/>
                    <dgm:constr type="t" for="ch" forName="textBox5b" refType="ctrY" refFor="ch" refForName="bullet5b"/>
                    <dgm:constr type="w" for="ch" forName="textBox5b" refType="w" fact="0.166"/>
                    <dgm:constr type="h" for="ch" forName="textBox5b" refType="h" fact="0.419"/>
                    <dgm:constr type="userB" refType="h" refFor="ch" refForName="bullet5b" fact="0.53"/>
                    <dgm:constr type="lMarg" for="ch" forName="textBox5b" refType="userB" fact="2.834"/>
                    <dgm:constr type="ctrX" for="ch" forName="bullet5c" refType="w" fact="0.407"/>
                    <dgm:constr type="ctrY" for="ch" forName="bullet5c" refType="h" fact="0.438"/>
                    <dgm:constr type="w" for="ch" forName="bullet5c" refType="w" fact="0.048"/>
                    <dgm:constr type="h" for="ch" forName="bullet5c" refType="w" refFor="ch" refForName="bullet5c"/>
                    <dgm:constr type="l" for="ch" forName="textBox5c" refType="ctrX" refFor="ch" refForName="bullet5c"/>
                    <dgm:constr type="t" for="ch" forName="textBox5c" refType="ctrY" refFor="ch" refForName="bullet5c"/>
                    <dgm:constr type="w" for="ch" forName="textBox5c" refType="w" fact="0.193"/>
                    <dgm:constr type="h" for="ch" forName="textBox5c" refType="h" fact="0.562"/>
                    <dgm:constr type="userC" refType="h" refFor="ch" refForName="bullet5c" fact="0.53"/>
                    <dgm:constr type="lMarg" for="ch" forName="textBox5c" refType="userC" fact="2.834"/>
                    <dgm:constr type="ctrX" for="ch" forName="bullet5d" refType="w" fact="0.6"/>
                    <dgm:constr type="ctrY" for="ch" forName="bullet5d" refType="h" fact="0.33"/>
                    <dgm:constr type="w" for="ch" forName="bullet5d" refType="w" fact="0.062"/>
                    <dgm:constr type="h" for="ch" forName="bullet5d" refType="w" refFor="ch" refForName="bullet5d"/>
                    <dgm:constr type="l" for="ch" forName="textBox5d" refType="ctrX" refFor="ch" refForName="bullet5d"/>
                    <dgm:constr type="t" for="ch" forName="textBox5d" refType="ctrY" refFor="ch" refForName="bullet5d"/>
                    <dgm:constr type="w" for="ch" forName="textBox5d" refType="w" fact="0.2"/>
                    <dgm:constr type="h" for="ch" forName="textBox5d" refType="h" fact="0.67"/>
                    <dgm:constr type="userD" refType="h" refFor="ch" refForName="bullet5d" fact="0.53"/>
                    <dgm:constr type="lMarg" for="ch" forName="textBox5d" refType="userD" fact="2.834"/>
                    <dgm:constr type="ctrX" for="ch" forName="bullet5e" refType="w" fact="0.8"/>
                    <dgm:constr type="ctrY" for="ch" forName="bullet5e" refType="h" fact="0.264"/>
                    <dgm:constr type="w" for="ch" forName="bullet5e" refType="w" fact="0.079"/>
                    <dgm:constr type="h" for="ch" forName="bullet5e" refType="w" refFor="ch" refForName="bullet5e"/>
                    <dgm:constr type="l" for="ch" forName="textBox5e" refType="ctrX" refFor="ch" refForName="bullet5e"/>
                    <dgm:constr type="t" for="ch" forName="textBox5e" refType="ctrY" refFor="ch" refForName="bullet5e"/>
                    <dgm:constr type="w" for="ch" forName="textBox5e" refType="w" fact="0.2"/>
                    <dgm:constr type="h" for="ch" forName="textBox5e" refType="h" fact="0.736"/>
                    <dgm:constr type="userE" refType="h" refFor="ch" refForName="bullet5e" fact="0.53"/>
                    <dgm:constr type="lMarg" for="ch" forName="textBox5e" refType="userE" fact="2.834"/>
                    <dgm:constr type="primFontSz" for="ch" ptType="node" op="equ" val="65"/>
                  </dgm:constrLst>
                </dgm:if>
                <dgm:else name="Name138">
                  <dgm:constrLst>
                    <dgm:constr type="ctrX" for="ch" forName="bullet5a" refType="w" fact="0.11"/>
                    <dgm:constr type="ctrY" for="ch" forName="bullet5a" refType="h" fact="0.762"/>
                    <dgm:constr type="w" for="ch" forName="bullet5a" refType="w" fact="0.023"/>
                    <dgm:constr type="h" for="ch" forName="bullet5a" refType="w" refFor="ch" refForName="bullet5a"/>
                    <dgm:constr type="r" for="ch" forName="textBox5a" refType="ctrX" refFor="ch" refForName="bullet5a"/>
                    <dgm:constr type="b" for="ch" forName="textBox5a" refType="ctrY" refFor="ch" refForName="bullet5a"/>
                    <dgm:constr type="w" for="ch" forName="textBox5a" refType="w" fact="0.11"/>
                    <dgm:constr type="h" for="ch" forName="textBox5a" refType="h" fact="0.762"/>
                    <dgm:constr type="userA" refType="h" refFor="ch" refForName="bullet5a" fact="0.53"/>
                    <dgm:constr type="rMarg" for="ch" forName="textBox5a" refType="userA" fact="2.834"/>
                    <dgm:constr type="ctrX" for="ch" forName="bullet5b" refType="w" fact="0.241"/>
                    <dgm:constr type="ctrY" for="ch" forName="bullet5b" refType="h" fact="0.581"/>
                    <dgm:constr type="w" for="ch" forName="bullet5b" refType="w" fact="0.036"/>
                    <dgm:constr type="h" for="ch" forName="bullet5b" refType="w" refFor="ch" refForName="bullet5b"/>
                    <dgm:constr type="r" for="ch" forName="textBox5b" refType="ctrX" refFor="ch" refForName="bullet5b"/>
                    <dgm:constr type="b" for="ch" forName="textBox5b" refType="ctrY" refFor="ch" refForName="bullet5b"/>
                    <dgm:constr type="w" for="ch" forName="textBox5b" refType="w" fact="0.131"/>
                    <dgm:constr type="h" for="ch" forName="textBox5b" refType="h" fact="0.581"/>
                    <dgm:constr type="userB" refType="h" refFor="ch" refForName="bullet5b" fact="0.53"/>
                    <dgm:constr type="rMarg" for="ch" forName="textBox5b" refType="userB" fact="2.834"/>
                    <dgm:constr type="ctrX" for="ch" forName="bullet5c" refType="w" fact="0.407"/>
                    <dgm:constr type="ctrY" for="ch" forName="bullet5c" refType="h" fact="0.438"/>
                    <dgm:constr type="w" for="ch" forName="bullet5c" refType="w" fact="0.048"/>
                    <dgm:constr type="h" for="ch" forName="bullet5c" refType="w" refFor="ch" refForName="bullet5c"/>
                    <dgm:constr type="r" for="ch" forName="textBox5c" refType="ctrX" refFor="ch" refForName="bullet5c"/>
                    <dgm:constr type="b" for="ch" forName="textBox5c" refType="ctrY" refFor="ch" refForName="bullet5c"/>
                    <dgm:constr type="w" for="ch" forName="textBox5c" refType="w" fact="0.166"/>
                    <dgm:constr type="h" for="ch" forName="textBox5c" refType="h" fact="0.438"/>
                    <dgm:constr type="userC" refType="h" refFor="ch" refForName="bullet5c" fact="0.53"/>
                    <dgm:constr type="rMarg" for="ch" forName="textBox5c" refType="userC" fact="2.834"/>
                    <dgm:constr type="ctrX" for="ch" forName="bullet5d" refType="w" fact="0.6"/>
                    <dgm:constr type="ctrY" for="ch" forName="bullet5d" refType="h" fact="0.33"/>
                    <dgm:constr type="w" for="ch" forName="bullet5d" refType="w" fact="0.062"/>
                    <dgm:constr type="h" for="ch" forName="bullet5d" refType="w" refFor="ch" refForName="bullet5d"/>
                    <dgm:constr type="r" for="ch" forName="textBox5d" refType="ctrX" refFor="ch" refForName="bullet5d"/>
                    <dgm:constr type="b" for="ch" forName="textBox5d" refType="ctrY" refFor="ch" refForName="bullet5d"/>
                    <dgm:constr type="w" for="ch" forName="textBox5d" refType="w" fact="0.193"/>
                    <dgm:constr type="h" for="ch" forName="textBox5d" refType="h" fact="0.33"/>
                    <dgm:constr type="userD" refType="h" refFor="ch" refForName="bullet5d" fact="0.53"/>
                    <dgm:constr type="rMarg" for="ch" forName="textBox5d" refType="userD" fact="2.834"/>
                    <dgm:constr type="ctrX" for="ch" forName="bullet5e" refType="w" fact="0.8"/>
                    <dgm:constr type="ctrY" for="ch" forName="bullet5e" refType="h" fact="0.264"/>
                    <dgm:constr type="w" for="ch" forName="bullet5e" refType="w" fact="0.079"/>
                    <dgm:constr type="h" for="ch" forName="bullet5e" refType="w" refFor="ch" refForName="bullet5e"/>
                    <dgm:constr type="r" for="ch" forName="textBox5e" refType="ctrX" refFor="ch" refForName="bullet5e"/>
                    <dgm:constr type="b" for="ch" forName="textBox5e" refType="ctrY" refFor="ch" refForName="bullet5e"/>
                    <dgm:constr type="w" for="ch" forName="textBox5e" refType="w" fact="0.2"/>
                    <dgm:constr type="h" for="ch" forName="textBox5e" refType="h" fact="0.264"/>
                    <dgm:constr type="userE" refType="h" refFor="ch" refForName="bullet5e" fact="0.53"/>
                    <dgm:constr type="rMarg" for="ch" forName="textBox5e" refType="userE" fact="2.834"/>
                    <dgm:constr type="primFontSz" for="ch" ptType="node" op="equ" val="65"/>
                  </dgm:constrLst>
                </dgm:else>
              </dgm:choose>
              <dgm:ruleLst/>
              <dgm:forEach name="Name139" axis="ch" ptType="node" cnt="1">
                <dgm:layoutNode name="bullet5a" styleLbl="node1">
                  <dgm:alg type="sp"/>
                  <dgm:shape xmlns:r="http://schemas.openxmlformats.org/officeDocument/2006/relationships" type="ellipse" r:blip="">
                    <dgm:adjLst/>
                  </dgm:shape>
                  <dgm:presOf/>
                  <dgm:constrLst/>
                  <dgm:ruleLst/>
                </dgm:layoutNode>
                <dgm:layoutNode name="textBox5a" styleLbl="revTx">
                  <dgm:varLst>
                    <dgm:bulletEnabled val="1"/>
                  </dgm:varLst>
                  <dgm:choose name="Name140">
                    <dgm:if name="Name141" func="var" arg="dir" op="equ" val="norm">
                      <dgm:choose name="Name142">
                        <dgm:if name="Name143" axis="root des" ptType="all node" func="maxDepth" op="gt" val="1">
                          <dgm:alg type="tx">
                            <dgm:param type="txAnchorVert" val="t"/>
                            <dgm:param type="parTxLTRAlign" val="l"/>
                            <dgm:param type="parTxRTLAlign" val="r"/>
                          </dgm:alg>
                        </dgm:if>
                        <dgm:else name="Name144">
                          <dgm:alg type="tx">
                            <dgm:param type="txAnchorVert" val="t"/>
                            <dgm:param type="parTxLTRAlign" val="l"/>
                            <dgm:param type="parTxRTLAlign" val="l"/>
                          </dgm:alg>
                        </dgm:else>
                      </dgm:choose>
                    </dgm:if>
                    <dgm:else name="Name145">
                      <dgm:choose name="Name146">
                        <dgm:if name="Name147" axis="root des" ptType="all node" func="maxDepth" op="gt" val="1">
                          <dgm:alg type="tx">
                            <dgm:param type="txAnchorVert" val="b"/>
                            <dgm:param type="txAnchorVertCh" val="b"/>
                            <dgm:param type="parTxLTRAlign" val="l"/>
                            <dgm:param type="parTxRTLAlign" val="r"/>
                          </dgm:alg>
                        </dgm:if>
                        <dgm:else name="Name148">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49">
                    <dgm:if name="Name150" func="var" arg="dir" op="equ" val="norm">
                      <dgm:constrLst>
                        <dgm:constr type="rMarg"/>
                        <dgm:constr type="tMarg"/>
                        <dgm:constr type="bMarg"/>
                      </dgm:constrLst>
                    </dgm:if>
                    <dgm:else name="Name151">
                      <dgm:constrLst>
                        <dgm:constr type="lMarg"/>
                        <dgm:constr type="tMarg"/>
                        <dgm:constr type="bMarg"/>
                      </dgm:constrLst>
                    </dgm:else>
                  </dgm:choose>
                  <dgm:ruleLst>
                    <dgm:rule type="primFontSz" val="5" fact="NaN" max="NaN"/>
                  </dgm:ruleLst>
                </dgm:layoutNode>
              </dgm:forEach>
              <dgm:forEach name="Name152" axis="ch" ptType="node" st="2" cnt="1">
                <dgm:layoutNode name="bullet5b" styleLbl="node1">
                  <dgm:alg type="sp"/>
                  <dgm:shape xmlns:r="http://schemas.openxmlformats.org/officeDocument/2006/relationships" type="ellipse" r:blip="">
                    <dgm:adjLst/>
                  </dgm:shape>
                  <dgm:presOf/>
                  <dgm:constrLst/>
                  <dgm:ruleLst/>
                </dgm:layoutNode>
                <dgm:layoutNode name="textBox5b" styleLbl="revTx">
                  <dgm:varLst>
                    <dgm:bulletEnabled val="1"/>
                  </dgm:varLst>
                  <dgm:choose name="Name153">
                    <dgm:if name="Name154" func="var" arg="dir" op="equ" val="norm">
                      <dgm:choose name="Name155">
                        <dgm:if name="Name156" axis="root des" ptType="all node" func="maxDepth" op="gt" val="1">
                          <dgm:alg type="tx">
                            <dgm:param type="txAnchorVert" val="t"/>
                            <dgm:param type="parTxLTRAlign" val="l"/>
                            <dgm:param type="parTxRTLAlign" val="r"/>
                          </dgm:alg>
                        </dgm:if>
                        <dgm:else name="Name157">
                          <dgm:alg type="tx">
                            <dgm:param type="txAnchorVert" val="t"/>
                            <dgm:param type="parTxLTRAlign" val="l"/>
                            <dgm:param type="parTxRTLAlign" val="l"/>
                          </dgm:alg>
                        </dgm:else>
                      </dgm:choose>
                    </dgm:if>
                    <dgm:else name="Name158">
                      <dgm:choose name="Name159">
                        <dgm:if name="Name160" axis="root des" ptType="all node" func="maxDepth" op="gt" val="1">
                          <dgm:alg type="tx">
                            <dgm:param type="txAnchorVert" val="b"/>
                            <dgm:param type="txAnchorVertCh" val="b"/>
                            <dgm:param type="parTxLTRAlign" val="l"/>
                            <dgm:param type="parTxRTLAlign" val="r"/>
                          </dgm:alg>
                        </dgm:if>
                        <dgm:else name="Name161">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62">
                    <dgm:if name="Name163" func="var" arg="dir" op="equ" val="norm">
                      <dgm:constrLst>
                        <dgm:constr type="rMarg"/>
                        <dgm:constr type="tMarg"/>
                        <dgm:constr type="bMarg"/>
                      </dgm:constrLst>
                    </dgm:if>
                    <dgm:else name="Name164">
                      <dgm:constrLst>
                        <dgm:constr type="lMarg"/>
                        <dgm:constr type="tMarg"/>
                        <dgm:constr type="bMarg"/>
                      </dgm:constrLst>
                    </dgm:else>
                  </dgm:choose>
                  <dgm:ruleLst>
                    <dgm:rule type="primFontSz" val="5" fact="NaN" max="NaN"/>
                  </dgm:ruleLst>
                </dgm:layoutNode>
              </dgm:forEach>
              <dgm:forEach name="Name165" axis="ch" ptType="node" st="3" cnt="1">
                <dgm:layoutNode name="bullet5c" styleLbl="node1">
                  <dgm:alg type="sp"/>
                  <dgm:shape xmlns:r="http://schemas.openxmlformats.org/officeDocument/2006/relationships" type="ellipse" r:blip="">
                    <dgm:adjLst/>
                  </dgm:shape>
                  <dgm:presOf/>
                  <dgm:constrLst/>
                  <dgm:ruleLst/>
                </dgm:layoutNode>
                <dgm:layoutNode name="textBox5c" styleLbl="revTx">
                  <dgm:varLst>
                    <dgm:bulletEnabled val="1"/>
                  </dgm:varLst>
                  <dgm:choose name="Name166">
                    <dgm:if name="Name167" func="var" arg="dir" op="equ" val="norm">
                      <dgm:choose name="Name168">
                        <dgm:if name="Name169" axis="root des" ptType="all node" func="maxDepth" op="gt" val="1">
                          <dgm:alg type="tx">
                            <dgm:param type="txAnchorVert" val="t"/>
                            <dgm:param type="parTxLTRAlign" val="l"/>
                            <dgm:param type="parTxRTLAlign" val="r"/>
                          </dgm:alg>
                        </dgm:if>
                        <dgm:else name="Name170">
                          <dgm:alg type="tx">
                            <dgm:param type="txAnchorVert" val="t"/>
                            <dgm:param type="parTxLTRAlign" val="l"/>
                            <dgm:param type="parTxRTLAlign" val="l"/>
                          </dgm:alg>
                        </dgm:else>
                      </dgm:choose>
                    </dgm:if>
                    <dgm:else name="Name171">
                      <dgm:choose name="Name172">
                        <dgm:if name="Name173" axis="root des" ptType="all node" func="maxDepth" op="gt" val="1">
                          <dgm:alg type="tx">
                            <dgm:param type="txAnchorVert" val="b"/>
                            <dgm:param type="txAnchorVertCh" val="b"/>
                            <dgm:param type="parTxLTRAlign" val="l"/>
                            <dgm:param type="parTxRTLAlign" val="r"/>
                          </dgm:alg>
                        </dgm:if>
                        <dgm:else name="Name174">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75">
                    <dgm:if name="Name176" func="var" arg="dir" op="equ" val="norm">
                      <dgm:constrLst>
                        <dgm:constr type="rMarg"/>
                        <dgm:constr type="tMarg"/>
                        <dgm:constr type="bMarg"/>
                      </dgm:constrLst>
                    </dgm:if>
                    <dgm:else name="Name177">
                      <dgm:constrLst>
                        <dgm:constr type="lMarg"/>
                        <dgm:constr type="tMarg"/>
                        <dgm:constr type="bMarg"/>
                      </dgm:constrLst>
                    </dgm:else>
                  </dgm:choose>
                  <dgm:ruleLst>
                    <dgm:rule type="primFontSz" val="5" fact="NaN" max="NaN"/>
                  </dgm:ruleLst>
                </dgm:layoutNode>
              </dgm:forEach>
              <dgm:forEach name="Name178" axis="ch" ptType="node" st="4" cnt="1">
                <dgm:layoutNode name="bullet5d" styleLbl="node1">
                  <dgm:alg type="sp"/>
                  <dgm:shape xmlns:r="http://schemas.openxmlformats.org/officeDocument/2006/relationships" type="ellipse" r:blip="">
                    <dgm:adjLst/>
                  </dgm:shape>
                  <dgm:presOf/>
                  <dgm:constrLst/>
                  <dgm:ruleLst/>
                </dgm:layoutNode>
                <dgm:layoutNode name="textBox5d" styleLbl="revTx">
                  <dgm:varLst>
                    <dgm:bulletEnabled val="1"/>
                  </dgm:varLst>
                  <dgm:choose name="Name179">
                    <dgm:if name="Name180" func="var" arg="dir" op="equ" val="norm">
                      <dgm:choose name="Name181">
                        <dgm:if name="Name182" axis="root des" ptType="all node" func="maxDepth" op="gt" val="1">
                          <dgm:alg type="tx">
                            <dgm:param type="txAnchorVert" val="t"/>
                            <dgm:param type="parTxLTRAlign" val="l"/>
                            <dgm:param type="parTxRTLAlign" val="r"/>
                          </dgm:alg>
                        </dgm:if>
                        <dgm:else name="Name183">
                          <dgm:alg type="tx">
                            <dgm:param type="txAnchorVert" val="t"/>
                            <dgm:param type="parTxLTRAlign" val="l"/>
                            <dgm:param type="parTxRTLAlign" val="l"/>
                          </dgm:alg>
                        </dgm:else>
                      </dgm:choose>
                    </dgm:if>
                    <dgm:else name="Name184">
                      <dgm:choose name="Name185">
                        <dgm:if name="Name186" axis="root des" ptType="all node" func="maxDepth" op="gt" val="1">
                          <dgm:alg type="tx">
                            <dgm:param type="txAnchorVert" val="b"/>
                            <dgm:param type="txAnchorVertCh" val="b"/>
                            <dgm:param type="parTxLTRAlign" val="l"/>
                            <dgm:param type="parTxRTLAlign" val="r"/>
                          </dgm:alg>
                        </dgm:if>
                        <dgm:else name="Name187">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88">
                    <dgm:if name="Name189" func="var" arg="dir" op="equ" val="norm">
                      <dgm:constrLst>
                        <dgm:constr type="rMarg"/>
                        <dgm:constr type="tMarg"/>
                        <dgm:constr type="bMarg"/>
                      </dgm:constrLst>
                    </dgm:if>
                    <dgm:else name="Name190">
                      <dgm:constrLst>
                        <dgm:constr type="lMarg"/>
                        <dgm:constr type="tMarg"/>
                        <dgm:constr type="bMarg"/>
                      </dgm:constrLst>
                    </dgm:else>
                  </dgm:choose>
                  <dgm:ruleLst>
                    <dgm:rule type="primFontSz" val="5" fact="NaN" max="NaN"/>
                  </dgm:ruleLst>
                </dgm:layoutNode>
              </dgm:forEach>
              <dgm:forEach name="Name191" axis="ch" ptType="node" st="5" cnt="1">
                <dgm:layoutNode name="bullet5e" styleLbl="node1">
                  <dgm:alg type="sp"/>
                  <dgm:shape xmlns:r="http://schemas.openxmlformats.org/officeDocument/2006/relationships" type="ellipse" r:blip="">
                    <dgm:adjLst/>
                  </dgm:shape>
                  <dgm:presOf/>
                  <dgm:constrLst/>
                  <dgm:ruleLst/>
                </dgm:layoutNode>
                <dgm:layoutNode name="textBox5e" styleLbl="revTx">
                  <dgm:varLst>
                    <dgm:bulletEnabled val="1"/>
                  </dgm:varLst>
                  <dgm:choose name="Name192">
                    <dgm:if name="Name193" func="var" arg="dir" op="equ" val="norm">
                      <dgm:choose name="Name194">
                        <dgm:if name="Name195" axis="root des" ptType="all node" func="maxDepth" op="gt" val="1">
                          <dgm:alg type="tx">
                            <dgm:param type="txAnchorVert" val="t"/>
                            <dgm:param type="parTxLTRAlign" val="l"/>
                            <dgm:param type="parTxRTLAlign" val="r"/>
                          </dgm:alg>
                        </dgm:if>
                        <dgm:else name="Name196">
                          <dgm:alg type="tx">
                            <dgm:param type="txAnchorVert" val="t"/>
                            <dgm:param type="parTxLTRAlign" val="l"/>
                            <dgm:param type="parTxRTLAlign" val="l"/>
                          </dgm:alg>
                        </dgm:else>
                      </dgm:choose>
                    </dgm:if>
                    <dgm:else name="Name197">
                      <dgm:choose name="Name198">
                        <dgm:if name="Name199" axis="root des" ptType="all node" func="maxDepth" op="gt" val="1">
                          <dgm:alg type="tx">
                            <dgm:param type="txAnchorVert" val="b"/>
                            <dgm:param type="txAnchorVertCh" val="b"/>
                            <dgm:param type="parTxLTRAlign" val="l"/>
                            <dgm:param type="parTxRTLAlign" val="r"/>
                          </dgm:alg>
                        </dgm:if>
                        <dgm:else name="Name200">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201">
                    <dgm:if name="Name202" func="var" arg="dir" op="equ" val="norm">
                      <dgm:constrLst>
                        <dgm:constr type="rMarg"/>
                        <dgm:constr type="tMarg"/>
                        <dgm:constr type="bMarg"/>
                      </dgm:constrLst>
                    </dgm:if>
                    <dgm:else name="Name203">
                      <dgm:constrLst>
                        <dgm:constr type="lMarg"/>
                        <dgm:constr type="tMarg"/>
                        <dgm:constr type="bMarg"/>
                      </dgm:constrLst>
                    </dgm:else>
                  </dgm:choose>
                  <dgm:ruleLst>
                    <dgm:rule type="primFontSz" val="5" fact="NaN" max="NaN"/>
                  </dgm:ruleLst>
                </dgm:layoutNode>
              </dgm:forEach>
            </dgm:layoutNode>
          </dgm:else>
        </dgm:choose>
      </dgm:if>
      <dgm:else name="Name204"/>
    </dgm:choose>
  </dgm:layoutNode>
</dgm:layoutDef>
</file>

<file path=ppt/diagrams/layout10.xml><?xml version="1.0" encoding="utf-8"?>
<dgm:layoutDef xmlns:dgm="http://schemas.openxmlformats.org/drawingml/2006/diagram" xmlns:a="http://schemas.openxmlformats.org/drawingml/2006/main" uniqueId="urn:microsoft.com/office/officeart/2005/8/layout/arrow2">
  <dgm:title val=""/>
  <dgm:desc val=""/>
  <dgm:catLst>
    <dgm:cat type="process" pri="2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arrowDiagram">
    <dgm:varLst>
      <dgm:chMax val="5"/>
      <dgm:dir/>
      <dgm:resizeHandles val="exact"/>
    </dgm:varLst>
    <dgm:alg type="composite">
      <dgm:param type="ar" val="1.6"/>
    </dgm:alg>
    <dgm:shape xmlns:r="http://schemas.openxmlformats.org/officeDocument/2006/relationships" r:blip="">
      <dgm:adjLst/>
    </dgm:shape>
    <dgm:presOf/>
    <dgm:constrLst>
      <dgm:constr type="l" for="ch" forName="arrow"/>
      <dgm:constr type="t" for="ch" forName="arrow"/>
      <dgm:constr type="w" for="ch" forName="arrow" refType="w"/>
      <dgm:constr type="h" for="ch" forName="arrow" refType="h"/>
      <dgm:constr type="ctrX" for="ch" forName="arrowDiagram1" refType="w" fact="0.5"/>
      <dgm:constr type="ctrY" for="ch" forName="arrowDiagram1" refType="h" fact="0.5"/>
      <dgm:constr type="w" for="ch" forName="arrowDiagram1" refType="w"/>
      <dgm:constr type="h" for="ch" forName="arrowDiagram1" refType="h"/>
      <dgm:constr type="ctrX" for="ch" forName="arrowDiagram2" refType="w" fact="0.5"/>
      <dgm:constr type="ctrY" for="ch" forName="arrowDiagram2" refType="h" fact="0.5"/>
      <dgm:constr type="w" for="ch" forName="arrowDiagram2" refType="w"/>
      <dgm:constr type="h" for="ch" forName="arrowDiagram2" refType="h"/>
      <dgm:constr type="ctrX" for="ch" forName="arrowDiagram3" refType="w" fact="0.5"/>
      <dgm:constr type="ctrY" for="ch" forName="arrowDiagram3" refType="h" fact="0.5"/>
      <dgm:constr type="w" for="ch" forName="arrowDiagram3" refType="w"/>
      <dgm:constr type="h" for="ch" forName="arrowDiagram3" refType="h"/>
      <dgm:constr type="ctrX" for="ch" forName="arrowDiagram4" refType="w" fact="0.5"/>
      <dgm:constr type="ctrY" for="ch" forName="arrowDiagram4" refType="h" fact="0.5"/>
      <dgm:constr type="w" for="ch" forName="arrowDiagram4" refType="w"/>
      <dgm:constr type="h" for="ch" forName="arrowDiagram4" refType="h"/>
      <dgm:constr type="ctrX" for="ch" forName="arrowDiagram5" refType="w" fact="0.5"/>
      <dgm:constr type="ctrY" for="ch" forName="arrowDiagram5" refType="h" fact="0.5"/>
      <dgm:constr type="w" for="ch" forName="arrowDiagram5" refType="w"/>
      <dgm:constr type="h" for="ch" forName="arrowDiagram5" refType="h"/>
    </dgm:constrLst>
    <dgm:ruleLst/>
    <dgm:choose name="Name0">
      <dgm:if name="Name1" axis="ch" ptType="node" func="cnt" op="gte" val="1">
        <dgm:layoutNode name="arrow" styleLbl="bgShp">
          <dgm:alg type="sp"/>
          <dgm:shape xmlns:r="http://schemas.openxmlformats.org/officeDocument/2006/relationships" type="swooshArrow" r:blip="">
            <dgm:adjLst>
              <dgm:adj idx="2" val="0.25"/>
            </dgm:adjLst>
          </dgm:shape>
          <dgm:presOf/>
          <dgm:constrLst/>
          <dgm:ruleLst/>
        </dgm:layoutNode>
        <dgm:choose name="Name2">
          <dgm:if name="Name3" axis="ch" ptType="node" func="cnt" op="lt" val="1"/>
          <dgm:if name="Name4" axis="ch" ptType="node" func="cnt" op="equ" val="1">
            <dgm:layoutNode name="arrowDiagram1">
              <dgm:varLst>
                <dgm:bulletEnabled val="1"/>
              </dgm:varLst>
              <dgm:alg type="composite">
                <dgm:param type="vertAlign" val="none"/>
                <dgm:param type="horzAlign" val="none"/>
              </dgm:alg>
              <dgm:shape xmlns:r="http://schemas.openxmlformats.org/officeDocument/2006/relationships" r:blip="">
                <dgm:adjLst/>
              </dgm:shape>
              <dgm:presOf/>
              <dgm:constrLst>
                <dgm:constr type="ctrX" for="ch" forName="bullet1" refType="w" fact="0.8"/>
                <dgm:constr type="ctrY" for="ch" forName="bullet1" refType="h" fact="0.262"/>
                <dgm:constr type="w" for="ch" forName="bullet1" refType="w" fact="0.074"/>
                <dgm:constr type="h" for="ch" forName="bullet1" refType="w" refFor="ch" refForName="bullet1"/>
                <dgm:constr type="r" for="ch" forName="textBox1" refType="ctrX" refFor="ch" refForName="bullet1"/>
                <dgm:constr type="t" for="ch" forName="textBox1" refType="ctrY" refFor="ch" refForName="bullet1"/>
                <dgm:constr type="w" for="ch" forName="textBox1" refType="w" fact="0.4"/>
                <dgm:constr type="h" for="ch" forName="textBox1" refType="h" fact="0.738"/>
                <dgm:constr type="userA" refType="h" refFor="ch" refForName="bullet1" fact="0.53"/>
                <dgm:constr type="rMarg" for="ch" forName="textBox1" refType="userA" fact="2.834"/>
                <dgm:constr type="primFontSz" for="ch" ptType="node" op="equ" val="65"/>
              </dgm:constrLst>
              <dgm:ruleLst/>
              <dgm:forEach name="Name5" axis="ch" ptType="node" cnt="1">
                <dgm:layoutNode name="bullet1" styleLbl="node1">
                  <dgm:alg type="sp"/>
                  <dgm:shape xmlns:r="http://schemas.openxmlformats.org/officeDocument/2006/relationships" type="ellipse" r:blip="">
                    <dgm:adjLst/>
                  </dgm:shape>
                  <dgm:presOf/>
                  <dgm:constrLst/>
                  <dgm:ruleLst/>
                </dgm:layoutNode>
                <dgm:layoutNode name="textBox1" styleLbl="revTx">
                  <dgm:varLst>
                    <dgm:bulletEnabled val="1"/>
                  </dgm:varLst>
                  <dgm:alg type="tx">
                    <dgm:param type="txAnchorVert" val="t"/>
                    <dgm:param type="parTxLTRAlign" val="r"/>
                    <dgm:param type="parTxRTLAlign" val="r"/>
                  </dgm:alg>
                  <dgm:shape xmlns:r="http://schemas.openxmlformats.org/officeDocument/2006/relationships" type="round2DiagRect" r:blip="">
                    <dgm:adjLst/>
                  </dgm:shape>
                  <dgm:presOf axis="desOrSelf" ptType="node"/>
                  <dgm:constrLst>
                    <dgm:constr type="lMarg"/>
                    <dgm:constr type="tMarg"/>
                    <dgm:constr type="bMarg"/>
                  </dgm:constrLst>
                  <dgm:ruleLst>
                    <dgm:rule type="primFontSz" val="5" fact="NaN" max="NaN"/>
                  </dgm:ruleLst>
                </dgm:layoutNode>
              </dgm:forEach>
            </dgm:layoutNode>
          </dgm:if>
          <dgm:if name="Name6" axis="ch" ptType="node" func="cnt" op="equ" val="2">
            <dgm:layoutNode name="arrowDiagram2">
              <dgm:alg type="composite">
                <dgm:param type="vertAlign" val="none"/>
                <dgm:param type="horzAlign" val="none"/>
              </dgm:alg>
              <dgm:shape xmlns:r="http://schemas.openxmlformats.org/officeDocument/2006/relationships" r:blip="">
                <dgm:adjLst/>
              </dgm:shape>
              <dgm:presOf/>
              <dgm:choose name="Name7">
                <dgm:if name="Name8" func="var" arg="dir" op="equ" val="norm">
                  <dgm:constrLst>
                    <dgm:constr type="ctrX" for="ch" forName="bullet2a" refType="w" fact="0.25"/>
                    <dgm:constr type="ctrY" for="ch" forName="bullet2a" refType="h" fact="0.573"/>
                    <dgm:constr type="w" for="ch" forName="bullet2a" refType="w" fact="0.035"/>
                    <dgm:constr type="h" for="ch" forName="bullet2a" refType="w" refFor="ch" refForName="bullet2a"/>
                    <dgm:constr type="l" for="ch" forName="textBox2a" refType="ctrX" refFor="ch" refForName="bullet2a"/>
                    <dgm:constr type="t" for="ch" forName="textBox2a" refType="ctrY" refFor="ch" refForName="bullet2a"/>
                    <dgm:constr type="w" for="ch" forName="textBox2a" refType="w" fact="0.325"/>
                    <dgm:constr type="h" for="ch" forName="textBox2a" refType="h" fact="0.427"/>
                    <dgm:constr type="userA" refType="h" refFor="ch" refForName="bullet2a" fact="0.53"/>
                    <dgm:constr type="lMarg" for="ch" forName="textBox2a" refType="userA" fact="2.834"/>
                    <dgm:constr type="ctrX" for="ch" forName="bullet2b" refType="w" fact="0.585"/>
                    <dgm:constr type="ctrY" for="ch" forName="bullet2b" refType="h" fact="0.338"/>
                    <dgm:constr type="w" for="ch" forName="bullet2b" refType="w" fact="0.06"/>
                    <dgm:constr type="h" for="ch" forName="bullet2b" refType="w" refFor="ch" refForName="bullet2b"/>
                    <dgm:constr type="l" for="ch" forName="textBox2b" refType="ctrX" refFor="ch" refForName="bullet2b"/>
                    <dgm:constr type="t" for="ch" forName="textBox2b" refType="ctrY" refFor="ch" refForName="bullet2b"/>
                    <dgm:constr type="w" for="ch" forName="textBox2b" refType="w" fact="0.325"/>
                    <dgm:constr type="h" for="ch" forName="textBox2b" refType="h" fact="0.662"/>
                    <dgm:constr type="userB" refType="h" refFor="ch" refForName="bullet2b" fact="0.53"/>
                    <dgm:constr type="lMarg" for="ch" forName="textBox2b" refType="userB" fact="2.834"/>
                    <dgm:constr type="primFontSz" for="ch" ptType="node" op="equ" val="65"/>
                  </dgm:constrLst>
                </dgm:if>
                <dgm:else name="Name9">
                  <dgm:constrLst>
                    <dgm:constr type="ctrX" for="ch" forName="bullet2a" refType="w" fact="0.25"/>
                    <dgm:constr type="ctrY" for="ch" forName="bullet2a" refType="h" fact="0.573"/>
                    <dgm:constr type="w" for="ch" forName="bullet2a" refType="w" fact="0.035"/>
                    <dgm:constr type="h" for="ch" forName="bullet2a" refType="w" refFor="ch" refForName="bullet2a"/>
                    <dgm:constr type="r" for="ch" forName="textBox2a" refType="ctrX" refFor="ch" refForName="bullet2a"/>
                    <dgm:constr type="b" for="ch" forName="textBox2a" refType="ctrY" refFor="ch" refForName="bullet2a"/>
                    <dgm:constr type="w" for="ch" forName="textBox2a" refType="w" fact="0.25"/>
                    <dgm:constr type="h" for="ch" forName="textBox2a" refType="h" fact="0.573"/>
                    <dgm:constr type="userA" refType="h" refFor="ch" refForName="bullet2a" fact="0.53"/>
                    <dgm:constr type="rMarg" for="ch" forName="textBox2a" refType="userA" fact="2.834"/>
                    <dgm:constr type="ctrX" for="ch" forName="bullet2b" refType="w" fact="0.585"/>
                    <dgm:constr type="ctrY" for="ch" forName="bullet2b" refType="h" fact="0.338"/>
                    <dgm:constr type="w" for="ch" forName="bullet2b" refType="w" fact="0.06"/>
                    <dgm:constr type="h" for="ch" forName="bullet2b" refType="w" refFor="ch" refForName="bullet2b"/>
                    <dgm:constr type="r" for="ch" forName="textBox2b" refType="ctrX" refFor="ch" refForName="bullet2b"/>
                    <dgm:constr type="b" for="ch" forName="textBox2b" refType="ctrY" refFor="ch" refForName="bullet2b"/>
                    <dgm:constr type="w" for="ch" forName="textBox2b" refType="w" fact="0.28"/>
                    <dgm:constr type="h" for="ch" forName="textBox2b" refType="h" fact="0.338"/>
                    <dgm:constr type="userB" refType="h" refFor="ch" refForName="bullet2b" fact="0.53"/>
                    <dgm:constr type="rMarg" for="ch" forName="textBox2b" refType="userB" fact="2.834"/>
                    <dgm:constr type="primFontSz" for="ch" ptType="node" op="equ" val="65"/>
                  </dgm:constrLst>
                </dgm:else>
              </dgm:choose>
              <dgm:ruleLst/>
              <dgm:forEach name="Name10" axis="ch" ptType="node" cnt="1">
                <dgm:layoutNode name="bullet2a" styleLbl="node1">
                  <dgm:alg type="sp"/>
                  <dgm:shape xmlns:r="http://schemas.openxmlformats.org/officeDocument/2006/relationships" type="ellipse" r:blip="">
                    <dgm:adjLst/>
                  </dgm:shape>
                  <dgm:presOf/>
                  <dgm:constrLst/>
                  <dgm:ruleLst/>
                </dgm:layoutNode>
                <dgm:layoutNode name="textBox2a" styleLbl="revTx">
                  <dgm:varLst>
                    <dgm:bulletEnabled val="1"/>
                  </dgm:varLst>
                  <dgm:choose name="Name11">
                    <dgm:if name="Name12" func="var" arg="dir" op="equ" val="norm">
                      <dgm:choose name="Name13">
                        <dgm:if name="Name14" axis="root des" ptType="all node" func="maxDepth" op="gt" val="1">
                          <dgm:alg type="tx">
                            <dgm:param type="txAnchorVert" val="t"/>
                            <dgm:param type="parTxLTRAlign" val="l"/>
                            <dgm:param type="parTxRTLAlign" val="r"/>
                          </dgm:alg>
                        </dgm:if>
                        <dgm:else name="Name15">
                          <dgm:alg type="tx">
                            <dgm:param type="txAnchorVert" val="t"/>
                            <dgm:param type="parTxLTRAlign" val="l"/>
                            <dgm:param type="parTxRTLAlign" val="l"/>
                          </dgm:alg>
                        </dgm:else>
                      </dgm:choose>
                    </dgm:if>
                    <dgm:else name="Name16">
                      <dgm:choose name="Name17">
                        <dgm:if name="Name18" axis="root des" ptType="all node" func="maxDepth" op="gt" val="1">
                          <dgm:alg type="tx">
                            <dgm:param type="txAnchorVert" val="b"/>
                            <dgm:param type="txAnchorVertCh" val="b"/>
                            <dgm:param type="parTxLTRAlign" val="l"/>
                            <dgm:param type="parTxRTLAlign" val="r"/>
                          </dgm:alg>
                        </dgm:if>
                        <dgm:else name="Name19">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20">
                    <dgm:if name="Name21" func="var" arg="dir" op="equ" val="norm">
                      <dgm:constrLst>
                        <dgm:constr type="rMarg"/>
                        <dgm:constr type="tMarg"/>
                        <dgm:constr type="bMarg"/>
                      </dgm:constrLst>
                    </dgm:if>
                    <dgm:else name="Name22">
                      <dgm:constrLst>
                        <dgm:constr type="lMarg"/>
                        <dgm:constr type="tMarg"/>
                        <dgm:constr type="bMarg"/>
                      </dgm:constrLst>
                    </dgm:else>
                  </dgm:choose>
                  <dgm:ruleLst>
                    <dgm:rule type="primFontSz" val="5" fact="NaN" max="NaN"/>
                  </dgm:ruleLst>
                </dgm:layoutNode>
              </dgm:forEach>
              <dgm:forEach name="Name23" axis="ch" ptType="node" st="2" cnt="1">
                <dgm:layoutNode name="bullet2b" styleLbl="node1">
                  <dgm:alg type="sp"/>
                  <dgm:shape xmlns:r="http://schemas.openxmlformats.org/officeDocument/2006/relationships" type="ellipse" r:blip="">
                    <dgm:adjLst/>
                  </dgm:shape>
                  <dgm:presOf/>
                  <dgm:constrLst/>
                  <dgm:ruleLst/>
                </dgm:layoutNode>
                <dgm:layoutNode name="textBox2b" styleLbl="revTx">
                  <dgm:varLst>
                    <dgm:bulletEnabled val="1"/>
                  </dgm:varLst>
                  <dgm:choose name="Name24">
                    <dgm:if name="Name25" func="var" arg="dir" op="equ" val="norm">
                      <dgm:choose name="Name26">
                        <dgm:if name="Name27" axis="root des" ptType="all node" func="maxDepth" op="gt" val="1">
                          <dgm:alg type="tx">
                            <dgm:param type="txAnchorVert" val="t"/>
                            <dgm:param type="parTxLTRAlign" val="l"/>
                            <dgm:param type="parTxRTLAlign" val="r"/>
                          </dgm:alg>
                        </dgm:if>
                        <dgm:else name="Name28">
                          <dgm:alg type="tx">
                            <dgm:param type="txAnchorVert" val="t"/>
                            <dgm:param type="parTxLTRAlign" val="l"/>
                            <dgm:param type="parTxRTLAlign" val="l"/>
                          </dgm:alg>
                        </dgm:else>
                      </dgm:choose>
                    </dgm:if>
                    <dgm:else name="Name29">
                      <dgm:choose name="Name30">
                        <dgm:if name="Name31" axis="root des" ptType="all node" func="maxDepth" op="gt" val="1">
                          <dgm:alg type="tx">
                            <dgm:param type="txAnchorVert" val="b"/>
                            <dgm:param type="txAnchorVertCh" val="b"/>
                            <dgm:param type="parTxLTRAlign" val="l"/>
                            <dgm:param type="parTxRTLAlign" val="r"/>
                          </dgm:alg>
                        </dgm:if>
                        <dgm:else name="Name32">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33">
                    <dgm:if name="Name34" func="var" arg="dir" op="equ" val="norm">
                      <dgm:constrLst>
                        <dgm:constr type="rMarg"/>
                        <dgm:constr type="tMarg"/>
                        <dgm:constr type="bMarg"/>
                      </dgm:constrLst>
                    </dgm:if>
                    <dgm:else name="Name35">
                      <dgm:constrLst>
                        <dgm:constr type="lMarg"/>
                        <dgm:constr type="tMarg"/>
                        <dgm:constr type="bMarg"/>
                      </dgm:constrLst>
                    </dgm:else>
                  </dgm:choose>
                  <dgm:ruleLst>
                    <dgm:rule type="primFontSz" val="5" fact="NaN" max="NaN"/>
                  </dgm:ruleLst>
                </dgm:layoutNode>
              </dgm:forEach>
            </dgm:layoutNode>
          </dgm:if>
          <dgm:if name="Name36" axis="ch" ptType="node" func="cnt" op="equ" val="3">
            <dgm:layoutNode name="arrowDiagram3">
              <dgm:alg type="composite">
                <dgm:param type="vertAlign" val="none"/>
                <dgm:param type="horzAlign" val="none"/>
              </dgm:alg>
              <dgm:shape xmlns:r="http://schemas.openxmlformats.org/officeDocument/2006/relationships" r:blip="">
                <dgm:adjLst/>
              </dgm:shape>
              <dgm:presOf/>
              <dgm:choose name="Name37">
                <dgm:if name="Name38" func="var" arg="dir" op="equ" val="norm">
                  <dgm:constrLst>
                    <dgm:constr type="ctrX" for="ch" forName="bullet3a" refType="w" fact="0.14"/>
                    <dgm:constr type="ctrY" for="ch" forName="bullet3a" refType="h" fact="0.711"/>
                    <dgm:constr type="w" for="ch" forName="bullet3a" refType="w" fact="0.026"/>
                    <dgm:constr type="h" for="ch" forName="bullet3a" refType="w" refFor="ch" refForName="bullet3a"/>
                    <dgm:constr type="l" for="ch" forName="textBox3a" refType="ctrX" refFor="ch" refForName="bullet3a"/>
                    <dgm:constr type="t" for="ch" forName="textBox3a" refType="ctrY" refFor="ch" refForName="bullet3a"/>
                    <dgm:constr type="w" for="ch" forName="textBox3a" refType="w" fact="0.233"/>
                    <dgm:constr type="h" for="ch" forName="textBox3a" refType="h" fact="0.289"/>
                    <dgm:constr type="userA" refType="h" refFor="ch" refForName="bullet3a" fact="0.53"/>
                    <dgm:constr type="lMarg" for="ch" forName="textBox3a" refType="userA" fact="2.834"/>
                    <dgm:constr type="ctrX" for="ch" forName="bullet3b" refType="w" fact="0.38"/>
                    <dgm:constr type="ctrY" for="ch" forName="bullet3b" refType="h" fact="0.456"/>
                    <dgm:constr type="w" for="ch" forName="bullet3b" refType="w" fact="0.047"/>
                    <dgm:constr type="h" for="ch" forName="bullet3b" refType="w" refFor="ch" refForName="bullet3b"/>
                    <dgm:constr type="l" for="ch" forName="textBox3b" refType="ctrX" refFor="ch" refForName="bullet3b"/>
                    <dgm:constr type="t" for="ch" forName="textBox3b" refType="ctrY" refFor="ch" refForName="bullet3b"/>
                    <dgm:constr type="w" for="ch" forName="textBox3b" refType="w" fact="0.24"/>
                    <dgm:constr type="h" for="ch" forName="textBox3b" refType="h" fact="0.544"/>
                    <dgm:constr type="userB" refType="h" refFor="ch" refForName="bullet3b" fact="0.53"/>
                    <dgm:constr type="lMarg" for="ch" forName="textBox3b" refType="userB" fact="2.834"/>
                    <dgm:constr type="ctrX" for="ch" forName="bullet3c" refType="w" fact="0.665"/>
                    <dgm:constr type="ctrY" for="ch" forName="bullet3c" refType="h" fact="0.305"/>
                    <dgm:constr type="w" for="ch" forName="bullet3c" refType="w" fact="0.065"/>
                    <dgm:constr type="h" for="ch" forName="bullet3c" refType="w" refFor="ch" refForName="bullet3c"/>
                    <dgm:constr type="l" for="ch" forName="textBox3c" refType="ctrX" refFor="ch" refForName="bullet3c"/>
                    <dgm:constr type="t" for="ch" forName="textBox3c" refType="ctrY" refFor="ch" refForName="bullet3c"/>
                    <dgm:constr type="w" for="ch" forName="textBox3c" refType="w" fact="0.24"/>
                    <dgm:constr type="h" for="ch" forName="textBox3c" refType="h" fact="0.695"/>
                    <dgm:constr type="userC" refType="h" refFor="ch" refForName="bullet3c" fact="0.53"/>
                    <dgm:constr type="lMarg" for="ch" forName="textBox3c" refType="userC" fact="2.834"/>
                    <dgm:constr type="primFontSz" for="ch" ptType="node" op="equ" val="65"/>
                  </dgm:constrLst>
                </dgm:if>
                <dgm:else name="Name39">
                  <dgm:constrLst>
                    <dgm:constr type="ctrX" for="ch" forName="bullet3a" refType="w" fact="0.14"/>
                    <dgm:constr type="ctrY" for="ch" forName="bullet3a" refType="h" fact="0.711"/>
                    <dgm:constr type="w" for="ch" forName="bullet3a" refType="w" fact="0.026"/>
                    <dgm:constr type="h" for="ch" forName="bullet3a" refType="w" refFor="ch" refForName="bullet3a"/>
                    <dgm:constr type="r" for="ch" forName="textBox3a" refType="ctrX" refFor="ch" refForName="bullet3a"/>
                    <dgm:constr type="b" for="ch" forName="textBox3a" refType="ctrY" refFor="ch" refForName="bullet3a"/>
                    <dgm:constr type="w" for="ch" forName="textBox3a" refType="w" fact="0.14"/>
                    <dgm:constr type="h" for="ch" forName="textBox3a" refType="h" fact="0.711"/>
                    <dgm:constr type="userA" refType="h" refFor="ch" refForName="bullet3a" fact="0.53"/>
                    <dgm:constr type="rMarg" for="ch" forName="textBox3a" refType="userA" fact="2.834"/>
                    <dgm:constr type="ctrX" for="ch" forName="bullet3b" refType="w" fact="0.38"/>
                    <dgm:constr type="ctrY" for="ch" forName="bullet3b" refType="h" fact="0.456"/>
                    <dgm:constr type="w" for="ch" forName="bullet3b" refType="w" fact="0.047"/>
                    <dgm:constr type="h" for="ch" forName="bullet3b" refType="w" refFor="ch" refForName="bullet3b"/>
                    <dgm:constr type="r" for="ch" forName="textBox3b" refType="ctrX" refFor="ch" refForName="bullet3b"/>
                    <dgm:constr type="b" for="ch" forName="textBox3b" refType="ctrY" refFor="ch" refForName="bullet3b"/>
                    <dgm:constr type="w" for="ch" forName="textBox3b" refType="w" fact="0.24"/>
                    <dgm:constr type="h" for="ch" forName="textBox3b" refType="h" fact="0.456"/>
                    <dgm:constr type="userB" refType="h" refFor="ch" refForName="bullet3b" fact="0.53"/>
                    <dgm:constr type="rMarg" for="ch" forName="textBox3b" refType="userB" fact="2.834"/>
                    <dgm:constr type="ctrX" for="ch" forName="bullet3c" refType="w" fact="0.665"/>
                    <dgm:constr type="ctrY" for="ch" forName="bullet3c" refType="h" fact="0.305"/>
                    <dgm:constr type="w" for="ch" forName="bullet3c" refType="w" fact="0.065"/>
                    <dgm:constr type="h" for="ch" forName="bullet3c" refType="w" refFor="ch" refForName="bullet3c"/>
                    <dgm:constr type="r" for="ch" forName="textBox3c" refType="ctrX" refFor="ch" refForName="bullet3c"/>
                    <dgm:constr type="b" for="ch" forName="textBox3c" refType="ctrY" refFor="ch" refForName="bullet3c"/>
                    <dgm:constr type="w" for="ch" forName="textBox3c" refType="w" fact="0.24"/>
                    <dgm:constr type="h" for="ch" forName="textBox3c" refType="h" fact="0.305"/>
                    <dgm:constr type="userC" refType="h" refFor="ch" refForName="bullet3c" fact="0.53"/>
                    <dgm:constr type="rMarg" for="ch" forName="textBox3c" refType="userC" fact="2.834"/>
                    <dgm:constr type="primFontSz" for="ch" ptType="node" op="equ" val="65"/>
                  </dgm:constrLst>
                </dgm:else>
              </dgm:choose>
              <dgm:ruleLst/>
              <dgm:forEach name="Name40" axis="ch" ptType="node" cnt="1">
                <dgm:layoutNode name="bullet3a" styleLbl="node1">
                  <dgm:alg type="sp"/>
                  <dgm:shape xmlns:r="http://schemas.openxmlformats.org/officeDocument/2006/relationships" type="ellipse" r:blip="">
                    <dgm:adjLst/>
                  </dgm:shape>
                  <dgm:presOf/>
                  <dgm:constrLst/>
                  <dgm:ruleLst/>
                </dgm:layoutNode>
                <dgm:layoutNode name="textBox3a" styleLbl="revTx">
                  <dgm:varLst>
                    <dgm:bulletEnabled val="1"/>
                  </dgm:varLst>
                  <dgm:choose name="Name41">
                    <dgm:if name="Name42" func="var" arg="dir" op="equ" val="norm">
                      <dgm:choose name="Name43">
                        <dgm:if name="Name44" axis="root des" ptType="all node" func="maxDepth" op="gt" val="1">
                          <dgm:alg type="tx">
                            <dgm:param type="txAnchorVert" val="t"/>
                            <dgm:param type="parTxLTRAlign" val="l"/>
                            <dgm:param type="parTxRTLAlign" val="r"/>
                          </dgm:alg>
                        </dgm:if>
                        <dgm:else name="Name45">
                          <dgm:alg type="tx">
                            <dgm:param type="txAnchorVert" val="t"/>
                            <dgm:param type="parTxLTRAlign" val="l"/>
                            <dgm:param type="parTxRTLAlign" val="l"/>
                          </dgm:alg>
                        </dgm:else>
                      </dgm:choose>
                    </dgm:if>
                    <dgm:else name="Name46">
                      <dgm:choose name="Name47">
                        <dgm:if name="Name48" axis="root des" ptType="all node" func="maxDepth" op="gt" val="1">
                          <dgm:alg type="tx">
                            <dgm:param type="txAnchorVert" val="b"/>
                            <dgm:param type="txAnchorVertCh" val="b"/>
                            <dgm:param type="parTxLTRAlign" val="l"/>
                            <dgm:param type="parTxRTLAlign" val="r"/>
                          </dgm:alg>
                        </dgm:if>
                        <dgm:else name="Name49">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50">
                    <dgm:if name="Name51" func="var" arg="dir" op="equ" val="norm">
                      <dgm:constrLst>
                        <dgm:constr type="rMarg"/>
                        <dgm:constr type="tMarg"/>
                        <dgm:constr type="bMarg"/>
                      </dgm:constrLst>
                    </dgm:if>
                    <dgm:else name="Name52">
                      <dgm:constrLst>
                        <dgm:constr type="lMarg"/>
                        <dgm:constr type="tMarg"/>
                        <dgm:constr type="bMarg"/>
                      </dgm:constrLst>
                    </dgm:else>
                  </dgm:choose>
                  <dgm:ruleLst>
                    <dgm:rule type="primFontSz" val="5" fact="NaN" max="NaN"/>
                  </dgm:ruleLst>
                </dgm:layoutNode>
              </dgm:forEach>
              <dgm:forEach name="Name53" axis="ch" ptType="node" st="2" cnt="1">
                <dgm:layoutNode name="bullet3b" styleLbl="node1">
                  <dgm:alg type="sp"/>
                  <dgm:shape xmlns:r="http://schemas.openxmlformats.org/officeDocument/2006/relationships" type="ellipse" r:blip="">
                    <dgm:adjLst/>
                  </dgm:shape>
                  <dgm:presOf/>
                  <dgm:constrLst/>
                  <dgm:ruleLst/>
                </dgm:layoutNode>
                <dgm:layoutNode name="textBox3b" styleLbl="revTx">
                  <dgm:varLst>
                    <dgm:bulletEnabled val="1"/>
                  </dgm:varLst>
                  <dgm:choose name="Name54">
                    <dgm:if name="Name55" func="var" arg="dir" op="equ" val="norm">
                      <dgm:choose name="Name56">
                        <dgm:if name="Name57" axis="root des" ptType="all node" func="maxDepth" op="gt" val="1">
                          <dgm:alg type="tx">
                            <dgm:param type="txAnchorVert" val="t"/>
                            <dgm:param type="parTxLTRAlign" val="l"/>
                            <dgm:param type="parTxRTLAlign" val="r"/>
                          </dgm:alg>
                        </dgm:if>
                        <dgm:else name="Name58">
                          <dgm:alg type="tx">
                            <dgm:param type="txAnchorVert" val="t"/>
                            <dgm:param type="parTxLTRAlign" val="l"/>
                            <dgm:param type="parTxRTLAlign" val="l"/>
                          </dgm:alg>
                        </dgm:else>
                      </dgm:choose>
                    </dgm:if>
                    <dgm:else name="Name59">
                      <dgm:choose name="Name60">
                        <dgm:if name="Name61" axis="root des" ptType="all node" func="maxDepth" op="gt" val="1">
                          <dgm:alg type="tx">
                            <dgm:param type="txAnchorVert" val="b"/>
                            <dgm:param type="txAnchorVertCh" val="b"/>
                            <dgm:param type="parTxLTRAlign" val="l"/>
                            <dgm:param type="parTxRTLAlign" val="r"/>
                          </dgm:alg>
                        </dgm:if>
                        <dgm:else name="Name62">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63">
                    <dgm:if name="Name64" func="var" arg="dir" op="equ" val="norm">
                      <dgm:constrLst>
                        <dgm:constr type="rMarg"/>
                        <dgm:constr type="tMarg"/>
                        <dgm:constr type="bMarg"/>
                      </dgm:constrLst>
                    </dgm:if>
                    <dgm:else name="Name65">
                      <dgm:constrLst>
                        <dgm:constr type="lMarg"/>
                        <dgm:constr type="tMarg"/>
                        <dgm:constr type="bMarg"/>
                      </dgm:constrLst>
                    </dgm:else>
                  </dgm:choose>
                  <dgm:ruleLst>
                    <dgm:rule type="primFontSz" val="5" fact="NaN" max="NaN"/>
                  </dgm:ruleLst>
                </dgm:layoutNode>
              </dgm:forEach>
              <dgm:forEach name="Name66" axis="ch" ptType="node" st="3" cnt="1">
                <dgm:layoutNode name="bullet3c" styleLbl="node1">
                  <dgm:alg type="sp"/>
                  <dgm:shape xmlns:r="http://schemas.openxmlformats.org/officeDocument/2006/relationships" type="ellipse" r:blip="">
                    <dgm:adjLst/>
                  </dgm:shape>
                  <dgm:presOf/>
                  <dgm:constrLst/>
                  <dgm:ruleLst/>
                </dgm:layoutNode>
                <dgm:layoutNode name="textBox3c" styleLbl="revTx">
                  <dgm:varLst>
                    <dgm:bulletEnabled val="1"/>
                  </dgm:varLst>
                  <dgm:choose name="Name67">
                    <dgm:if name="Name68" func="var" arg="dir" op="equ" val="norm">
                      <dgm:choose name="Name69">
                        <dgm:if name="Name70" axis="root des" ptType="all node" func="maxDepth" op="gt" val="1">
                          <dgm:alg type="tx">
                            <dgm:param type="txAnchorVert" val="t"/>
                            <dgm:param type="parTxLTRAlign" val="l"/>
                            <dgm:param type="parTxRTLAlign" val="r"/>
                          </dgm:alg>
                        </dgm:if>
                        <dgm:else name="Name71">
                          <dgm:alg type="tx">
                            <dgm:param type="txAnchorVert" val="t"/>
                            <dgm:param type="parTxLTRAlign" val="l"/>
                            <dgm:param type="parTxRTLAlign" val="l"/>
                          </dgm:alg>
                        </dgm:else>
                      </dgm:choose>
                    </dgm:if>
                    <dgm:else name="Name72">
                      <dgm:choose name="Name73">
                        <dgm:if name="Name74" axis="root des" ptType="all node" func="maxDepth" op="gt" val="1">
                          <dgm:alg type="tx">
                            <dgm:param type="txAnchorVert" val="b"/>
                            <dgm:param type="txAnchorVertCh" val="b"/>
                            <dgm:param type="parTxLTRAlign" val="l"/>
                            <dgm:param type="parTxRTLAlign" val="r"/>
                          </dgm:alg>
                        </dgm:if>
                        <dgm:else name="Name75">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76">
                    <dgm:if name="Name77" func="var" arg="dir" op="equ" val="norm">
                      <dgm:constrLst>
                        <dgm:constr type="rMarg"/>
                        <dgm:constr type="tMarg"/>
                        <dgm:constr type="bMarg"/>
                      </dgm:constrLst>
                    </dgm:if>
                    <dgm:else name="Name78">
                      <dgm:constrLst>
                        <dgm:constr type="lMarg"/>
                        <dgm:constr type="tMarg"/>
                        <dgm:constr type="bMarg"/>
                      </dgm:constrLst>
                    </dgm:else>
                  </dgm:choose>
                  <dgm:ruleLst>
                    <dgm:rule type="primFontSz" val="5" fact="NaN" max="NaN"/>
                  </dgm:ruleLst>
                </dgm:layoutNode>
              </dgm:forEach>
            </dgm:layoutNode>
          </dgm:if>
          <dgm:if name="Name79" axis="ch" ptType="node" func="cnt" op="equ" val="4">
            <dgm:layoutNode name="arrowDiagram4">
              <dgm:alg type="composite">
                <dgm:param type="vertAlign" val="none"/>
                <dgm:param type="horzAlign" val="none"/>
              </dgm:alg>
              <dgm:shape xmlns:r="http://schemas.openxmlformats.org/officeDocument/2006/relationships" r:blip="">
                <dgm:adjLst/>
              </dgm:shape>
              <dgm:presOf/>
              <dgm:choose name="Name80">
                <dgm:if name="Name81" func="var" arg="dir" op="equ" val="norm">
                  <dgm:constrLst>
                    <dgm:constr type="ctrX" for="ch" forName="bullet4a" refType="w" fact="0.11"/>
                    <dgm:constr type="ctrY" for="ch" forName="bullet4a" refType="h" fact="0.762"/>
                    <dgm:constr type="w" for="ch" forName="bullet4a" refType="w" fact="0.023"/>
                    <dgm:constr type="h" for="ch" forName="bullet4a" refType="w" refFor="ch" refForName="bullet4a"/>
                    <dgm:constr type="l" for="ch" forName="textBox4a" refType="ctrX" refFor="ch" refForName="bullet4a"/>
                    <dgm:constr type="t" for="ch" forName="textBox4a" refType="ctrY" refFor="ch" refForName="bullet4a"/>
                    <dgm:constr type="w" for="ch" forName="textBox4a" refType="w" fact="0.171"/>
                    <dgm:constr type="h" for="ch" forName="textBox4a" refType="h" fact="0.238"/>
                    <dgm:constr type="userA" refType="h" refFor="ch" refForName="bullet4a" fact="0.53"/>
                    <dgm:constr type="lMarg" for="ch" forName="textBox4a" refType="userA" fact="2.834"/>
                    <dgm:constr type="ctrX" for="ch" forName="bullet4b" refType="w" fact="0.281"/>
                    <dgm:constr type="ctrY" for="ch" forName="bullet4b" refType="h" fact="0.543"/>
                    <dgm:constr type="w" for="ch" forName="bullet4b" refType="w" fact="0.04"/>
                    <dgm:constr type="h" for="ch" forName="bullet4b" refType="w" refFor="ch" refForName="bullet4b"/>
                    <dgm:constr type="l" for="ch" forName="textBox4b" refType="ctrX" refFor="ch" refForName="bullet4b"/>
                    <dgm:constr type="t" for="ch" forName="textBox4b" refType="ctrY" refFor="ch" refForName="bullet4b"/>
                    <dgm:constr type="w" for="ch" forName="textBox4b" refType="w" fact="0.21"/>
                    <dgm:constr type="h" for="ch" forName="textBox4b" refType="h" fact="0.457"/>
                    <dgm:constr type="userB" refType="h" refFor="ch" refForName="bullet4b" fact="0.53"/>
                    <dgm:constr type="lMarg" for="ch" forName="textBox4b" refType="userB" fact="2.834"/>
                    <dgm:constr type="ctrX" for="ch" forName="bullet4c" refType="w" fact="0.495"/>
                    <dgm:constr type="ctrY" for="ch" forName="bullet4c" refType="h" fact="0.382"/>
                    <dgm:constr type="w" for="ch" forName="bullet4c" refType="w" fact="0.053"/>
                    <dgm:constr type="h" for="ch" forName="bullet4c" refType="w" refFor="ch" refForName="bullet4c"/>
                    <dgm:constr type="l" for="ch" forName="textBox4c" refType="ctrX" refFor="ch" refForName="bullet4c"/>
                    <dgm:constr type="t" for="ch" forName="textBox4c" refType="ctrY" refFor="ch" refForName="bullet4c"/>
                    <dgm:constr type="w" for="ch" forName="textBox4c" refType="w" fact="0.21"/>
                    <dgm:constr type="h" for="ch" forName="textBox4c" refType="h" fact="0.618"/>
                    <dgm:constr type="userC" refType="h" refFor="ch" refForName="bullet4c" fact="0.53"/>
                    <dgm:constr type="lMarg" for="ch" forName="textBox4c" refType="userC" fact="2.834"/>
                    <dgm:constr type="ctrX" for="ch" forName="bullet4d" refType="w" fact="0.73"/>
                    <dgm:constr type="ctrY" for="ch" forName="bullet4d" refType="h" fact="0.283"/>
                    <dgm:constr type="w" for="ch" forName="bullet4d" refType="w" fact="0.071"/>
                    <dgm:constr type="h" for="ch" forName="bullet4d" refType="w" refFor="ch" refForName="bullet4d"/>
                    <dgm:constr type="l" for="ch" forName="textBox4d" refType="ctrX" refFor="ch" refForName="bullet4d"/>
                    <dgm:constr type="t" for="ch" forName="textBox4d" refType="ctrY" refFor="ch" refForName="bullet4d"/>
                    <dgm:constr type="w" for="ch" forName="textBox4d" refType="w" fact="0.21"/>
                    <dgm:constr type="h" for="ch" forName="textBox4d" refType="h" fact="0.717"/>
                    <dgm:constr type="userD" refType="h" refFor="ch" refForName="bullet4d" fact="0.53"/>
                    <dgm:constr type="lMarg" for="ch" forName="textBox4d" refType="userD" fact="2.834"/>
                    <dgm:constr type="primFontSz" for="ch" ptType="node" op="equ" val="65"/>
                  </dgm:constrLst>
                </dgm:if>
                <dgm:else name="Name82">
                  <dgm:constrLst>
                    <dgm:constr type="ctrX" for="ch" forName="bullet4a" refType="w" fact="0.11"/>
                    <dgm:constr type="ctrY" for="ch" forName="bullet4a" refType="h" fact="0.762"/>
                    <dgm:constr type="w" for="ch" forName="bullet4a" refType="w" fact="0.023"/>
                    <dgm:constr type="h" for="ch" forName="bullet4a" refType="w" refFor="ch" refForName="bullet4a"/>
                    <dgm:constr type="r" for="ch" forName="textBox4a" refType="ctrX" refFor="ch" refForName="bullet4a"/>
                    <dgm:constr type="b" for="ch" forName="textBox4a" refType="ctrY" refFor="ch" refForName="bullet4a"/>
                    <dgm:constr type="w" for="ch" forName="textBox4a" refType="w" fact="0.11"/>
                    <dgm:constr type="h" for="ch" forName="textBox4a" refType="h" fact="0.762"/>
                    <dgm:constr type="userA" refType="h" refFor="ch" refForName="bullet4a" fact="0.53"/>
                    <dgm:constr type="rMarg" for="ch" forName="textBox4a" refType="userA" fact="2.834"/>
                    <dgm:constr type="ctrX" for="ch" forName="bullet4b" refType="w" fact="0.281"/>
                    <dgm:constr type="ctrY" for="ch" forName="bullet4b" refType="h" fact="0.543"/>
                    <dgm:constr type="w" for="ch" forName="bullet4b" refType="w" fact="0.04"/>
                    <dgm:constr type="h" for="ch" forName="bullet4b" refType="w" refFor="ch" refForName="bullet4b"/>
                    <dgm:constr type="r" for="ch" forName="textBox4b" refType="ctrX" refFor="ch" refForName="bullet4b"/>
                    <dgm:constr type="b" for="ch" forName="textBox4b" refType="ctrY" refFor="ch" refForName="bullet4b"/>
                    <dgm:constr type="w" for="ch" forName="textBox4b" refType="w" fact="0.171"/>
                    <dgm:constr type="h" for="ch" forName="textBox4b" refType="h" fact="0.543"/>
                    <dgm:constr type="userB" refType="h" refFor="ch" refForName="bullet4b" fact="0.53"/>
                    <dgm:constr type="rMarg" for="ch" forName="textBox4b" refType="userB" fact="2.834"/>
                    <dgm:constr type="ctrX" for="ch" forName="bullet4c" refType="w" fact="0.495"/>
                    <dgm:constr type="ctrY" for="ch" forName="bullet4c" refType="h" fact="0.382"/>
                    <dgm:constr type="w" for="ch" forName="bullet4c" refType="w" fact="0.053"/>
                    <dgm:constr type="h" for="ch" forName="bullet4c" refType="w" refFor="ch" refForName="bullet4c"/>
                    <dgm:constr type="r" for="ch" forName="textBox4c" refType="ctrX" refFor="ch" refForName="bullet4c"/>
                    <dgm:constr type="b" for="ch" forName="textBox4c" refType="ctrY" refFor="ch" refForName="bullet4c"/>
                    <dgm:constr type="w" for="ch" forName="textBox4c" refType="w" fact="0.21"/>
                    <dgm:constr type="h" for="ch" forName="textBox4c" refType="h" fact="0.382"/>
                    <dgm:constr type="userC" refType="h" refFor="ch" refForName="bullet4c" fact="0.53"/>
                    <dgm:constr type="rMarg" for="ch" forName="textBox4c" refType="userC" fact="2.834"/>
                    <dgm:constr type="ctrX" for="ch" forName="bullet4d" refType="w" fact="0.73"/>
                    <dgm:constr type="ctrY" for="ch" forName="bullet4d" refType="h" fact="0.283"/>
                    <dgm:constr type="w" for="ch" forName="bullet4d" refType="w" fact="0.071"/>
                    <dgm:constr type="h" for="ch" forName="bullet4d" refType="w" refFor="ch" refForName="bullet4d"/>
                    <dgm:constr type="r" for="ch" forName="textBox4d" refType="ctrX" refFor="ch" refForName="bullet4d"/>
                    <dgm:constr type="b" for="ch" forName="textBox4d" refType="ctrY" refFor="ch" refForName="bullet4d"/>
                    <dgm:constr type="w" for="ch" forName="textBox4d" refType="w" fact="0.21"/>
                    <dgm:constr type="h" for="ch" forName="textBox4d" refType="h" fact="0.283"/>
                    <dgm:constr type="userD" refType="h" refFor="ch" refForName="bullet4d" fact="0.53"/>
                    <dgm:constr type="rMarg" for="ch" forName="textBox4d" refType="userD" fact="2.834"/>
                    <dgm:constr type="primFontSz" for="ch" ptType="node" op="equ" val="65"/>
                  </dgm:constrLst>
                </dgm:else>
              </dgm:choose>
              <dgm:ruleLst/>
              <dgm:forEach name="Name83" axis="ch" ptType="node" cnt="1">
                <dgm:layoutNode name="bullet4a" styleLbl="node1">
                  <dgm:alg type="sp"/>
                  <dgm:shape xmlns:r="http://schemas.openxmlformats.org/officeDocument/2006/relationships" type="ellipse" r:blip="">
                    <dgm:adjLst/>
                  </dgm:shape>
                  <dgm:presOf/>
                  <dgm:constrLst/>
                  <dgm:ruleLst/>
                </dgm:layoutNode>
                <dgm:layoutNode name="textBox4a" styleLbl="revTx">
                  <dgm:varLst>
                    <dgm:bulletEnabled val="1"/>
                  </dgm:varLst>
                  <dgm:choose name="Name84">
                    <dgm:if name="Name85" func="var" arg="dir" op="equ" val="norm">
                      <dgm:choose name="Name86">
                        <dgm:if name="Name87" axis="root des" ptType="all node" func="maxDepth" op="gt" val="1">
                          <dgm:alg type="tx">
                            <dgm:param type="txAnchorVert" val="t"/>
                            <dgm:param type="parTxLTRAlign" val="l"/>
                            <dgm:param type="parTxRTLAlign" val="r"/>
                          </dgm:alg>
                        </dgm:if>
                        <dgm:else name="Name88">
                          <dgm:alg type="tx">
                            <dgm:param type="txAnchorVert" val="t"/>
                            <dgm:param type="parTxLTRAlign" val="l"/>
                            <dgm:param type="parTxRTLAlign" val="l"/>
                          </dgm:alg>
                        </dgm:else>
                      </dgm:choose>
                    </dgm:if>
                    <dgm:else name="Name89">
                      <dgm:choose name="Name90">
                        <dgm:if name="Name91" axis="root des" ptType="all node" func="maxDepth" op="gt" val="1">
                          <dgm:alg type="tx">
                            <dgm:param type="txAnchorVert" val="b"/>
                            <dgm:param type="txAnchorVertCh" val="b"/>
                            <dgm:param type="parTxLTRAlign" val="l"/>
                            <dgm:param type="parTxRTLAlign" val="r"/>
                          </dgm:alg>
                        </dgm:if>
                        <dgm:else name="Name92">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93">
                    <dgm:if name="Name94" func="var" arg="dir" op="equ" val="norm">
                      <dgm:constrLst>
                        <dgm:constr type="rMarg"/>
                        <dgm:constr type="tMarg"/>
                        <dgm:constr type="bMarg"/>
                      </dgm:constrLst>
                    </dgm:if>
                    <dgm:else name="Name95">
                      <dgm:constrLst>
                        <dgm:constr type="lMarg"/>
                        <dgm:constr type="tMarg"/>
                        <dgm:constr type="bMarg"/>
                      </dgm:constrLst>
                    </dgm:else>
                  </dgm:choose>
                  <dgm:ruleLst>
                    <dgm:rule type="primFontSz" val="5" fact="NaN" max="NaN"/>
                  </dgm:ruleLst>
                </dgm:layoutNode>
              </dgm:forEach>
              <dgm:forEach name="Name96" axis="ch" ptType="node" st="2" cnt="1">
                <dgm:layoutNode name="bullet4b" styleLbl="node1">
                  <dgm:alg type="sp"/>
                  <dgm:shape xmlns:r="http://schemas.openxmlformats.org/officeDocument/2006/relationships" type="ellipse" r:blip="">
                    <dgm:adjLst/>
                  </dgm:shape>
                  <dgm:presOf/>
                  <dgm:constrLst/>
                  <dgm:ruleLst/>
                </dgm:layoutNode>
                <dgm:layoutNode name="textBox4b" styleLbl="revTx">
                  <dgm:varLst>
                    <dgm:bulletEnabled val="1"/>
                  </dgm:varLst>
                  <dgm:choose name="Name97">
                    <dgm:if name="Name98" func="var" arg="dir" op="equ" val="norm">
                      <dgm:choose name="Name99">
                        <dgm:if name="Name100" axis="root des" ptType="all node" func="maxDepth" op="gt" val="1">
                          <dgm:alg type="tx">
                            <dgm:param type="txAnchorVert" val="t"/>
                            <dgm:param type="parTxLTRAlign" val="l"/>
                            <dgm:param type="parTxRTLAlign" val="r"/>
                          </dgm:alg>
                        </dgm:if>
                        <dgm:else name="Name101">
                          <dgm:alg type="tx">
                            <dgm:param type="txAnchorVert" val="t"/>
                            <dgm:param type="parTxLTRAlign" val="l"/>
                            <dgm:param type="parTxRTLAlign" val="l"/>
                          </dgm:alg>
                        </dgm:else>
                      </dgm:choose>
                    </dgm:if>
                    <dgm:else name="Name102">
                      <dgm:choose name="Name103">
                        <dgm:if name="Name104" axis="root des" ptType="all node" func="maxDepth" op="gt" val="1">
                          <dgm:alg type="tx">
                            <dgm:param type="txAnchorVert" val="b"/>
                            <dgm:param type="txAnchorVertCh" val="b"/>
                            <dgm:param type="parTxLTRAlign" val="l"/>
                            <dgm:param type="parTxRTLAlign" val="r"/>
                          </dgm:alg>
                        </dgm:if>
                        <dgm:else name="Name105">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06">
                    <dgm:if name="Name107" func="var" arg="dir" op="equ" val="norm">
                      <dgm:constrLst>
                        <dgm:constr type="rMarg"/>
                        <dgm:constr type="tMarg"/>
                        <dgm:constr type="bMarg"/>
                      </dgm:constrLst>
                    </dgm:if>
                    <dgm:else name="Name108">
                      <dgm:constrLst>
                        <dgm:constr type="lMarg"/>
                        <dgm:constr type="tMarg"/>
                        <dgm:constr type="bMarg"/>
                      </dgm:constrLst>
                    </dgm:else>
                  </dgm:choose>
                  <dgm:ruleLst>
                    <dgm:rule type="primFontSz" val="5" fact="NaN" max="NaN"/>
                  </dgm:ruleLst>
                </dgm:layoutNode>
              </dgm:forEach>
              <dgm:forEach name="Name109" axis="ch" ptType="node" st="3" cnt="1">
                <dgm:layoutNode name="bullet4c" styleLbl="node1">
                  <dgm:alg type="sp"/>
                  <dgm:shape xmlns:r="http://schemas.openxmlformats.org/officeDocument/2006/relationships" type="ellipse" r:blip="">
                    <dgm:adjLst/>
                  </dgm:shape>
                  <dgm:presOf/>
                  <dgm:constrLst/>
                  <dgm:ruleLst/>
                </dgm:layoutNode>
                <dgm:layoutNode name="textBox4c" styleLbl="revTx">
                  <dgm:varLst>
                    <dgm:bulletEnabled val="1"/>
                  </dgm:varLst>
                  <dgm:choose name="Name110">
                    <dgm:if name="Name111" func="var" arg="dir" op="equ" val="norm">
                      <dgm:choose name="Name112">
                        <dgm:if name="Name113" axis="root des" ptType="all node" func="maxDepth" op="gt" val="1">
                          <dgm:alg type="tx">
                            <dgm:param type="txAnchorVert" val="t"/>
                            <dgm:param type="parTxLTRAlign" val="l"/>
                            <dgm:param type="parTxRTLAlign" val="r"/>
                          </dgm:alg>
                        </dgm:if>
                        <dgm:else name="Name114">
                          <dgm:alg type="tx">
                            <dgm:param type="txAnchorVert" val="t"/>
                            <dgm:param type="parTxLTRAlign" val="l"/>
                            <dgm:param type="parTxRTLAlign" val="l"/>
                          </dgm:alg>
                        </dgm:else>
                      </dgm:choose>
                    </dgm:if>
                    <dgm:else name="Name115">
                      <dgm:choose name="Name116">
                        <dgm:if name="Name117" axis="root des" ptType="all node" func="maxDepth" op="gt" val="1">
                          <dgm:alg type="tx">
                            <dgm:param type="txAnchorVert" val="b"/>
                            <dgm:param type="txAnchorVertCh" val="b"/>
                            <dgm:param type="parTxLTRAlign" val="l"/>
                            <dgm:param type="parTxRTLAlign" val="r"/>
                          </dgm:alg>
                        </dgm:if>
                        <dgm:else name="Name118">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19">
                    <dgm:if name="Name120" func="var" arg="dir" op="equ" val="norm">
                      <dgm:constrLst>
                        <dgm:constr type="rMarg"/>
                        <dgm:constr type="tMarg"/>
                        <dgm:constr type="bMarg"/>
                      </dgm:constrLst>
                    </dgm:if>
                    <dgm:else name="Name121">
                      <dgm:constrLst>
                        <dgm:constr type="lMarg"/>
                        <dgm:constr type="tMarg"/>
                        <dgm:constr type="bMarg"/>
                      </dgm:constrLst>
                    </dgm:else>
                  </dgm:choose>
                  <dgm:ruleLst>
                    <dgm:rule type="primFontSz" val="5" fact="NaN" max="NaN"/>
                  </dgm:ruleLst>
                </dgm:layoutNode>
              </dgm:forEach>
              <dgm:forEach name="Name122" axis="ch" ptType="node" st="4" cnt="1">
                <dgm:layoutNode name="bullet4d" styleLbl="node1">
                  <dgm:alg type="sp"/>
                  <dgm:shape xmlns:r="http://schemas.openxmlformats.org/officeDocument/2006/relationships" type="ellipse" r:blip="">
                    <dgm:adjLst/>
                  </dgm:shape>
                  <dgm:presOf/>
                  <dgm:constrLst/>
                  <dgm:ruleLst/>
                </dgm:layoutNode>
                <dgm:layoutNode name="textBox4d" styleLbl="revTx">
                  <dgm:varLst>
                    <dgm:bulletEnabled val="1"/>
                  </dgm:varLst>
                  <dgm:choose name="Name123">
                    <dgm:if name="Name124" func="var" arg="dir" op="equ" val="norm">
                      <dgm:choose name="Name125">
                        <dgm:if name="Name126" axis="root des" ptType="all node" func="maxDepth" op="gt" val="1">
                          <dgm:alg type="tx">
                            <dgm:param type="txAnchorVert" val="t"/>
                            <dgm:param type="parTxLTRAlign" val="l"/>
                            <dgm:param type="parTxRTLAlign" val="r"/>
                          </dgm:alg>
                        </dgm:if>
                        <dgm:else name="Name127">
                          <dgm:alg type="tx">
                            <dgm:param type="txAnchorVert" val="t"/>
                            <dgm:param type="parTxLTRAlign" val="l"/>
                            <dgm:param type="parTxRTLAlign" val="l"/>
                          </dgm:alg>
                        </dgm:else>
                      </dgm:choose>
                    </dgm:if>
                    <dgm:else name="Name128">
                      <dgm:choose name="Name129">
                        <dgm:if name="Name130" axis="root des" ptType="all node" func="maxDepth" op="gt" val="1">
                          <dgm:alg type="tx">
                            <dgm:param type="txAnchorVert" val="b"/>
                            <dgm:param type="txAnchorVertCh" val="b"/>
                            <dgm:param type="parTxLTRAlign" val="l"/>
                            <dgm:param type="parTxRTLAlign" val="r"/>
                          </dgm:alg>
                        </dgm:if>
                        <dgm:else name="Name131">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32">
                    <dgm:if name="Name133" func="var" arg="dir" op="equ" val="norm">
                      <dgm:constrLst>
                        <dgm:constr type="rMarg"/>
                        <dgm:constr type="tMarg"/>
                        <dgm:constr type="bMarg"/>
                      </dgm:constrLst>
                    </dgm:if>
                    <dgm:else name="Name134">
                      <dgm:constrLst>
                        <dgm:constr type="lMarg"/>
                        <dgm:constr type="tMarg"/>
                        <dgm:constr type="bMarg"/>
                      </dgm:constrLst>
                    </dgm:else>
                  </dgm:choose>
                  <dgm:ruleLst>
                    <dgm:rule type="primFontSz" val="5" fact="NaN" max="NaN"/>
                  </dgm:ruleLst>
                </dgm:layoutNode>
              </dgm:forEach>
            </dgm:layoutNode>
          </dgm:if>
          <dgm:else name="Name135">
            <dgm:layoutNode name="arrowDiagram5">
              <dgm:alg type="composite">
                <dgm:param type="vertAlign" val="none"/>
                <dgm:param type="horzAlign" val="none"/>
              </dgm:alg>
              <dgm:shape xmlns:r="http://schemas.openxmlformats.org/officeDocument/2006/relationships" r:blip="">
                <dgm:adjLst/>
              </dgm:shape>
              <dgm:presOf/>
              <dgm:choose name="Name136">
                <dgm:if name="Name137" func="var" arg="dir" op="equ" val="norm">
                  <dgm:constrLst>
                    <dgm:constr type="ctrX" for="ch" forName="bullet5a" refType="w" fact="0.11"/>
                    <dgm:constr type="ctrY" for="ch" forName="bullet5a" refType="h" fact="0.762"/>
                    <dgm:constr type="w" for="ch" forName="bullet5a" refType="w" fact="0.023"/>
                    <dgm:constr type="h" for="ch" forName="bullet5a" refType="w" refFor="ch" refForName="bullet5a"/>
                    <dgm:constr type="l" for="ch" forName="textBox5a" refType="ctrX" refFor="ch" refForName="bullet5a"/>
                    <dgm:constr type="t" for="ch" forName="textBox5a" refType="ctrY" refFor="ch" refForName="bullet5a"/>
                    <dgm:constr type="w" for="ch" forName="textBox5a" refType="w" fact="0.131"/>
                    <dgm:constr type="h" for="ch" forName="textBox5a" refType="h" fact="0.238"/>
                    <dgm:constr type="userA" refType="h" refFor="ch" refForName="bullet5a" fact="0.53"/>
                    <dgm:constr type="lMarg" for="ch" forName="textBox5a" refType="userA" fact="2.834"/>
                    <dgm:constr type="ctrX" for="ch" forName="bullet5b" refType="w" fact="0.241"/>
                    <dgm:constr type="ctrY" for="ch" forName="bullet5b" refType="h" fact="0.581"/>
                    <dgm:constr type="w" for="ch" forName="bullet5b" refType="w" fact="0.036"/>
                    <dgm:constr type="h" for="ch" forName="bullet5b" refType="w" refFor="ch" refForName="bullet5b"/>
                    <dgm:constr type="l" for="ch" forName="textBox5b" refType="ctrX" refFor="ch" refForName="bullet5b"/>
                    <dgm:constr type="t" for="ch" forName="textBox5b" refType="ctrY" refFor="ch" refForName="bullet5b"/>
                    <dgm:constr type="w" for="ch" forName="textBox5b" refType="w" fact="0.166"/>
                    <dgm:constr type="h" for="ch" forName="textBox5b" refType="h" fact="0.419"/>
                    <dgm:constr type="userB" refType="h" refFor="ch" refForName="bullet5b" fact="0.53"/>
                    <dgm:constr type="lMarg" for="ch" forName="textBox5b" refType="userB" fact="2.834"/>
                    <dgm:constr type="ctrX" for="ch" forName="bullet5c" refType="w" fact="0.407"/>
                    <dgm:constr type="ctrY" for="ch" forName="bullet5c" refType="h" fact="0.438"/>
                    <dgm:constr type="w" for="ch" forName="bullet5c" refType="w" fact="0.048"/>
                    <dgm:constr type="h" for="ch" forName="bullet5c" refType="w" refFor="ch" refForName="bullet5c"/>
                    <dgm:constr type="l" for="ch" forName="textBox5c" refType="ctrX" refFor="ch" refForName="bullet5c"/>
                    <dgm:constr type="t" for="ch" forName="textBox5c" refType="ctrY" refFor="ch" refForName="bullet5c"/>
                    <dgm:constr type="w" for="ch" forName="textBox5c" refType="w" fact="0.193"/>
                    <dgm:constr type="h" for="ch" forName="textBox5c" refType="h" fact="0.562"/>
                    <dgm:constr type="userC" refType="h" refFor="ch" refForName="bullet5c" fact="0.53"/>
                    <dgm:constr type="lMarg" for="ch" forName="textBox5c" refType="userC" fact="2.834"/>
                    <dgm:constr type="ctrX" for="ch" forName="bullet5d" refType="w" fact="0.6"/>
                    <dgm:constr type="ctrY" for="ch" forName="bullet5d" refType="h" fact="0.33"/>
                    <dgm:constr type="w" for="ch" forName="bullet5d" refType="w" fact="0.062"/>
                    <dgm:constr type="h" for="ch" forName="bullet5d" refType="w" refFor="ch" refForName="bullet5d"/>
                    <dgm:constr type="l" for="ch" forName="textBox5d" refType="ctrX" refFor="ch" refForName="bullet5d"/>
                    <dgm:constr type="t" for="ch" forName="textBox5d" refType="ctrY" refFor="ch" refForName="bullet5d"/>
                    <dgm:constr type="w" for="ch" forName="textBox5d" refType="w" fact="0.2"/>
                    <dgm:constr type="h" for="ch" forName="textBox5d" refType="h" fact="0.67"/>
                    <dgm:constr type="userD" refType="h" refFor="ch" refForName="bullet5d" fact="0.53"/>
                    <dgm:constr type="lMarg" for="ch" forName="textBox5d" refType="userD" fact="2.834"/>
                    <dgm:constr type="ctrX" for="ch" forName="bullet5e" refType="w" fact="0.8"/>
                    <dgm:constr type="ctrY" for="ch" forName="bullet5e" refType="h" fact="0.264"/>
                    <dgm:constr type="w" for="ch" forName="bullet5e" refType="w" fact="0.079"/>
                    <dgm:constr type="h" for="ch" forName="bullet5e" refType="w" refFor="ch" refForName="bullet5e"/>
                    <dgm:constr type="l" for="ch" forName="textBox5e" refType="ctrX" refFor="ch" refForName="bullet5e"/>
                    <dgm:constr type="t" for="ch" forName="textBox5e" refType="ctrY" refFor="ch" refForName="bullet5e"/>
                    <dgm:constr type="w" for="ch" forName="textBox5e" refType="w" fact="0.2"/>
                    <dgm:constr type="h" for="ch" forName="textBox5e" refType="h" fact="0.736"/>
                    <dgm:constr type="userE" refType="h" refFor="ch" refForName="bullet5e" fact="0.53"/>
                    <dgm:constr type="lMarg" for="ch" forName="textBox5e" refType="userE" fact="2.834"/>
                    <dgm:constr type="primFontSz" for="ch" ptType="node" op="equ" val="65"/>
                  </dgm:constrLst>
                </dgm:if>
                <dgm:else name="Name138">
                  <dgm:constrLst>
                    <dgm:constr type="ctrX" for="ch" forName="bullet5a" refType="w" fact="0.11"/>
                    <dgm:constr type="ctrY" for="ch" forName="bullet5a" refType="h" fact="0.762"/>
                    <dgm:constr type="w" for="ch" forName="bullet5a" refType="w" fact="0.023"/>
                    <dgm:constr type="h" for="ch" forName="bullet5a" refType="w" refFor="ch" refForName="bullet5a"/>
                    <dgm:constr type="r" for="ch" forName="textBox5a" refType="ctrX" refFor="ch" refForName="bullet5a"/>
                    <dgm:constr type="b" for="ch" forName="textBox5a" refType="ctrY" refFor="ch" refForName="bullet5a"/>
                    <dgm:constr type="w" for="ch" forName="textBox5a" refType="w" fact="0.11"/>
                    <dgm:constr type="h" for="ch" forName="textBox5a" refType="h" fact="0.762"/>
                    <dgm:constr type="userA" refType="h" refFor="ch" refForName="bullet5a" fact="0.53"/>
                    <dgm:constr type="rMarg" for="ch" forName="textBox5a" refType="userA" fact="2.834"/>
                    <dgm:constr type="ctrX" for="ch" forName="bullet5b" refType="w" fact="0.241"/>
                    <dgm:constr type="ctrY" for="ch" forName="bullet5b" refType="h" fact="0.581"/>
                    <dgm:constr type="w" for="ch" forName="bullet5b" refType="w" fact="0.036"/>
                    <dgm:constr type="h" for="ch" forName="bullet5b" refType="w" refFor="ch" refForName="bullet5b"/>
                    <dgm:constr type="r" for="ch" forName="textBox5b" refType="ctrX" refFor="ch" refForName="bullet5b"/>
                    <dgm:constr type="b" for="ch" forName="textBox5b" refType="ctrY" refFor="ch" refForName="bullet5b"/>
                    <dgm:constr type="w" for="ch" forName="textBox5b" refType="w" fact="0.131"/>
                    <dgm:constr type="h" for="ch" forName="textBox5b" refType="h" fact="0.581"/>
                    <dgm:constr type="userB" refType="h" refFor="ch" refForName="bullet5b" fact="0.53"/>
                    <dgm:constr type="rMarg" for="ch" forName="textBox5b" refType="userB" fact="2.834"/>
                    <dgm:constr type="ctrX" for="ch" forName="bullet5c" refType="w" fact="0.407"/>
                    <dgm:constr type="ctrY" for="ch" forName="bullet5c" refType="h" fact="0.438"/>
                    <dgm:constr type="w" for="ch" forName="bullet5c" refType="w" fact="0.048"/>
                    <dgm:constr type="h" for="ch" forName="bullet5c" refType="w" refFor="ch" refForName="bullet5c"/>
                    <dgm:constr type="r" for="ch" forName="textBox5c" refType="ctrX" refFor="ch" refForName="bullet5c"/>
                    <dgm:constr type="b" for="ch" forName="textBox5c" refType="ctrY" refFor="ch" refForName="bullet5c"/>
                    <dgm:constr type="w" for="ch" forName="textBox5c" refType="w" fact="0.166"/>
                    <dgm:constr type="h" for="ch" forName="textBox5c" refType="h" fact="0.438"/>
                    <dgm:constr type="userC" refType="h" refFor="ch" refForName="bullet5c" fact="0.53"/>
                    <dgm:constr type="rMarg" for="ch" forName="textBox5c" refType="userC" fact="2.834"/>
                    <dgm:constr type="ctrX" for="ch" forName="bullet5d" refType="w" fact="0.6"/>
                    <dgm:constr type="ctrY" for="ch" forName="bullet5d" refType="h" fact="0.33"/>
                    <dgm:constr type="w" for="ch" forName="bullet5d" refType="w" fact="0.062"/>
                    <dgm:constr type="h" for="ch" forName="bullet5d" refType="w" refFor="ch" refForName="bullet5d"/>
                    <dgm:constr type="r" for="ch" forName="textBox5d" refType="ctrX" refFor="ch" refForName="bullet5d"/>
                    <dgm:constr type="b" for="ch" forName="textBox5d" refType="ctrY" refFor="ch" refForName="bullet5d"/>
                    <dgm:constr type="w" for="ch" forName="textBox5d" refType="w" fact="0.193"/>
                    <dgm:constr type="h" for="ch" forName="textBox5d" refType="h" fact="0.33"/>
                    <dgm:constr type="userD" refType="h" refFor="ch" refForName="bullet5d" fact="0.53"/>
                    <dgm:constr type="rMarg" for="ch" forName="textBox5d" refType="userD" fact="2.834"/>
                    <dgm:constr type="ctrX" for="ch" forName="bullet5e" refType="w" fact="0.8"/>
                    <dgm:constr type="ctrY" for="ch" forName="bullet5e" refType="h" fact="0.264"/>
                    <dgm:constr type="w" for="ch" forName="bullet5e" refType="w" fact="0.079"/>
                    <dgm:constr type="h" for="ch" forName="bullet5e" refType="w" refFor="ch" refForName="bullet5e"/>
                    <dgm:constr type="r" for="ch" forName="textBox5e" refType="ctrX" refFor="ch" refForName="bullet5e"/>
                    <dgm:constr type="b" for="ch" forName="textBox5e" refType="ctrY" refFor="ch" refForName="bullet5e"/>
                    <dgm:constr type="w" for="ch" forName="textBox5e" refType="w" fact="0.2"/>
                    <dgm:constr type="h" for="ch" forName="textBox5e" refType="h" fact="0.264"/>
                    <dgm:constr type="userE" refType="h" refFor="ch" refForName="bullet5e" fact="0.53"/>
                    <dgm:constr type="rMarg" for="ch" forName="textBox5e" refType="userE" fact="2.834"/>
                    <dgm:constr type="primFontSz" for="ch" ptType="node" op="equ" val="65"/>
                  </dgm:constrLst>
                </dgm:else>
              </dgm:choose>
              <dgm:ruleLst/>
              <dgm:forEach name="Name139" axis="ch" ptType="node" cnt="1">
                <dgm:layoutNode name="bullet5a" styleLbl="node1">
                  <dgm:alg type="sp"/>
                  <dgm:shape xmlns:r="http://schemas.openxmlformats.org/officeDocument/2006/relationships" type="ellipse" r:blip="">
                    <dgm:adjLst/>
                  </dgm:shape>
                  <dgm:presOf/>
                  <dgm:constrLst/>
                  <dgm:ruleLst/>
                </dgm:layoutNode>
                <dgm:layoutNode name="textBox5a" styleLbl="revTx">
                  <dgm:varLst>
                    <dgm:bulletEnabled val="1"/>
                  </dgm:varLst>
                  <dgm:choose name="Name140">
                    <dgm:if name="Name141" func="var" arg="dir" op="equ" val="norm">
                      <dgm:choose name="Name142">
                        <dgm:if name="Name143" axis="root des" ptType="all node" func="maxDepth" op="gt" val="1">
                          <dgm:alg type="tx">
                            <dgm:param type="txAnchorVert" val="t"/>
                            <dgm:param type="parTxLTRAlign" val="l"/>
                            <dgm:param type="parTxRTLAlign" val="r"/>
                          </dgm:alg>
                        </dgm:if>
                        <dgm:else name="Name144">
                          <dgm:alg type="tx">
                            <dgm:param type="txAnchorVert" val="t"/>
                            <dgm:param type="parTxLTRAlign" val="l"/>
                            <dgm:param type="parTxRTLAlign" val="l"/>
                          </dgm:alg>
                        </dgm:else>
                      </dgm:choose>
                    </dgm:if>
                    <dgm:else name="Name145">
                      <dgm:choose name="Name146">
                        <dgm:if name="Name147" axis="root des" ptType="all node" func="maxDepth" op="gt" val="1">
                          <dgm:alg type="tx">
                            <dgm:param type="txAnchorVert" val="b"/>
                            <dgm:param type="txAnchorVertCh" val="b"/>
                            <dgm:param type="parTxLTRAlign" val="l"/>
                            <dgm:param type="parTxRTLAlign" val="r"/>
                          </dgm:alg>
                        </dgm:if>
                        <dgm:else name="Name148">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49">
                    <dgm:if name="Name150" func="var" arg="dir" op="equ" val="norm">
                      <dgm:constrLst>
                        <dgm:constr type="rMarg"/>
                        <dgm:constr type="tMarg"/>
                        <dgm:constr type="bMarg"/>
                      </dgm:constrLst>
                    </dgm:if>
                    <dgm:else name="Name151">
                      <dgm:constrLst>
                        <dgm:constr type="lMarg"/>
                        <dgm:constr type="tMarg"/>
                        <dgm:constr type="bMarg"/>
                      </dgm:constrLst>
                    </dgm:else>
                  </dgm:choose>
                  <dgm:ruleLst>
                    <dgm:rule type="primFontSz" val="5" fact="NaN" max="NaN"/>
                  </dgm:ruleLst>
                </dgm:layoutNode>
              </dgm:forEach>
              <dgm:forEach name="Name152" axis="ch" ptType="node" st="2" cnt="1">
                <dgm:layoutNode name="bullet5b" styleLbl="node1">
                  <dgm:alg type="sp"/>
                  <dgm:shape xmlns:r="http://schemas.openxmlformats.org/officeDocument/2006/relationships" type="ellipse" r:blip="">
                    <dgm:adjLst/>
                  </dgm:shape>
                  <dgm:presOf/>
                  <dgm:constrLst/>
                  <dgm:ruleLst/>
                </dgm:layoutNode>
                <dgm:layoutNode name="textBox5b" styleLbl="revTx">
                  <dgm:varLst>
                    <dgm:bulletEnabled val="1"/>
                  </dgm:varLst>
                  <dgm:choose name="Name153">
                    <dgm:if name="Name154" func="var" arg="dir" op="equ" val="norm">
                      <dgm:choose name="Name155">
                        <dgm:if name="Name156" axis="root des" ptType="all node" func="maxDepth" op="gt" val="1">
                          <dgm:alg type="tx">
                            <dgm:param type="txAnchorVert" val="t"/>
                            <dgm:param type="parTxLTRAlign" val="l"/>
                            <dgm:param type="parTxRTLAlign" val="r"/>
                          </dgm:alg>
                        </dgm:if>
                        <dgm:else name="Name157">
                          <dgm:alg type="tx">
                            <dgm:param type="txAnchorVert" val="t"/>
                            <dgm:param type="parTxLTRAlign" val="l"/>
                            <dgm:param type="parTxRTLAlign" val="l"/>
                          </dgm:alg>
                        </dgm:else>
                      </dgm:choose>
                    </dgm:if>
                    <dgm:else name="Name158">
                      <dgm:choose name="Name159">
                        <dgm:if name="Name160" axis="root des" ptType="all node" func="maxDepth" op="gt" val="1">
                          <dgm:alg type="tx">
                            <dgm:param type="txAnchorVert" val="b"/>
                            <dgm:param type="txAnchorVertCh" val="b"/>
                            <dgm:param type="parTxLTRAlign" val="l"/>
                            <dgm:param type="parTxRTLAlign" val="r"/>
                          </dgm:alg>
                        </dgm:if>
                        <dgm:else name="Name161">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62">
                    <dgm:if name="Name163" func="var" arg="dir" op="equ" val="norm">
                      <dgm:constrLst>
                        <dgm:constr type="rMarg"/>
                        <dgm:constr type="tMarg"/>
                        <dgm:constr type="bMarg"/>
                      </dgm:constrLst>
                    </dgm:if>
                    <dgm:else name="Name164">
                      <dgm:constrLst>
                        <dgm:constr type="lMarg"/>
                        <dgm:constr type="tMarg"/>
                        <dgm:constr type="bMarg"/>
                      </dgm:constrLst>
                    </dgm:else>
                  </dgm:choose>
                  <dgm:ruleLst>
                    <dgm:rule type="primFontSz" val="5" fact="NaN" max="NaN"/>
                  </dgm:ruleLst>
                </dgm:layoutNode>
              </dgm:forEach>
              <dgm:forEach name="Name165" axis="ch" ptType="node" st="3" cnt="1">
                <dgm:layoutNode name="bullet5c" styleLbl="node1">
                  <dgm:alg type="sp"/>
                  <dgm:shape xmlns:r="http://schemas.openxmlformats.org/officeDocument/2006/relationships" type="ellipse" r:blip="">
                    <dgm:adjLst/>
                  </dgm:shape>
                  <dgm:presOf/>
                  <dgm:constrLst/>
                  <dgm:ruleLst/>
                </dgm:layoutNode>
                <dgm:layoutNode name="textBox5c" styleLbl="revTx">
                  <dgm:varLst>
                    <dgm:bulletEnabled val="1"/>
                  </dgm:varLst>
                  <dgm:choose name="Name166">
                    <dgm:if name="Name167" func="var" arg="dir" op="equ" val="norm">
                      <dgm:choose name="Name168">
                        <dgm:if name="Name169" axis="root des" ptType="all node" func="maxDepth" op="gt" val="1">
                          <dgm:alg type="tx">
                            <dgm:param type="txAnchorVert" val="t"/>
                            <dgm:param type="parTxLTRAlign" val="l"/>
                            <dgm:param type="parTxRTLAlign" val="r"/>
                          </dgm:alg>
                        </dgm:if>
                        <dgm:else name="Name170">
                          <dgm:alg type="tx">
                            <dgm:param type="txAnchorVert" val="t"/>
                            <dgm:param type="parTxLTRAlign" val="l"/>
                            <dgm:param type="parTxRTLAlign" val="l"/>
                          </dgm:alg>
                        </dgm:else>
                      </dgm:choose>
                    </dgm:if>
                    <dgm:else name="Name171">
                      <dgm:choose name="Name172">
                        <dgm:if name="Name173" axis="root des" ptType="all node" func="maxDepth" op="gt" val="1">
                          <dgm:alg type="tx">
                            <dgm:param type="txAnchorVert" val="b"/>
                            <dgm:param type="txAnchorVertCh" val="b"/>
                            <dgm:param type="parTxLTRAlign" val="l"/>
                            <dgm:param type="parTxRTLAlign" val="r"/>
                          </dgm:alg>
                        </dgm:if>
                        <dgm:else name="Name174">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75">
                    <dgm:if name="Name176" func="var" arg="dir" op="equ" val="norm">
                      <dgm:constrLst>
                        <dgm:constr type="rMarg"/>
                        <dgm:constr type="tMarg"/>
                        <dgm:constr type="bMarg"/>
                      </dgm:constrLst>
                    </dgm:if>
                    <dgm:else name="Name177">
                      <dgm:constrLst>
                        <dgm:constr type="lMarg"/>
                        <dgm:constr type="tMarg"/>
                        <dgm:constr type="bMarg"/>
                      </dgm:constrLst>
                    </dgm:else>
                  </dgm:choose>
                  <dgm:ruleLst>
                    <dgm:rule type="primFontSz" val="5" fact="NaN" max="NaN"/>
                  </dgm:ruleLst>
                </dgm:layoutNode>
              </dgm:forEach>
              <dgm:forEach name="Name178" axis="ch" ptType="node" st="4" cnt="1">
                <dgm:layoutNode name="bullet5d" styleLbl="node1">
                  <dgm:alg type="sp"/>
                  <dgm:shape xmlns:r="http://schemas.openxmlformats.org/officeDocument/2006/relationships" type="ellipse" r:blip="">
                    <dgm:adjLst/>
                  </dgm:shape>
                  <dgm:presOf/>
                  <dgm:constrLst/>
                  <dgm:ruleLst/>
                </dgm:layoutNode>
                <dgm:layoutNode name="textBox5d" styleLbl="revTx">
                  <dgm:varLst>
                    <dgm:bulletEnabled val="1"/>
                  </dgm:varLst>
                  <dgm:choose name="Name179">
                    <dgm:if name="Name180" func="var" arg="dir" op="equ" val="norm">
                      <dgm:choose name="Name181">
                        <dgm:if name="Name182" axis="root des" ptType="all node" func="maxDepth" op="gt" val="1">
                          <dgm:alg type="tx">
                            <dgm:param type="txAnchorVert" val="t"/>
                            <dgm:param type="parTxLTRAlign" val="l"/>
                            <dgm:param type="parTxRTLAlign" val="r"/>
                          </dgm:alg>
                        </dgm:if>
                        <dgm:else name="Name183">
                          <dgm:alg type="tx">
                            <dgm:param type="txAnchorVert" val="t"/>
                            <dgm:param type="parTxLTRAlign" val="l"/>
                            <dgm:param type="parTxRTLAlign" val="l"/>
                          </dgm:alg>
                        </dgm:else>
                      </dgm:choose>
                    </dgm:if>
                    <dgm:else name="Name184">
                      <dgm:choose name="Name185">
                        <dgm:if name="Name186" axis="root des" ptType="all node" func="maxDepth" op="gt" val="1">
                          <dgm:alg type="tx">
                            <dgm:param type="txAnchorVert" val="b"/>
                            <dgm:param type="txAnchorVertCh" val="b"/>
                            <dgm:param type="parTxLTRAlign" val="l"/>
                            <dgm:param type="parTxRTLAlign" val="r"/>
                          </dgm:alg>
                        </dgm:if>
                        <dgm:else name="Name187">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88">
                    <dgm:if name="Name189" func="var" arg="dir" op="equ" val="norm">
                      <dgm:constrLst>
                        <dgm:constr type="rMarg"/>
                        <dgm:constr type="tMarg"/>
                        <dgm:constr type="bMarg"/>
                      </dgm:constrLst>
                    </dgm:if>
                    <dgm:else name="Name190">
                      <dgm:constrLst>
                        <dgm:constr type="lMarg"/>
                        <dgm:constr type="tMarg"/>
                        <dgm:constr type="bMarg"/>
                      </dgm:constrLst>
                    </dgm:else>
                  </dgm:choose>
                  <dgm:ruleLst>
                    <dgm:rule type="primFontSz" val="5" fact="NaN" max="NaN"/>
                  </dgm:ruleLst>
                </dgm:layoutNode>
              </dgm:forEach>
              <dgm:forEach name="Name191" axis="ch" ptType="node" st="5" cnt="1">
                <dgm:layoutNode name="bullet5e" styleLbl="node1">
                  <dgm:alg type="sp"/>
                  <dgm:shape xmlns:r="http://schemas.openxmlformats.org/officeDocument/2006/relationships" type="ellipse" r:blip="">
                    <dgm:adjLst/>
                  </dgm:shape>
                  <dgm:presOf/>
                  <dgm:constrLst/>
                  <dgm:ruleLst/>
                </dgm:layoutNode>
                <dgm:layoutNode name="textBox5e" styleLbl="revTx">
                  <dgm:varLst>
                    <dgm:bulletEnabled val="1"/>
                  </dgm:varLst>
                  <dgm:choose name="Name192">
                    <dgm:if name="Name193" func="var" arg="dir" op="equ" val="norm">
                      <dgm:choose name="Name194">
                        <dgm:if name="Name195" axis="root des" ptType="all node" func="maxDepth" op="gt" val="1">
                          <dgm:alg type="tx">
                            <dgm:param type="txAnchorVert" val="t"/>
                            <dgm:param type="parTxLTRAlign" val="l"/>
                            <dgm:param type="parTxRTLAlign" val="r"/>
                          </dgm:alg>
                        </dgm:if>
                        <dgm:else name="Name196">
                          <dgm:alg type="tx">
                            <dgm:param type="txAnchorVert" val="t"/>
                            <dgm:param type="parTxLTRAlign" val="l"/>
                            <dgm:param type="parTxRTLAlign" val="l"/>
                          </dgm:alg>
                        </dgm:else>
                      </dgm:choose>
                    </dgm:if>
                    <dgm:else name="Name197">
                      <dgm:choose name="Name198">
                        <dgm:if name="Name199" axis="root des" ptType="all node" func="maxDepth" op="gt" val="1">
                          <dgm:alg type="tx">
                            <dgm:param type="txAnchorVert" val="b"/>
                            <dgm:param type="txAnchorVertCh" val="b"/>
                            <dgm:param type="parTxLTRAlign" val="l"/>
                            <dgm:param type="parTxRTLAlign" val="r"/>
                          </dgm:alg>
                        </dgm:if>
                        <dgm:else name="Name200">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201">
                    <dgm:if name="Name202" func="var" arg="dir" op="equ" val="norm">
                      <dgm:constrLst>
                        <dgm:constr type="rMarg"/>
                        <dgm:constr type="tMarg"/>
                        <dgm:constr type="bMarg"/>
                      </dgm:constrLst>
                    </dgm:if>
                    <dgm:else name="Name203">
                      <dgm:constrLst>
                        <dgm:constr type="lMarg"/>
                        <dgm:constr type="tMarg"/>
                        <dgm:constr type="bMarg"/>
                      </dgm:constrLst>
                    </dgm:else>
                  </dgm:choose>
                  <dgm:ruleLst>
                    <dgm:rule type="primFontSz" val="5" fact="NaN" max="NaN"/>
                  </dgm:ruleLst>
                </dgm:layoutNode>
              </dgm:forEach>
            </dgm:layoutNode>
          </dgm:else>
        </dgm:choose>
      </dgm:if>
      <dgm:else name="Name204"/>
    </dgm:choose>
  </dgm:layoutNode>
</dgm:layoutDef>
</file>

<file path=ppt/diagrams/layout11.xml><?xml version="1.0" encoding="utf-8"?>
<dgm:layoutDef xmlns:dgm="http://schemas.openxmlformats.org/drawingml/2006/diagram" xmlns:a="http://schemas.openxmlformats.org/drawingml/2006/main" uniqueId="urn:microsoft.com/office/officeart/2005/8/layout/arrow2">
  <dgm:title val=""/>
  <dgm:desc val=""/>
  <dgm:catLst>
    <dgm:cat type="process" pri="2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arrowDiagram">
    <dgm:varLst>
      <dgm:chMax val="5"/>
      <dgm:dir/>
      <dgm:resizeHandles val="exact"/>
    </dgm:varLst>
    <dgm:alg type="composite">
      <dgm:param type="ar" val="1.6"/>
    </dgm:alg>
    <dgm:shape xmlns:r="http://schemas.openxmlformats.org/officeDocument/2006/relationships" r:blip="">
      <dgm:adjLst/>
    </dgm:shape>
    <dgm:presOf/>
    <dgm:constrLst>
      <dgm:constr type="l" for="ch" forName="arrow"/>
      <dgm:constr type="t" for="ch" forName="arrow"/>
      <dgm:constr type="w" for="ch" forName="arrow" refType="w"/>
      <dgm:constr type="h" for="ch" forName="arrow" refType="h"/>
      <dgm:constr type="ctrX" for="ch" forName="arrowDiagram1" refType="w" fact="0.5"/>
      <dgm:constr type="ctrY" for="ch" forName="arrowDiagram1" refType="h" fact="0.5"/>
      <dgm:constr type="w" for="ch" forName="arrowDiagram1" refType="w"/>
      <dgm:constr type="h" for="ch" forName="arrowDiagram1" refType="h"/>
      <dgm:constr type="ctrX" for="ch" forName="arrowDiagram2" refType="w" fact="0.5"/>
      <dgm:constr type="ctrY" for="ch" forName="arrowDiagram2" refType="h" fact="0.5"/>
      <dgm:constr type="w" for="ch" forName="arrowDiagram2" refType="w"/>
      <dgm:constr type="h" for="ch" forName="arrowDiagram2" refType="h"/>
      <dgm:constr type="ctrX" for="ch" forName="arrowDiagram3" refType="w" fact="0.5"/>
      <dgm:constr type="ctrY" for="ch" forName="arrowDiagram3" refType="h" fact="0.5"/>
      <dgm:constr type="w" for="ch" forName="arrowDiagram3" refType="w"/>
      <dgm:constr type="h" for="ch" forName="arrowDiagram3" refType="h"/>
      <dgm:constr type="ctrX" for="ch" forName="arrowDiagram4" refType="w" fact="0.5"/>
      <dgm:constr type="ctrY" for="ch" forName="arrowDiagram4" refType="h" fact="0.5"/>
      <dgm:constr type="w" for="ch" forName="arrowDiagram4" refType="w"/>
      <dgm:constr type="h" for="ch" forName="arrowDiagram4" refType="h"/>
      <dgm:constr type="ctrX" for="ch" forName="arrowDiagram5" refType="w" fact="0.5"/>
      <dgm:constr type="ctrY" for="ch" forName="arrowDiagram5" refType="h" fact="0.5"/>
      <dgm:constr type="w" for="ch" forName="arrowDiagram5" refType="w"/>
      <dgm:constr type="h" for="ch" forName="arrowDiagram5" refType="h"/>
    </dgm:constrLst>
    <dgm:ruleLst/>
    <dgm:choose name="Name0">
      <dgm:if name="Name1" axis="ch" ptType="node" func="cnt" op="gte" val="1">
        <dgm:layoutNode name="arrow" styleLbl="bgShp">
          <dgm:alg type="sp"/>
          <dgm:shape xmlns:r="http://schemas.openxmlformats.org/officeDocument/2006/relationships" type="swooshArrow" r:blip="">
            <dgm:adjLst>
              <dgm:adj idx="2" val="0.25"/>
            </dgm:adjLst>
          </dgm:shape>
          <dgm:presOf/>
          <dgm:constrLst/>
          <dgm:ruleLst/>
        </dgm:layoutNode>
        <dgm:choose name="Name2">
          <dgm:if name="Name3" axis="ch" ptType="node" func="cnt" op="lt" val="1"/>
          <dgm:if name="Name4" axis="ch" ptType="node" func="cnt" op="equ" val="1">
            <dgm:layoutNode name="arrowDiagram1">
              <dgm:varLst>
                <dgm:bulletEnabled val="1"/>
              </dgm:varLst>
              <dgm:alg type="composite">
                <dgm:param type="vertAlign" val="none"/>
                <dgm:param type="horzAlign" val="none"/>
              </dgm:alg>
              <dgm:shape xmlns:r="http://schemas.openxmlformats.org/officeDocument/2006/relationships" r:blip="">
                <dgm:adjLst/>
              </dgm:shape>
              <dgm:presOf/>
              <dgm:constrLst>
                <dgm:constr type="ctrX" for="ch" forName="bullet1" refType="w" fact="0.8"/>
                <dgm:constr type="ctrY" for="ch" forName="bullet1" refType="h" fact="0.262"/>
                <dgm:constr type="w" for="ch" forName="bullet1" refType="w" fact="0.074"/>
                <dgm:constr type="h" for="ch" forName="bullet1" refType="w" refFor="ch" refForName="bullet1"/>
                <dgm:constr type="r" for="ch" forName="textBox1" refType="ctrX" refFor="ch" refForName="bullet1"/>
                <dgm:constr type="t" for="ch" forName="textBox1" refType="ctrY" refFor="ch" refForName="bullet1"/>
                <dgm:constr type="w" for="ch" forName="textBox1" refType="w" fact="0.4"/>
                <dgm:constr type="h" for="ch" forName="textBox1" refType="h" fact="0.738"/>
                <dgm:constr type="userA" refType="h" refFor="ch" refForName="bullet1" fact="0.53"/>
                <dgm:constr type="rMarg" for="ch" forName="textBox1" refType="userA" fact="2.834"/>
                <dgm:constr type="primFontSz" for="ch" ptType="node" op="equ" val="65"/>
              </dgm:constrLst>
              <dgm:ruleLst/>
              <dgm:forEach name="Name5" axis="ch" ptType="node" cnt="1">
                <dgm:layoutNode name="bullet1" styleLbl="node1">
                  <dgm:alg type="sp"/>
                  <dgm:shape xmlns:r="http://schemas.openxmlformats.org/officeDocument/2006/relationships" type="ellipse" r:blip="">
                    <dgm:adjLst/>
                  </dgm:shape>
                  <dgm:presOf/>
                  <dgm:constrLst/>
                  <dgm:ruleLst/>
                </dgm:layoutNode>
                <dgm:layoutNode name="textBox1" styleLbl="revTx">
                  <dgm:varLst>
                    <dgm:bulletEnabled val="1"/>
                  </dgm:varLst>
                  <dgm:alg type="tx">
                    <dgm:param type="txAnchorVert" val="t"/>
                    <dgm:param type="parTxLTRAlign" val="r"/>
                    <dgm:param type="parTxRTLAlign" val="r"/>
                  </dgm:alg>
                  <dgm:shape xmlns:r="http://schemas.openxmlformats.org/officeDocument/2006/relationships" type="round2DiagRect" r:blip="">
                    <dgm:adjLst/>
                  </dgm:shape>
                  <dgm:presOf axis="desOrSelf" ptType="node"/>
                  <dgm:constrLst>
                    <dgm:constr type="lMarg"/>
                    <dgm:constr type="tMarg"/>
                    <dgm:constr type="bMarg"/>
                  </dgm:constrLst>
                  <dgm:ruleLst>
                    <dgm:rule type="primFontSz" val="5" fact="NaN" max="NaN"/>
                  </dgm:ruleLst>
                </dgm:layoutNode>
              </dgm:forEach>
            </dgm:layoutNode>
          </dgm:if>
          <dgm:if name="Name6" axis="ch" ptType="node" func="cnt" op="equ" val="2">
            <dgm:layoutNode name="arrowDiagram2">
              <dgm:alg type="composite">
                <dgm:param type="vertAlign" val="none"/>
                <dgm:param type="horzAlign" val="none"/>
              </dgm:alg>
              <dgm:shape xmlns:r="http://schemas.openxmlformats.org/officeDocument/2006/relationships" r:blip="">
                <dgm:adjLst/>
              </dgm:shape>
              <dgm:presOf/>
              <dgm:choose name="Name7">
                <dgm:if name="Name8" func="var" arg="dir" op="equ" val="norm">
                  <dgm:constrLst>
                    <dgm:constr type="ctrX" for="ch" forName="bullet2a" refType="w" fact="0.25"/>
                    <dgm:constr type="ctrY" for="ch" forName="bullet2a" refType="h" fact="0.573"/>
                    <dgm:constr type="w" for="ch" forName="bullet2a" refType="w" fact="0.035"/>
                    <dgm:constr type="h" for="ch" forName="bullet2a" refType="w" refFor="ch" refForName="bullet2a"/>
                    <dgm:constr type="l" for="ch" forName="textBox2a" refType="ctrX" refFor="ch" refForName="bullet2a"/>
                    <dgm:constr type="t" for="ch" forName="textBox2a" refType="ctrY" refFor="ch" refForName="bullet2a"/>
                    <dgm:constr type="w" for="ch" forName="textBox2a" refType="w" fact="0.325"/>
                    <dgm:constr type="h" for="ch" forName="textBox2a" refType="h" fact="0.427"/>
                    <dgm:constr type="userA" refType="h" refFor="ch" refForName="bullet2a" fact="0.53"/>
                    <dgm:constr type="lMarg" for="ch" forName="textBox2a" refType="userA" fact="2.834"/>
                    <dgm:constr type="ctrX" for="ch" forName="bullet2b" refType="w" fact="0.585"/>
                    <dgm:constr type="ctrY" for="ch" forName="bullet2b" refType="h" fact="0.338"/>
                    <dgm:constr type="w" for="ch" forName="bullet2b" refType="w" fact="0.06"/>
                    <dgm:constr type="h" for="ch" forName="bullet2b" refType="w" refFor="ch" refForName="bullet2b"/>
                    <dgm:constr type="l" for="ch" forName="textBox2b" refType="ctrX" refFor="ch" refForName="bullet2b"/>
                    <dgm:constr type="t" for="ch" forName="textBox2b" refType="ctrY" refFor="ch" refForName="bullet2b"/>
                    <dgm:constr type="w" for="ch" forName="textBox2b" refType="w" fact="0.325"/>
                    <dgm:constr type="h" for="ch" forName="textBox2b" refType="h" fact="0.662"/>
                    <dgm:constr type="userB" refType="h" refFor="ch" refForName="bullet2b" fact="0.53"/>
                    <dgm:constr type="lMarg" for="ch" forName="textBox2b" refType="userB" fact="2.834"/>
                    <dgm:constr type="primFontSz" for="ch" ptType="node" op="equ" val="65"/>
                  </dgm:constrLst>
                </dgm:if>
                <dgm:else name="Name9">
                  <dgm:constrLst>
                    <dgm:constr type="ctrX" for="ch" forName="bullet2a" refType="w" fact="0.25"/>
                    <dgm:constr type="ctrY" for="ch" forName="bullet2a" refType="h" fact="0.573"/>
                    <dgm:constr type="w" for="ch" forName="bullet2a" refType="w" fact="0.035"/>
                    <dgm:constr type="h" for="ch" forName="bullet2a" refType="w" refFor="ch" refForName="bullet2a"/>
                    <dgm:constr type="r" for="ch" forName="textBox2a" refType="ctrX" refFor="ch" refForName="bullet2a"/>
                    <dgm:constr type="b" for="ch" forName="textBox2a" refType="ctrY" refFor="ch" refForName="bullet2a"/>
                    <dgm:constr type="w" for="ch" forName="textBox2a" refType="w" fact="0.25"/>
                    <dgm:constr type="h" for="ch" forName="textBox2a" refType="h" fact="0.573"/>
                    <dgm:constr type="userA" refType="h" refFor="ch" refForName="bullet2a" fact="0.53"/>
                    <dgm:constr type="rMarg" for="ch" forName="textBox2a" refType="userA" fact="2.834"/>
                    <dgm:constr type="ctrX" for="ch" forName="bullet2b" refType="w" fact="0.585"/>
                    <dgm:constr type="ctrY" for="ch" forName="bullet2b" refType="h" fact="0.338"/>
                    <dgm:constr type="w" for="ch" forName="bullet2b" refType="w" fact="0.06"/>
                    <dgm:constr type="h" for="ch" forName="bullet2b" refType="w" refFor="ch" refForName="bullet2b"/>
                    <dgm:constr type="r" for="ch" forName="textBox2b" refType="ctrX" refFor="ch" refForName="bullet2b"/>
                    <dgm:constr type="b" for="ch" forName="textBox2b" refType="ctrY" refFor="ch" refForName="bullet2b"/>
                    <dgm:constr type="w" for="ch" forName="textBox2b" refType="w" fact="0.28"/>
                    <dgm:constr type="h" for="ch" forName="textBox2b" refType="h" fact="0.338"/>
                    <dgm:constr type="userB" refType="h" refFor="ch" refForName="bullet2b" fact="0.53"/>
                    <dgm:constr type="rMarg" for="ch" forName="textBox2b" refType="userB" fact="2.834"/>
                    <dgm:constr type="primFontSz" for="ch" ptType="node" op="equ" val="65"/>
                  </dgm:constrLst>
                </dgm:else>
              </dgm:choose>
              <dgm:ruleLst/>
              <dgm:forEach name="Name10" axis="ch" ptType="node" cnt="1">
                <dgm:layoutNode name="bullet2a" styleLbl="node1">
                  <dgm:alg type="sp"/>
                  <dgm:shape xmlns:r="http://schemas.openxmlformats.org/officeDocument/2006/relationships" type="ellipse" r:blip="">
                    <dgm:adjLst/>
                  </dgm:shape>
                  <dgm:presOf/>
                  <dgm:constrLst/>
                  <dgm:ruleLst/>
                </dgm:layoutNode>
                <dgm:layoutNode name="textBox2a" styleLbl="revTx">
                  <dgm:varLst>
                    <dgm:bulletEnabled val="1"/>
                  </dgm:varLst>
                  <dgm:choose name="Name11">
                    <dgm:if name="Name12" func="var" arg="dir" op="equ" val="norm">
                      <dgm:choose name="Name13">
                        <dgm:if name="Name14" axis="root des" ptType="all node" func="maxDepth" op="gt" val="1">
                          <dgm:alg type="tx">
                            <dgm:param type="txAnchorVert" val="t"/>
                            <dgm:param type="parTxLTRAlign" val="l"/>
                            <dgm:param type="parTxRTLAlign" val="r"/>
                          </dgm:alg>
                        </dgm:if>
                        <dgm:else name="Name15">
                          <dgm:alg type="tx">
                            <dgm:param type="txAnchorVert" val="t"/>
                            <dgm:param type="parTxLTRAlign" val="l"/>
                            <dgm:param type="parTxRTLAlign" val="l"/>
                          </dgm:alg>
                        </dgm:else>
                      </dgm:choose>
                    </dgm:if>
                    <dgm:else name="Name16">
                      <dgm:choose name="Name17">
                        <dgm:if name="Name18" axis="root des" ptType="all node" func="maxDepth" op="gt" val="1">
                          <dgm:alg type="tx">
                            <dgm:param type="txAnchorVert" val="b"/>
                            <dgm:param type="txAnchorVertCh" val="b"/>
                            <dgm:param type="parTxLTRAlign" val="l"/>
                            <dgm:param type="parTxRTLAlign" val="r"/>
                          </dgm:alg>
                        </dgm:if>
                        <dgm:else name="Name19">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20">
                    <dgm:if name="Name21" func="var" arg="dir" op="equ" val="norm">
                      <dgm:constrLst>
                        <dgm:constr type="rMarg"/>
                        <dgm:constr type="tMarg"/>
                        <dgm:constr type="bMarg"/>
                      </dgm:constrLst>
                    </dgm:if>
                    <dgm:else name="Name22">
                      <dgm:constrLst>
                        <dgm:constr type="lMarg"/>
                        <dgm:constr type="tMarg"/>
                        <dgm:constr type="bMarg"/>
                      </dgm:constrLst>
                    </dgm:else>
                  </dgm:choose>
                  <dgm:ruleLst>
                    <dgm:rule type="primFontSz" val="5" fact="NaN" max="NaN"/>
                  </dgm:ruleLst>
                </dgm:layoutNode>
              </dgm:forEach>
              <dgm:forEach name="Name23" axis="ch" ptType="node" st="2" cnt="1">
                <dgm:layoutNode name="bullet2b" styleLbl="node1">
                  <dgm:alg type="sp"/>
                  <dgm:shape xmlns:r="http://schemas.openxmlformats.org/officeDocument/2006/relationships" type="ellipse" r:blip="">
                    <dgm:adjLst/>
                  </dgm:shape>
                  <dgm:presOf/>
                  <dgm:constrLst/>
                  <dgm:ruleLst/>
                </dgm:layoutNode>
                <dgm:layoutNode name="textBox2b" styleLbl="revTx">
                  <dgm:varLst>
                    <dgm:bulletEnabled val="1"/>
                  </dgm:varLst>
                  <dgm:choose name="Name24">
                    <dgm:if name="Name25" func="var" arg="dir" op="equ" val="norm">
                      <dgm:choose name="Name26">
                        <dgm:if name="Name27" axis="root des" ptType="all node" func="maxDepth" op="gt" val="1">
                          <dgm:alg type="tx">
                            <dgm:param type="txAnchorVert" val="t"/>
                            <dgm:param type="parTxLTRAlign" val="l"/>
                            <dgm:param type="parTxRTLAlign" val="r"/>
                          </dgm:alg>
                        </dgm:if>
                        <dgm:else name="Name28">
                          <dgm:alg type="tx">
                            <dgm:param type="txAnchorVert" val="t"/>
                            <dgm:param type="parTxLTRAlign" val="l"/>
                            <dgm:param type="parTxRTLAlign" val="l"/>
                          </dgm:alg>
                        </dgm:else>
                      </dgm:choose>
                    </dgm:if>
                    <dgm:else name="Name29">
                      <dgm:choose name="Name30">
                        <dgm:if name="Name31" axis="root des" ptType="all node" func="maxDepth" op="gt" val="1">
                          <dgm:alg type="tx">
                            <dgm:param type="txAnchorVert" val="b"/>
                            <dgm:param type="txAnchorVertCh" val="b"/>
                            <dgm:param type="parTxLTRAlign" val="l"/>
                            <dgm:param type="parTxRTLAlign" val="r"/>
                          </dgm:alg>
                        </dgm:if>
                        <dgm:else name="Name32">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33">
                    <dgm:if name="Name34" func="var" arg="dir" op="equ" val="norm">
                      <dgm:constrLst>
                        <dgm:constr type="rMarg"/>
                        <dgm:constr type="tMarg"/>
                        <dgm:constr type="bMarg"/>
                      </dgm:constrLst>
                    </dgm:if>
                    <dgm:else name="Name35">
                      <dgm:constrLst>
                        <dgm:constr type="lMarg"/>
                        <dgm:constr type="tMarg"/>
                        <dgm:constr type="bMarg"/>
                      </dgm:constrLst>
                    </dgm:else>
                  </dgm:choose>
                  <dgm:ruleLst>
                    <dgm:rule type="primFontSz" val="5" fact="NaN" max="NaN"/>
                  </dgm:ruleLst>
                </dgm:layoutNode>
              </dgm:forEach>
            </dgm:layoutNode>
          </dgm:if>
          <dgm:if name="Name36" axis="ch" ptType="node" func="cnt" op="equ" val="3">
            <dgm:layoutNode name="arrowDiagram3">
              <dgm:alg type="composite">
                <dgm:param type="vertAlign" val="none"/>
                <dgm:param type="horzAlign" val="none"/>
              </dgm:alg>
              <dgm:shape xmlns:r="http://schemas.openxmlformats.org/officeDocument/2006/relationships" r:blip="">
                <dgm:adjLst/>
              </dgm:shape>
              <dgm:presOf/>
              <dgm:choose name="Name37">
                <dgm:if name="Name38" func="var" arg="dir" op="equ" val="norm">
                  <dgm:constrLst>
                    <dgm:constr type="ctrX" for="ch" forName="bullet3a" refType="w" fact="0.14"/>
                    <dgm:constr type="ctrY" for="ch" forName="bullet3a" refType="h" fact="0.711"/>
                    <dgm:constr type="w" for="ch" forName="bullet3a" refType="w" fact="0.026"/>
                    <dgm:constr type="h" for="ch" forName="bullet3a" refType="w" refFor="ch" refForName="bullet3a"/>
                    <dgm:constr type="l" for="ch" forName="textBox3a" refType="ctrX" refFor="ch" refForName="bullet3a"/>
                    <dgm:constr type="t" for="ch" forName="textBox3a" refType="ctrY" refFor="ch" refForName="bullet3a"/>
                    <dgm:constr type="w" for="ch" forName="textBox3a" refType="w" fact="0.233"/>
                    <dgm:constr type="h" for="ch" forName="textBox3a" refType="h" fact="0.289"/>
                    <dgm:constr type="userA" refType="h" refFor="ch" refForName="bullet3a" fact="0.53"/>
                    <dgm:constr type="lMarg" for="ch" forName="textBox3a" refType="userA" fact="2.834"/>
                    <dgm:constr type="ctrX" for="ch" forName="bullet3b" refType="w" fact="0.38"/>
                    <dgm:constr type="ctrY" for="ch" forName="bullet3b" refType="h" fact="0.456"/>
                    <dgm:constr type="w" for="ch" forName="bullet3b" refType="w" fact="0.047"/>
                    <dgm:constr type="h" for="ch" forName="bullet3b" refType="w" refFor="ch" refForName="bullet3b"/>
                    <dgm:constr type="l" for="ch" forName="textBox3b" refType="ctrX" refFor="ch" refForName="bullet3b"/>
                    <dgm:constr type="t" for="ch" forName="textBox3b" refType="ctrY" refFor="ch" refForName="bullet3b"/>
                    <dgm:constr type="w" for="ch" forName="textBox3b" refType="w" fact="0.24"/>
                    <dgm:constr type="h" for="ch" forName="textBox3b" refType="h" fact="0.544"/>
                    <dgm:constr type="userB" refType="h" refFor="ch" refForName="bullet3b" fact="0.53"/>
                    <dgm:constr type="lMarg" for="ch" forName="textBox3b" refType="userB" fact="2.834"/>
                    <dgm:constr type="ctrX" for="ch" forName="bullet3c" refType="w" fact="0.665"/>
                    <dgm:constr type="ctrY" for="ch" forName="bullet3c" refType="h" fact="0.305"/>
                    <dgm:constr type="w" for="ch" forName="bullet3c" refType="w" fact="0.065"/>
                    <dgm:constr type="h" for="ch" forName="bullet3c" refType="w" refFor="ch" refForName="bullet3c"/>
                    <dgm:constr type="l" for="ch" forName="textBox3c" refType="ctrX" refFor="ch" refForName="bullet3c"/>
                    <dgm:constr type="t" for="ch" forName="textBox3c" refType="ctrY" refFor="ch" refForName="bullet3c"/>
                    <dgm:constr type="w" for="ch" forName="textBox3c" refType="w" fact="0.24"/>
                    <dgm:constr type="h" for="ch" forName="textBox3c" refType="h" fact="0.695"/>
                    <dgm:constr type="userC" refType="h" refFor="ch" refForName="bullet3c" fact="0.53"/>
                    <dgm:constr type="lMarg" for="ch" forName="textBox3c" refType="userC" fact="2.834"/>
                    <dgm:constr type="primFontSz" for="ch" ptType="node" op="equ" val="65"/>
                  </dgm:constrLst>
                </dgm:if>
                <dgm:else name="Name39">
                  <dgm:constrLst>
                    <dgm:constr type="ctrX" for="ch" forName="bullet3a" refType="w" fact="0.14"/>
                    <dgm:constr type="ctrY" for="ch" forName="bullet3a" refType="h" fact="0.711"/>
                    <dgm:constr type="w" for="ch" forName="bullet3a" refType="w" fact="0.026"/>
                    <dgm:constr type="h" for="ch" forName="bullet3a" refType="w" refFor="ch" refForName="bullet3a"/>
                    <dgm:constr type="r" for="ch" forName="textBox3a" refType="ctrX" refFor="ch" refForName="bullet3a"/>
                    <dgm:constr type="b" for="ch" forName="textBox3a" refType="ctrY" refFor="ch" refForName="bullet3a"/>
                    <dgm:constr type="w" for="ch" forName="textBox3a" refType="w" fact="0.14"/>
                    <dgm:constr type="h" for="ch" forName="textBox3a" refType="h" fact="0.711"/>
                    <dgm:constr type="userA" refType="h" refFor="ch" refForName="bullet3a" fact="0.53"/>
                    <dgm:constr type="rMarg" for="ch" forName="textBox3a" refType="userA" fact="2.834"/>
                    <dgm:constr type="ctrX" for="ch" forName="bullet3b" refType="w" fact="0.38"/>
                    <dgm:constr type="ctrY" for="ch" forName="bullet3b" refType="h" fact="0.456"/>
                    <dgm:constr type="w" for="ch" forName="bullet3b" refType="w" fact="0.047"/>
                    <dgm:constr type="h" for="ch" forName="bullet3b" refType="w" refFor="ch" refForName="bullet3b"/>
                    <dgm:constr type="r" for="ch" forName="textBox3b" refType="ctrX" refFor="ch" refForName="bullet3b"/>
                    <dgm:constr type="b" for="ch" forName="textBox3b" refType="ctrY" refFor="ch" refForName="bullet3b"/>
                    <dgm:constr type="w" for="ch" forName="textBox3b" refType="w" fact="0.24"/>
                    <dgm:constr type="h" for="ch" forName="textBox3b" refType="h" fact="0.456"/>
                    <dgm:constr type="userB" refType="h" refFor="ch" refForName="bullet3b" fact="0.53"/>
                    <dgm:constr type="rMarg" for="ch" forName="textBox3b" refType="userB" fact="2.834"/>
                    <dgm:constr type="ctrX" for="ch" forName="bullet3c" refType="w" fact="0.665"/>
                    <dgm:constr type="ctrY" for="ch" forName="bullet3c" refType="h" fact="0.305"/>
                    <dgm:constr type="w" for="ch" forName="bullet3c" refType="w" fact="0.065"/>
                    <dgm:constr type="h" for="ch" forName="bullet3c" refType="w" refFor="ch" refForName="bullet3c"/>
                    <dgm:constr type="r" for="ch" forName="textBox3c" refType="ctrX" refFor="ch" refForName="bullet3c"/>
                    <dgm:constr type="b" for="ch" forName="textBox3c" refType="ctrY" refFor="ch" refForName="bullet3c"/>
                    <dgm:constr type="w" for="ch" forName="textBox3c" refType="w" fact="0.24"/>
                    <dgm:constr type="h" for="ch" forName="textBox3c" refType="h" fact="0.305"/>
                    <dgm:constr type="userC" refType="h" refFor="ch" refForName="bullet3c" fact="0.53"/>
                    <dgm:constr type="rMarg" for="ch" forName="textBox3c" refType="userC" fact="2.834"/>
                    <dgm:constr type="primFontSz" for="ch" ptType="node" op="equ" val="65"/>
                  </dgm:constrLst>
                </dgm:else>
              </dgm:choose>
              <dgm:ruleLst/>
              <dgm:forEach name="Name40" axis="ch" ptType="node" cnt="1">
                <dgm:layoutNode name="bullet3a" styleLbl="node1">
                  <dgm:alg type="sp"/>
                  <dgm:shape xmlns:r="http://schemas.openxmlformats.org/officeDocument/2006/relationships" type="ellipse" r:blip="">
                    <dgm:adjLst/>
                  </dgm:shape>
                  <dgm:presOf/>
                  <dgm:constrLst/>
                  <dgm:ruleLst/>
                </dgm:layoutNode>
                <dgm:layoutNode name="textBox3a" styleLbl="revTx">
                  <dgm:varLst>
                    <dgm:bulletEnabled val="1"/>
                  </dgm:varLst>
                  <dgm:choose name="Name41">
                    <dgm:if name="Name42" func="var" arg="dir" op="equ" val="norm">
                      <dgm:choose name="Name43">
                        <dgm:if name="Name44" axis="root des" ptType="all node" func="maxDepth" op="gt" val="1">
                          <dgm:alg type="tx">
                            <dgm:param type="txAnchorVert" val="t"/>
                            <dgm:param type="parTxLTRAlign" val="l"/>
                            <dgm:param type="parTxRTLAlign" val="r"/>
                          </dgm:alg>
                        </dgm:if>
                        <dgm:else name="Name45">
                          <dgm:alg type="tx">
                            <dgm:param type="txAnchorVert" val="t"/>
                            <dgm:param type="parTxLTRAlign" val="l"/>
                            <dgm:param type="parTxRTLAlign" val="l"/>
                          </dgm:alg>
                        </dgm:else>
                      </dgm:choose>
                    </dgm:if>
                    <dgm:else name="Name46">
                      <dgm:choose name="Name47">
                        <dgm:if name="Name48" axis="root des" ptType="all node" func="maxDepth" op="gt" val="1">
                          <dgm:alg type="tx">
                            <dgm:param type="txAnchorVert" val="b"/>
                            <dgm:param type="txAnchorVertCh" val="b"/>
                            <dgm:param type="parTxLTRAlign" val="l"/>
                            <dgm:param type="parTxRTLAlign" val="r"/>
                          </dgm:alg>
                        </dgm:if>
                        <dgm:else name="Name49">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50">
                    <dgm:if name="Name51" func="var" arg="dir" op="equ" val="norm">
                      <dgm:constrLst>
                        <dgm:constr type="rMarg"/>
                        <dgm:constr type="tMarg"/>
                        <dgm:constr type="bMarg"/>
                      </dgm:constrLst>
                    </dgm:if>
                    <dgm:else name="Name52">
                      <dgm:constrLst>
                        <dgm:constr type="lMarg"/>
                        <dgm:constr type="tMarg"/>
                        <dgm:constr type="bMarg"/>
                      </dgm:constrLst>
                    </dgm:else>
                  </dgm:choose>
                  <dgm:ruleLst>
                    <dgm:rule type="primFontSz" val="5" fact="NaN" max="NaN"/>
                  </dgm:ruleLst>
                </dgm:layoutNode>
              </dgm:forEach>
              <dgm:forEach name="Name53" axis="ch" ptType="node" st="2" cnt="1">
                <dgm:layoutNode name="bullet3b" styleLbl="node1">
                  <dgm:alg type="sp"/>
                  <dgm:shape xmlns:r="http://schemas.openxmlformats.org/officeDocument/2006/relationships" type="ellipse" r:blip="">
                    <dgm:adjLst/>
                  </dgm:shape>
                  <dgm:presOf/>
                  <dgm:constrLst/>
                  <dgm:ruleLst/>
                </dgm:layoutNode>
                <dgm:layoutNode name="textBox3b" styleLbl="revTx">
                  <dgm:varLst>
                    <dgm:bulletEnabled val="1"/>
                  </dgm:varLst>
                  <dgm:choose name="Name54">
                    <dgm:if name="Name55" func="var" arg="dir" op="equ" val="norm">
                      <dgm:choose name="Name56">
                        <dgm:if name="Name57" axis="root des" ptType="all node" func="maxDepth" op="gt" val="1">
                          <dgm:alg type="tx">
                            <dgm:param type="txAnchorVert" val="t"/>
                            <dgm:param type="parTxLTRAlign" val="l"/>
                            <dgm:param type="parTxRTLAlign" val="r"/>
                          </dgm:alg>
                        </dgm:if>
                        <dgm:else name="Name58">
                          <dgm:alg type="tx">
                            <dgm:param type="txAnchorVert" val="t"/>
                            <dgm:param type="parTxLTRAlign" val="l"/>
                            <dgm:param type="parTxRTLAlign" val="l"/>
                          </dgm:alg>
                        </dgm:else>
                      </dgm:choose>
                    </dgm:if>
                    <dgm:else name="Name59">
                      <dgm:choose name="Name60">
                        <dgm:if name="Name61" axis="root des" ptType="all node" func="maxDepth" op="gt" val="1">
                          <dgm:alg type="tx">
                            <dgm:param type="txAnchorVert" val="b"/>
                            <dgm:param type="txAnchorVertCh" val="b"/>
                            <dgm:param type="parTxLTRAlign" val="l"/>
                            <dgm:param type="parTxRTLAlign" val="r"/>
                          </dgm:alg>
                        </dgm:if>
                        <dgm:else name="Name62">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63">
                    <dgm:if name="Name64" func="var" arg="dir" op="equ" val="norm">
                      <dgm:constrLst>
                        <dgm:constr type="rMarg"/>
                        <dgm:constr type="tMarg"/>
                        <dgm:constr type="bMarg"/>
                      </dgm:constrLst>
                    </dgm:if>
                    <dgm:else name="Name65">
                      <dgm:constrLst>
                        <dgm:constr type="lMarg"/>
                        <dgm:constr type="tMarg"/>
                        <dgm:constr type="bMarg"/>
                      </dgm:constrLst>
                    </dgm:else>
                  </dgm:choose>
                  <dgm:ruleLst>
                    <dgm:rule type="primFontSz" val="5" fact="NaN" max="NaN"/>
                  </dgm:ruleLst>
                </dgm:layoutNode>
              </dgm:forEach>
              <dgm:forEach name="Name66" axis="ch" ptType="node" st="3" cnt="1">
                <dgm:layoutNode name="bullet3c" styleLbl="node1">
                  <dgm:alg type="sp"/>
                  <dgm:shape xmlns:r="http://schemas.openxmlformats.org/officeDocument/2006/relationships" type="ellipse" r:blip="">
                    <dgm:adjLst/>
                  </dgm:shape>
                  <dgm:presOf/>
                  <dgm:constrLst/>
                  <dgm:ruleLst/>
                </dgm:layoutNode>
                <dgm:layoutNode name="textBox3c" styleLbl="revTx">
                  <dgm:varLst>
                    <dgm:bulletEnabled val="1"/>
                  </dgm:varLst>
                  <dgm:choose name="Name67">
                    <dgm:if name="Name68" func="var" arg="dir" op="equ" val="norm">
                      <dgm:choose name="Name69">
                        <dgm:if name="Name70" axis="root des" ptType="all node" func="maxDepth" op="gt" val="1">
                          <dgm:alg type="tx">
                            <dgm:param type="txAnchorVert" val="t"/>
                            <dgm:param type="parTxLTRAlign" val="l"/>
                            <dgm:param type="parTxRTLAlign" val="r"/>
                          </dgm:alg>
                        </dgm:if>
                        <dgm:else name="Name71">
                          <dgm:alg type="tx">
                            <dgm:param type="txAnchorVert" val="t"/>
                            <dgm:param type="parTxLTRAlign" val="l"/>
                            <dgm:param type="parTxRTLAlign" val="l"/>
                          </dgm:alg>
                        </dgm:else>
                      </dgm:choose>
                    </dgm:if>
                    <dgm:else name="Name72">
                      <dgm:choose name="Name73">
                        <dgm:if name="Name74" axis="root des" ptType="all node" func="maxDepth" op="gt" val="1">
                          <dgm:alg type="tx">
                            <dgm:param type="txAnchorVert" val="b"/>
                            <dgm:param type="txAnchorVertCh" val="b"/>
                            <dgm:param type="parTxLTRAlign" val="l"/>
                            <dgm:param type="parTxRTLAlign" val="r"/>
                          </dgm:alg>
                        </dgm:if>
                        <dgm:else name="Name75">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76">
                    <dgm:if name="Name77" func="var" arg="dir" op="equ" val="norm">
                      <dgm:constrLst>
                        <dgm:constr type="rMarg"/>
                        <dgm:constr type="tMarg"/>
                        <dgm:constr type="bMarg"/>
                      </dgm:constrLst>
                    </dgm:if>
                    <dgm:else name="Name78">
                      <dgm:constrLst>
                        <dgm:constr type="lMarg"/>
                        <dgm:constr type="tMarg"/>
                        <dgm:constr type="bMarg"/>
                      </dgm:constrLst>
                    </dgm:else>
                  </dgm:choose>
                  <dgm:ruleLst>
                    <dgm:rule type="primFontSz" val="5" fact="NaN" max="NaN"/>
                  </dgm:ruleLst>
                </dgm:layoutNode>
              </dgm:forEach>
            </dgm:layoutNode>
          </dgm:if>
          <dgm:if name="Name79" axis="ch" ptType="node" func="cnt" op="equ" val="4">
            <dgm:layoutNode name="arrowDiagram4">
              <dgm:alg type="composite">
                <dgm:param type="vertAlign" val="none"/>
                <dgm:param type="horzAlign" val="none"/>
              </dgm:alg>
              <dgm:shape xmlns:r="http://schemas.openxmlformats.org/officeDocument/2006/relationships" r:blip="">
                <dgm:adjLst/>
              </dgm:shape>
              <dgm:presOf/>
              <dgm:choose name="Name80">
                <dgm:if name="Name81" func="var" arg="dir" op="equ" val="norm">
                  <dgm:constrLst>
                    <dgm:constr type="ctrX" for="ch" forName="bullet4a" refType="w" fact="0.11"/>
                    <dgm:constr type="ctrY" for="ch" forName="bullet4a" refType="h" fact="0.762"/>
                    <dgm:constr type="w" for="ch" forName="bullet4a" refType="w" fact="0.023"/>
                    <dgm:constr type="h" for="ch" forName="bullet4a" refType="w" refFor="ch" refForName="bullet4a"/>
                    <dgm:constr type="l" for="ch" forName="textBox4a" refType="ctrX" refFor="ch" refForName="bullet4a"/>
                    <dgm:constr type="t" for="ch" forName="textBox4a" refType="ctrY" refFor="ch" refForName="bullet4a"/>
                    <dgm:constr type="w" for="ch" forName="textBox4a" refType="w" fact="0.171"/>
                    <dgm:constr type="h" for="ch" forName="textBox4a" refType="h" fact="0.238"/>
                    <dgm:constr type="userA" refType="h" refFor="ch" refForName="bullet4a" fact="0.53"/>
                    <dgm:constr type="lMarg" for="ch" forName="textBox4a" refType="userA" fact="2.834"/>
                    <dgm:constr type="ctrX" for="ch" forName="bullet4b" refType="w" fact="0.281"/>
                    <dgm:constr type="ctrY" for="ch" forName="bullet4b" refType="h" fact="0.543"/>
                    <dgm:constr type="w" for="ch" forName="bullet4b" refType="w" fact="0.04"/>
                    <dgm:constr type="h" for="ch" forName="bullet4b" refType="w" refFor="ch" refForName="bullet4b"/>
                    <dgm:constr type="l" for="ch" forName="textBox4b" refType="ctrX" refFor="ch" refForName="bullet4b"/>
                    <dgm:constr type="t" for="ch" forName="textBox4b" refType="ctrY" refFor="ch" refForName="bullet4b"/>
                    <dgm:constr type="w" for="ch" forName="textBox4b" refType="w" fact="0.21"/>
                    <dgm:constr type="h" for="ch" forName="textBox4b" refType="h" fact="0.457"/>
                    <dgm:constr type="userB" refType="h" refFor="ch" refForName="bullet4b" fact="0.53"/>
                    <dgm:constr type="lMarg" for="ch" forName="textBox4b" refType="userB" fact="2.834"/>
                    <dgm:constr type="ctrX" for="ch" forName="bullet4c" refType="w" fact="0.495"/>
                    <dgm:constr type="ctrY" for="ch" forName="bullet4c" refType="h" fact="0.382"/>
                    <dgm:constr type="w" for="ch" forName="bullet4c" refType="w" fact="0.053"/>
                    <dgm:constr type="h" for="ch" forName="bullet4c" refType="w" refFor="ch" refForName="bullet4c"/>
                    <dgm:constr type="l" for="ch" forName="textBox4c" refType="ctrX" refFor="ch" refForName="bullet4c"/>
                    <dgm:constr type="t" for="ch" forName="textBox4c" refType="ctrY" refFor="ch" refForName="bullet4c"/>
                    <dgm:constr type="w" for="ch" forName="textBox4c" refType="w" fact="0.21"/>
                    <dgm:constr type="h" for="ch" forName="textBox4c" refType="h" fact="0.618"/>
                    <dgm:constr type="userC" refType="h" refFor="ch" refForName="bullet4c" fact="0.53"/>
                    <dgm:constr type="lMarg" for="ch" forName="textBox4c" refType="userC" fact="2.834"/>
                    <dgm:constr type="ctrX" for="ch" forName="bullet4d" refType="w" fact="0.73"/>
                    <dgm:constr type="ctrY" for="ch" forName="bullet4d" refType="h" fact="0.283"/>
                    <dgm:constr type="w" for="ch" forName="bullet4d" refType="w" fact="0.071"/>
                    <dgm:constr type="h" for="ch" forName="bullet4d" refType="w" refFor="ch" refForName="bullet4d"/>
                    <dgm:constr type="l" for="ch" forName="textBox4d" refType="ctrX" refFor="ch" refForName="bullet4d"/>
                    <dgm:constr type="t" for="ch" forName="textBox4d" refType="ctrY" refFor="ch" refForName="bullet4d"/>
                    <dgm:constr type="w" for="ch" forName="textBox4d" refType="w" fact="0.21"/>
                    <dgm:constr type="h" for="ch" forName="textBox4d" refType="h" fact="0.717"/>
                    <dgm:constr type="userD" refType="h" refFor="ch" refForName="bullet4d" fact="0.53"/>
                    <dgm:constr type="lMarg" for="ch" forName="textBox4d" refType="userD" fact="2.834"/>
                    <dgm:constr type="primFontSz" for="ch" ptType="node" op="equ" val="65"/>
                  </dgm:constrLst>
                </dgm:if>
                <dgm:else name="Name82">
                  <dgm:constrLst>
                    <dgm:constr type="ctrX" for="ch" forName="bullet4a" refType="w" fact="0.11"/>
                    <dgm:constr type="ctrY" for="ch" forName="bullet4a" refType="h" fact="0.762"/>
                    <dgm:constr type="w" for="ch" forName="bullet4a" refType="w" fact="0.023"/>
                    <dgm:constr type="h" for="ch" forName="bullet4a" refType="w" refFor="ch" refForName="bullet4a"/>
                    <dgm:constr type="r" for="ch" forName="textBox4a" refType="ctrX" refFor="ch" refForName="bullet4a"/>
                    <dgm:constr type="b" for="ch" forName="textBox4a" refType="ctrY" refFor="ch" refForName="bullet4a"/>
                    <dgm:constr type="w" for="ch" forName="textBox4a" refType="w" fact="0.11"/>
                    <dgm:constr type="h" for="ch" forName="textBox4a" refType="h" fact="0.762"/>
                    <dgm:constr type="userA" refType="h" refFor="ch" refForName="bullet4a" fact="0.53"/>
                    <dgm:constr type="rMarg" for="ch" forName="textBox4a" refType="userA" fact="2.834"/>
                    <dgm:constr type="ctrX" for="ch" forName="bullet4b" refType="w" fact="0.281"/>
                    <dgm:constr type="ctrY" for="ch" forName="bullet4b" refType="h" fact="0.543"/>
                    <dgm:constr type="w" for="ch" forName="bullet4b" refType="w" fact="0.04"/>
                    <dgm:constr type="h" for="ch" forName="bullet4b" refType="w" refFor="ch" refForName="bullet4b"/>
                    <dgm:constr type="r" for="ch" forName="textBox4b" refType="ctrX" refFor="ch" refForName="bullet4b"/>
                    <dgm:constr type="b" for="ch" forName="textBox4b" refType="ctrY" refFor="ch" refForName="bullet4b"/>
                    <dgm:constr type="w" for="ch" forName="textBox4b" refType="w" fact="0.171"/>
                    <dgm:constr type="h" for="ch" forName="textBox4b" refType="h" fact="0.543"/>
                    <dgm:constr type="userB" refType="h" refFor="ch" refForName="bullet4b" fact="0.53"/>
                    <dgm:constr type="rMarg" for="ch" forName="textBox4b" refType="userB" fact="2.834"/>
                    <dgm:constr type="ctrX" for="ch" forName="bullet4c" refType="w" fact="0.495"/>
                    <dgm:constr type="ctrY" for="ch" forName="bullet4c" refType="h" fact="0.382"/>
                    <dgm:constr type="w" for="ch" forName="bullet4c" refType="w" fact="0.053"/>
                    <dgm:constr type="h" for="ch" forName="bullet4c" refType="w" refFor="ch" refForName="bullet4c"/>
                    <dgm:constr type="r" for="ch" forName="textBox4c" refType="ctrX" refFor="ch" refForName="bullet4c"/>
                    <dgm:constr type="b" for="ch" forName="textBox4c" refType="ctrY" refFor="ch" refForName="bullet4c"/>
                    <dgm:constr type="w" for="ch" forName="textBox4c" refType="w" fact="0.21"/>
                    <dgm:constr type="h" for="ch" forName="textBox4c" refType="h" fact="0.382"/>
                    <dgm:constr type="userC" refType="h" refFor="ch" refForName="bullet4c" fact="0.53"/>
                    <dgm:constr type="rMarg" for="ch" forName="textBox4c" refType="userC" fact="2.834"/>
                    <dgm:constr type="ctrX" for="ch" forName="bullet4d" refType="w" fact="0.73"/>
                    <dgm:constr type="ctrY" for="ch" forName="bullet4d" refType="h" fact="0.283"/>
                    <dgm:constr type="w" for="ch" forName="bullet4d" refType="w" fact="0.071"/>
                    <dgm:constr type="h" for="ch" forName="bullet4d" refType="w" refFor="ch" refForName="bullet4d"/>
                    <dgm:constr type="r" for="ch" forName="textBox4d" refType="ctrX" refFor="ch" refForName="bullet4d"/>
                    <dgm:constr type="b" for="ch" forName="textBox4d" refType="ctrY" refFor="ch" refForName="bullet4d"/>
                    <dgm:constr type="w" for="ch" forName="textBox4d" refType="w" fact="0.21"/>
                    <dgm:constr type="h" for="ch" forName="textBox4d" refType="h" fact="0.283"/>
                    <dgm:constr type="userD" refType="h" refFor="ch" refForName="bullet4d" fact="0.53"/>
                    <dgm:constr type="rMarg" for="ch" forName="textBox4d" refType="userD" fact="2.834"/>
                    <dgm:constr type="primFontSz" for="ch" ptType="node" op="equ" val="65"/>
                  </dgm:constrLst>
                </dgm:else>
              </dgm:choose>
              <dgm:ruleLst/>
              <dgm:forEach name="Name83" axis="ch" ptType="node" cnt="1">
                <dgm:layoutNode name="bullet4a" styleLbl="node1">
                  <dgm:alg type="sp"/>
                  <dgm:shape xmlns:r="http://schemas.openxmlformats.org/officeDocument/2006/relationships" type="ellipse" r:blip="">
                    <dgm:adjLst/>
                  </dgm:shape>
                  <dgm:presOf/>
                  <dgm:constrLst/>
                  <dgm:ruleLst/>
                </dgm:layoutNode>
                <dgm:layoutNode name="textBox4a" styleLbl="revTx">
                  <dgm:varLst>
                    <dgm:bulletEnabled val="1"/>
                  </dgm:varLst>
                  <dgm:choose name="Name84">
                    <dgm:if name="Name85" func="var" arg="dir" op="equ" val="norm">
                      <dgm:choose name="Name86">
                        <dgm:if name="Name87" axis="root des" ptType="all node" func="maxDepth" op="gt" val="1">
                          <dgm:alg type="tx">
                            <dgm:param type="txAnchorVert" val="t"/>
                            <dgm:param type="parTxLTRAlign" val="l"/>
                            <dgm:param type="parTxRTLAlign" val="r"/>
                          </dgm:alg>
                        </dgm:if>
                        <dgm:else name="Name88">
                          <dgm:alg type="tx">
                            <dgm:param type="txAnchorVert" val="t"/>
                            <dgm:param type="parTxLTRAlign" val="l"/>
                            <dgm:param type="parTxRTLAlign" val="l"/>
                          </dgm:alg>
                        </dgm:else>
                      </dgm:choose>
                    </dgm:if>
                    <dgm:else name="Name89">
                      <dgm:choose name="Name90">
                        <dgm:if name="Name91" axis="root des" ptType="all node" func="maxDepth" op="gt" val="1">
                          <dgm:alg type="tx">
                            <dgm:param type="txAnchorVert" val="b"/>
                            <dgm:param type="txAnchorVertCh" val="b"/>
                            <dgm:param type="parTxLTRAlign" val="l"/>
                            <dgm:param type="parTxRTLAlign" val="r"/>
                          </dgm:alg>
                        </dgm:if>
                        <dgm:else name="Name92">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93">
                    <dgm:if name="Name94" func="var" arg="dir" op="equ" val="norm">
                      <dgm:constrLst>
                        <dgm:constr type="rMarg"/>
                        <dgm:constr type="tMarg"/>
                        <dgm:constr type="bMarg"/>
                      </dgm:constrLst>
                    </dgm:if>
                    <dgm:else name="Name95">
                      <dgm:constrLst>
                        <dgm:constr type="lMarg"/>
                        <dgm:constr type="tMarg"/>
                        <dgm:constr type="bMarg"/>
                      </dgm:constrLst>
                    </dgm:else>
                  </dgm:choose>
                  <dgm:ruleLst>
                    <dgm:rule type="primFontSz" val="5" fact="NaN" max="NaN"/>
                  </dgm:ruleLst>
                </dgm:layoutNode>
              </dgm:forEach>
              <dgm:forEach name="Name96" axis="ch" ptType="node" st="2" cnt="1">
                <dgm:layoutNode name="bullet4b" styleLbl="node1">
                  <dgm:alg type="sp"/>
                  <dgm:shape xmlns:r="http://schemas.openxmlformats.org/officeDocument/2006/relationships" type="ellipse" r:blip="">
                    <dgm:adjLst/>
                  </dgm:shape>
                  <dgm:presOf/>
                  <dgm:constrLst/>
                  <dgm:ruleLst/>
                </dgm:layoutNode>
                <dgm:layoutNode name="textBox4b" styleLbl="revTx">
                  <dgm:varLst>
                    <dgm:bulletEnabled val="1"/>
                  </dgm:varLst>
                  <dgm:choose name="Name97">
                    <dgm:if name="Name98" func="var" arg="dir" op="equ" val="norm">
                      <dgm:choose name="Name99">
                        <dgm:if name="Name100" axis="root des" ptType="all node" func="maxDepth" op="gt" val="1">
                          <dgm:alg type="tx">
                            <dgm:param type="txAnchorVert" val="t"/>
                            <dgm:param type="parTxLTRAlign" val="l"/>
                            <dgm:param type="parTxRTLAlign" val="r"/>
                          </dgm:alg>
                        </dgm:if>
                        <dgm:else name="Name101">
                          <dgm:alg type="tx">
                            <dgm:param type="txAnchorVert" val="t"/>
                            <dgm:param type="parTxLTRAlign" val="l"/>
                            <dgm:param type="parTxRTLAlign" val="l"/>
                          </dgm:alg>
                        </dgm:else>
                      </dgm:choose>
                    </dgm:if>
                    <dgm:else name="Name102">
                      <dgm:choose name="Name103">
                        <dgm:if name="Name104" axis="root des" ptType="all node" func="maxDepth" op="gt" val="1">
                          <dgm:alg type="tx">
                            <dgm:param type="txAnchorVert" val="b"/>
                            <dgm:param type="txAnchorVertCh" val="b"/>
                            <dgm:param type="parTxLTRAlign" val="l"/>
                            <dgm:param type="parTxRTLAlign" val="r"/>
                          </dgm:alg>
                        </dgm:if>
                        <dgm:else name="Name105">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06">
                    <dgm:if name="Name107" func="var" arg="dir" op="equ" val="norm">
                      <dgm:constrLst>
                        <dgm:constr type="rMarg"/>
                        <dgm:constr type="tMarg"/>
                        <dgm:constr type="bMarg"/>
                      </dgm:constrLst>
                    </dgm:if>
                    <dgm:else name="Name108">
                      <dgm:constrLst>
                        <dgm:constr type="lMarg"/>
                        <dgm:constr type="tMarg"/>
                        <dgm:constr type="bMarg"/>
                      </dgm:constrLst>
                    </dgm:else>
                  </dgm:choose>
                  <dgm:ruleLst>
                    <dgm:rule type="primFontSz" val="5" fact="NaN" max="NaN"/>
                  </dgm:ruleLst>
                </dgm:layoutNode>
              </dgm:forEach>
              <dgm:forEach name="Name109" axis="ch" ptType="node" st="3" cnt="1">
                <dgm:layoutNode name="bullet4c" styleLbl="node1">
                  <dgm:alg type="sp"/>
                  <dgm:shape xmlns:r="http://schemas.openxmlformats.org/officeDocument/2006/relationships" type="ellipse" r:blip="">
                    <dgm:adjLst/>
                  </dgm:shape>
                  <dgm:presOf/>
                  <dgm:constrLst/>
                  <dgm:ruleLst/>
                </dgm:layoutNode>
                <dgm:layoutNode name="textBox4c" styleLbl="revTx">
                  <dgm:varLst>
                    <dgm:bulletEnabled val="1"/>
                  </dgm:varLst>
                  <dgm:choose name="Name110">
                    <dgm:if name="Name111" func="var" arg="dir" op="equ" val="norm">
                      <dgm:choose name="Name112">
                        <dgm:if name="Name113" axis="root des" ptType="all node" func="maxDepth" op="gt" val="1">
                          <dgm:alg type="tx">
                            <dgm:param type="txAnchorVert" val="t"/>
                            <dgm:param type="parTxLTRAlign" val="l"/>
                            <dgm:param type="parTxRTLAlign" val="r"/>
                          </dgm:alg>
                        </dgm:if>
                        <dgm:else name="Name114">
                          <dgm:alg type="tx">
                            <dgm:param type="txAnchorVert" val="t"/>
                            <dgm:param type="parTxLTRAlign" val="l"/>
                            <dgm:param type="parTxRTLAlign" val="l"/>
                          </dgm:alg>
                        </dgm:else>
                      </dgm:choose>
                    </dgm:if>
                    <dgm:else name="Name115">
                      <dgm:choose name="Name116">
                        <dgm:if name="Name117" axis="root des" ptType="all node" func="maxDepth" op="gt" val="1">
                          <dgm:alg type="tx">
                            <dgm:param type="txAnchorVert" val="b"/>
                            <dgm:param type="txAnchorVertCh" val="b"/>
                            <dgm:param type="parTxLTRAlign" val="l"/>
                            <dgm:param type="parTxRTLAlign" val="r"/>
                          </dgm:alg>
                        </dgm:if>
                        <dgm:else name="Name118">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19">
                    <dgm:if name="Name120" func="var" arg="dir" op="equ" val="norm">
                      <dgm:constrLst>
                        <dgm:constr type="rMarg"/>
                        <dgm:constr type="tMarg"/>
                        <dgm:constr type="bMarg"/>
                      </dgm:constrLst>
                    </dgm:if>
                    <dgm:else name="Name121">
                      <dgm:constrLst>
                        <dgm:constr type="lMarg"/>
                        <dgm:constr type="tMarg"/>
                        <dgm:constr type="bMarg"/>
                      </dgm:constrLst>
                    </dgm:else>
                  </dgm:choose>
                  <dgm:ruleLst>
                    <dgm:rule type="primFontSz" val="5" fact="NaN" max="NaN"/>
                  </dgm:ruleLst>
                </dgm:layoutNode>
              </dgm:forEach>
              <dgm:forEach name="Name122" axis="ch" ptType="node" st="4" cnt="1">
                <dgm:layoutNode name="bullet4d" styleLbl="node1">
                  <dgm:alg type="sp"/>
                  <dgm:shape xmlns:r="http://schemas.openxmlformats.org/officeDocument/2006/relationships" type="ellipse" r:blip="">
                    <dgm:adjLst/>
                  </dgm:shape>
                  <dgm:presOf/>
                  <dgm:constrLst/>
                  <dgm:ruleLst/>
                </dgm:layoutNode>
                <dgm:layoutNode name="textBox4d" styleLbl="revTx">
                  <dgm:varLst>
                    <dgm:bulletEnabled val="1"/>
                  </dgm:varLst>
                  <dgm:choose name="Name123">
                    <dgm:if name="Name124" func="var" arg="dir" op="equ" val="norm">
                      <dgm:choose name="Name125">
                        <dgm:if name="Name126" axis="root des" ptType="all node" func="maxDepth" op="gt" val="1">
                          <dgm:alg type="tx">
                            <dgm:param type="txAnchorVert" val="t"/>
                            <dgm:param type="parTxLTRAlign" val="l"/>
                            <dgm:param type="parTxRTLAlign" val="r"/>
                          </dgm:alg>
                        </dgm:if>
                        <dgm:else name="Name127">
                          <dgm:alg type="tx">
                            <dgm:param type="txAnchorVert" val="t"/>
                            <dgm:param type="parTxLTRAlign" val="l"/>
                            <dgm:param type="parTxRTLAlign" val="l"/>
                          </dgm:alg>
                        </dgm:else>
                      </dgm:choose>
                    </dgm:if>
                    <dgm:else name="Name128">
                      <dgm:choose name="Name129">
                        <dgm:if name="Name130" axis="root des" ptType="all node" func="maxDepth" op="gt" val="1">
                          <dgm:alg type="tx">
                            <dgm:param type="txAnchorVert" val="b"/>
                            <dgm:param type="txAnchorVertCh" val="b"/>
                            <dgm:param type="parTxLTRAlign" val="l"/>
                            <dgm:param type="parTxRTLAlign" val="r"/>
                          </dgm:alg>
                        </dgm:if>
                        <dgm:else name="Name131">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32">
                    <dgm:if name="Name133" func="var" arg="dir" op="equ" val="norm">
                      <dgm:constrLst>
                        <dgm:constr type="rMarg"/>
                        <dgm:constr type="tMarg"/>
                        <dgm:constr type="bMarg"/>
                      </dgm:constrLst>
                    </dgm:if>
                    <dgm:else name="Name134">
                      <dgm:constrLst>
                        <dgm:constr type="lMarg"/>
                        <dgm:constr type="tMarg"/>
                        <dgm:constr type="bMarg"/>
                      </dgm:constrLst>
                    </dgm:else>
                  </dgm:choose>
                  <dgm:ruleLst>
                    <dgm:rule type="primFontSz" val="5" fact="NaN" max="NaN"/>
                  </dgm:ruleLst>
                </dgm:layoutNode>
              </dgm:forEach>
            </dgm:layoutNode>
          </dgm:if>
          <dgm:else name="Name135">
            <dgm:layoutNode name="arrowDiagram5">
              <dgm:alg type="composite">
                <dgm:param type="vertAlign" val="none"/>
                <dgm:param type="horzAlign" val="none"/>
              </dgm:alg>
              <dgm:shape xmlns:r="http://schemas.openxmlformats.org/officeDocument/2006/relationships" r:blip="">
                <dgm:adjLst/>
              </dgm:shape>
              <dgm:presOf/>
              <dgm:choose name="Name136">
                <dgm:if name="Name137" func="var" arg="dir" op="equ" val="norm">
                  <dgm:constrLst>
                    <dgm:constr type="ctrX" for="ch" forName="bullet5a" refType="w" fact="0.11"/>
                    <dgm:constr type="ctrY" for="ch" forName="bullet5a" refType="h" fact="0.762"/>
                    <dgm:constr type="w" for="ch" forName="bullet5a" refType="w" fact="0.023"/>
                    <dgm:constr type="h" for="ch" forName="bullet5a" refType="w" refFor="ch" refForName="bullet5a"/>
                    <dgm:constr type="l" for="ch" forName="textBox5a" refType="ctrX" refFor="ch" refForName="bullet5a"/>
                    <dgm:constr type="t" for="ch" forName="textBox5a" refType="ctrY" refFor="ch" refForName="bullet5a"/>
                    <dgm:constr type="w" for="ch" forName="textBox5a" refType="w" fact="0.131"/>
                    <dgm:constr type="h" for="ch" forName="textBox5a" refType="h" fact="0.238"/>
                    <dgm:constr type="userA" refType="h" refFor="ch" refForName="bullet5a" fact="0.53"/>
                    <dgm:constr type="lMarg" for="ch" forName="textBox5a" refType="userA" fact="2.834"/>
                    <dgm:constr type="ctrX" for="ch" forName="bullet5b" refType="w" fact="0.241"/>
                    <dgm:constr type="ctrY" for="ch" forName="bullet5b" refType="h" fact="0.581"/>
                    <dgm:constr type="w" for="ch" forName="bullet5b" refType="w" fact="0.036"/>
                    <dgm:constr type="h" for="ch" forName="bullet5b" refType="w" refFor="ch" refForName="bullet5b"/>
                    <dgm:constr type="l" for="ch" forName="textBox5b" refType="ctrX" refFor="ch" refForName="bullet5b"/>
                    <dgm:constr type="t" for="ch" forName="textBox5b" refType="ctrY" refFor="ch" refForName="bullet5b"/>
                    <dgm:constr type="w" for="ch" forName="textBox5b" refType="w" fact="0.166"/>
                    <dgm:constr type="h" for="ch" forName="textBox5b" refType="h" fact="0.419"/>
                    <dgm:constr type="userB" refType="h" refFor="ch" refForName="bullet5b" fact="0.53"/>
                    <dgm:constr type="lMarg" for="ch" forName="textBox5b" refType="userB" fact="2.834"/>
                    <dgm:constr type="ctrX" for="ch" forName="bullet5c" refType="w" fact="0.407"/>
                    <dgm:constr type="ctrY" for="ch" forName="bullet5c" refType="h" fact="0.438"/>
                    <dgm:constr type="w" for="ch" forName="bullet5c" refType="w" fact="0.048"/>
                    <dgm:constr type="h" for="ch" forName="bullet5c" refType="w" refFor="ch" refForName="bullet5c"/>
                    <dgm:constr type="l" for="ch" forName="textBox5c" refType="ctrX" refFor="ch" refForName="bullet5c"/>
                    <dgm:constr type="t" for="ch" forName="textBox5c" refType="ctrY" refFor="ch" refForName="bullet5c"/>
                    <dgm:constr type="w" for="ch" forName="textBox5c" refType="w" fact="0.193"/>
                    <dgm:constr type="h" for="ch" forName="textBox5c" refType="h" fact="0.562"/>
                    <dgm:constr type="userC" refType="h" refFor="ch" refForName="bullet5c" fact="0.53"/>
                    <dgm:constr type="lMarg" for="ch" forName="textBox5c" refType="userC" fact="2.834"/>
                    <dgm:constr type="ctrX" for="ch" forName="bullet5d" refType="w" fact="0.6"/>
                    <dgm:constr type="ctrY" for="ch" forName="bullet5d" refType="h" fact="0.33"/>
                    <dgm:constr type="w" for="ch" forName="bullet5d" refType="w" fact="0.062"/>
                    <dgm:constr type="h" for="ch" forName="bullet5d" refType="w" refFor="ch" refForName="bullet5d"/>
                    <dgm:constr type="l" for="ch" forName="textBox5d" refType="ctrX" refFor="ch" refForName="bullet5d"/>
                    <dgm:constr type="t" for="ch" forName="textBox5d" refType="ctrY" refFor="ch" refForName="bullet5d"/>
                    <dgm:constr type="w" for="ch" forName="textBox5d" refType="w" fact="0.2"/>
                    <dgm:constr type="h" for="ch" forName="textBox5d" refType="h" fact="0.67"/>
                    <dgm:constr type="userD" refType="h" refFor="ch" refForName="bullet5d" fact="0.53"/>
                    <dgm:constr type="lMarg" for="ch" forName="textBox5d" refType="userD" fact="2.834"/>
                    <dgm:constr type="ctrX" for="ch" forName="bullet5e" refType="w" fact="0.8"/>
                    <dgm:constr type="ctrY" for="ch" forName="bullet5e" refType="h" fact="0.264"/>
                    <dgm:constr type="w" for="ch" forName="bullet5e" refType="w" fact="0.079"/>
                    <dgm:constr type="h" for="ch" forName="bullet5e" refType="w" refFor="ch" refForName="bullet5e"/>
                    <dgm:constr type="l" for="ch" forName="textBox5e" refType="ctrX" refFor="ch" refForName="bullet5e"/>
                    <dgm:constr type="t" for="ch" forName="textBox5e" refType="ctrY" refFor="ch" refForName="bullet5e"/>
                    <dgm:constr type="w" for="ch" forName="textBox5e" refType="w" fact="0.2"/>
                    <dgm:constr type="h" for="ch" forName="textBox5e" refType="h" fact="0.736"/>
                    <dgm:constr type="userE" refType="h" refFor="ch" refForName="bullet5e" fact="0.53"/>
                    <dgm:constr type="lMarg" for="ch" forName="textBox5e" refType="userE" fact="2.834"/>
                    <dgm:constr type="primFontSz" for="ch" ptType="node" op="equ" val="65"/>
                  </dgm:constrLst>
                </dgm:if>
                <dgm:else name="Name138">
                  <dgm:constrLst>
                    <dgm:constr type="ctrX" for="ch" forName="bullet5a" refType="w" fact="0.11"/>
                    <dgm:constr type="ctrY" for="ch" forName="bullet5a" refType="h" fact="0.762"/>
                    <dgm:constr type="w" for="ch" forName="bullet5a" refType="w" fact="0.023"/>
                    <dgm:constr type="h" for="ch" forName="bullet5a" refType="w" refFor="ch" refForName="bullet5a"/>
                    <dgm:constr type="r" for="ch" forName="textBox5a" refType="ctrX" refFor="ch" refForName="bullet5a"/>
                    <dgm:constr type="b" for="ch" forName="textBox5a" refType="ctrY" refFor="ch" refForName="bullet5a"/>
                    <dgm:constr type="w" for="ch" forName="textBox5a" refType="w" fact="0.11"/>
                    <dgm:constr type="h" for="ch" forName="textBox5a" refType="h" fact="0.762"/>
                    <dgm:constr type="userA" refType="h" refFor="ch" refForName="bullet5a" fact="0.53"/>
                    <dgm:constr type="rMarg" for="ch" forName="textBox5a" refType="userA" fact="2.834"/>
                    <dgm:constr type="ctrX" for="ch" forName="bullet5b" refType="w" fact="0.241"/>
                    <dgm:constr type="ctrY" for="ch" forName="bullet5b" refType="h" fact="0.581"/>
                    <dgm:constr type="w" for="ch" forName="bullet5b" refType="w" fact="0.036"/>
                    <dgm:constr type="h" for="ch" forName="bullet5b" refType="w" refFor="ch" refForName="bullet5b"/>
                    <dgm:constr type="r" for="ch" forName="textBox5b" refType="ctrX" refFor="ch" refForName="bullet5b"/>
                    <dgm:constr type="b" for="ch" forName="textBox5b" refType="ctrY" refFor="ch" refForName="bullet5b"/>
                    <dgm:constr type="w" for="ch" forName="textBox5b" refType="w" fact="0.131"/>
                    <dgm:constr type="h" for="ch" forName="textBox5b" refType="h" fact="0.581"/>
                    <dgm:constr type="userB" refType="h" refFor="ch" refForName="bullet5b" fact="0.53"/>
                    <dgm:constr type="rMarg" for="ch" forName="textBox5b" refType="userB" fact="2.834"/>
                    <dgm:constr type="ctrX" for="ch" forName="bullet5c" refType="w" fact="0.407"/>
                    <dgm:constr type="ctrY" for="ch" forName="bullet5c" refType="h" fact="0.438"/>
                    <dgm:constr type="w" for="ch" forName="bullet5c" refType="w" fact="0.048"/>
                    <dgm:constr type="h" for="ch" forName="bullet5c" refType="w" refFor="ch" refForName="bullet5c"/>
                    <dgm:constr type="r" for="ch" forName="textBox5c" refType="ctrX" refFor="ch" refForName="bullet5c"/>
                    <dgm:constr type="b" for="ch" forName="textBox5c" refType="ctrY" refFor="ch" refForName="bullet5c"/>
                    <dgm:constr type="w" for="ch" forName="textBox5c" refType="w" fact="0.166"/>
                    <dgm:constr type="h" for="ch" forName="textBox5c" refType="h" fact="0.438"/>
                    <dgm:constr type="userC" refType="h" refFor="ch" refForName="bullet5c" fact="0.53"/>
                    <dgm:constr type="rMarg" for="ch" forName="textBox5c" refType="userC" fact="2.834"/>
                    <dgm:constr type="ctrX" for="ch" forName="bullet5d" refType="w" fact="0.6"/>
                    <dgm:constr type="ctrY" for="ch" forName="bullet5d" refType="h" fact="0.33"/>
                    <dgm:constr type="w" for="ch" forName="bullet5d" refType="w" fact="0.062"/>
                    <dgm:constr type="h" for="ch" forName="bullet5d" refType="w" refFor="ch" refForName="bullet5d"/>
                    <dgm:constr type="r" for="ch" forName="textBox5d" refType="ctrX" refFor="ch" refForName="bullet5d"/>
                    <dgm:constr type="b" for="ch" forName="textBox5d" refType="ctrY" refFor="ch" refForName="bullet5d"/>
                    <dgm:constr type="w" for="ch" forName="textBox5d" refType="w" fact="0.193"/>
                    <dgm:constr type="h" for="ch" forName="textBox5d" refType="h" fact="0.33"/>
                    <dgm:constr type="userD" refType="h" refFor="ch" refForName="bullet5d" fact="0.53"/>
                    <dgm:constr type="rMarg" for="ch" forName="textBox5d" refType="userD" fact="2.834"/>
                    <dgm:constr type="ctrX" for="ch" forName="bullet5e" refType="w" fact="0.8"/>
                    <dgm:constr type="ctrY" for="ch" forName="bullet5e" refType="h" fact="0.264"/>
                    <dgm:constr type="w" for="ch" forName="bullet5e" refType="w" fact="0.079"/>
                    <dgm:constr type="h" for="ch" forName="bullet5e" refType="w" refFor="ch" refForName="bullet5e"/>
                    <dgm:constr type="r" for="ch" forName="textBox5e" refType="ctrX" refFor="ch" refForName="bullet5e"/>
                    <dgm:constr type="b" for="ch" forName="textBox5e" refType="ctrY" refFor="ch" refForName="bullet5e"/>
                    <dgm:constr type="w" for="ch" forName="textBox5e" refType="w" fact="0.2"/>
                    <dgm:constr type="h" for="ch" forName="textBox5e" refType="h" fact="0.264"/>
                    <dgm:constr type="userE" refType="h" refFor="ch" refForName="bullet5e" fact="0.53"/>
                    <dgm:constr type="rMarg" for="ch" forName="textBox5e" refType="userE" fact="2.834"/>
                    <dgm:constr type="primFontSz" for="ch" ptType="node" op="equ" val="65"/>
                  </dgm:constrLst>
                </dgm:else>
              </dgm:choose>
              <dgm:ruleLst/>
              <dgm:forEach name="Name139" axis="ch" ptType="node" cnt="1">
                <dgm:layoutNode name="bullet5a" styleLbl="node1">
                  <dgm:alg type="sp"/>
                  <dgm:shape xmlns:r="http://schemas.openxmlformats.org/officeDocument/2006/relationships" type="ellipse" r:blip="">
                    <dgm:adjLst/>
                  </dgm:shape>
                  <dgm:presOf/>
                  <dgm:constrLst/>
                  <dgm:ruleLst/>
                </dgm:layoutNode>
                <dgm:layoutNode name="textBox5a" styleLbl="revTx">
                  <dgm:varLst>
                    <dgm:bulletEnabled val="1"/>
                  </dgm:varLst>
                  <dgm:choose name="Name140">
                    <dgm:if name="Name141" func="var" arg="dir" op="equ" val="norm">
                      <dgm:choose name="Name142">
                        <dgm:if name="Name143" axis="root des" ptType="all node" func="maxDepth" op="gt" val="1">
                          <dgm:alg type="tx">
                            <dgm:param type="txAnchorVert" val="t"/>
                            <dgm:param type="parTxLTRAlign" val="l"/>
                            <dgm:param type="parTxRTLAlign" val="r"/>
                          </dgm:alg>
                        </dgm:if>
                        <dgm:else name="Name144">
                          <dgm:alg type="tx">
                            <dgm:param type="txAnchorVert" val="t"/>
                            <dgm:param type="parTxLTRAlign" val="l"/>
                            <dgm:param type="parTxRTLAlign" val="l"/>
                          </dgm:alg>
                        </dgm:else>
                      </dgm:choose>
                    </dgm:if>
                    <dgm:else name="Name145">
                      <dgm:choose name="Name146">
                        <dgm:if name="Name147" axis="root des" ptType="all node" func="maxDepth" op="gt" val="1">
                          <dgm:alg type="tx">
                            <dgm:param type="txAnchorVert" val="b"/>
                            <dgm:param type="txAnchorVertCh" val="b"/>
                            <dgm:param type="parTxLTRAlign" val="l"/>
                            <dgm:param type="parTxRTLAlign" val="r"/>
                          </dgm:alg>
                        </dgm:if>
                        <dgm:else name="Name148">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49">
                    <dgm:if name="Name150" func="var" arg="dir" op="equ" val="norm">
                      <dgm:constrLst>
                        <dgm:constr type="rMarg"/>
                        <dgm:constr type="tMarg"/>
                        <dgm:constr type="bMarg"/>
                      </dgm:constrLst>
                    </dgm:if>
                    <dgm:else name="Name151">
                      <dgm:constrLst>
                        <dgm:constr type="lMarg"/>
                        <dgm:constr type="tMarg"/>
                        <dgm:constr type="bMarg"/>
                      </dgm:constrLst>
                    </dgm:else>
                  </dgm:choose>
                  <dgm:ruleLst>
                    <dgm:rule type="primFontSz" val="5" fact="NaN" max="NaN"/>
                  </dgm:ruleLst>
                </dgm:layoutNode>
              </dgm:forEach>
              <dgm:forEach name="Name152" axis="ch" ptType="node" st="2" cnt="1">
                <dgm:layoutNode name="bullet5b" styleLbl="node1">
                  <dgm:alg type="sp"/>
                  <dgm:shape xmlns:r="http://schemas.openxmlformats.org/officeDocument/2006/relationships" type="ellipse" r:blip="">
                    <dgm:adjLst/>
                  </dgm:shape>
                  <dgm:presOf/>
                  <dgm:constrLst/>
                  <dgm:ruleLst/>
                </dgm:layoutNode>
                <dgm:layoutNode name="textBox5b" styleLbl="revTx">
                  <dgm:varLst>
                    <dgm:bulletEnabled val="1"/>
                  </dgm:varLst>
                  <dgm:choose name="Name153">
                    <dgm:if name="Name154" func="var" arg="dir" op="equ" val="norm">
                      <dgm:choose name="Name155">
                        <dgm:if name="Name156" axis="root des" ptType="all node" func="maxDepth" op="gt" val="1">
                          <dgm:alg type="tx">
                            <dgm:param type="txAnchorVert" val="t"/>
                            <dgm:param type="parTxLTRAlign" val="l"/>
                            <dgm:param type="parTxRTLAlign" val="r"/>
                          </dgm:alg>
                        </dgm:if>
                        <dgm:else name="Name157">
                          <dgm:alg type="tx">
                            <dgm:param type="txAnchorVert" val="t"/>
                            <dgm:param type="parTxLTRAlign" val="l"/>
                            <dgm:param type="parTxRTLAlign" val="l"/>
                          </dgm:alg>
                        </dgm:else>
                      </dgm:choose>
                    </dgm:if>
                    <dgm:else name="Name158">
                      <dgm:choose name="Name159">
                        <dgm:if name="Name160" axis="root des" ptType="all node" func="maxDepth" op="gt" val="1">
                          <dgm:alg type="tx">
                            <dgm:param type="txAnchorVert" val="b"/>
                            <dgm:param type="txAnchorVertCh" val="b"/>
                            <dgm:param type="parTxLTRAlign" val="l"/>
                            <dgm:param type="parTxRTLAlign" val="r"/>
                          </dgm:alg>
                        </dgm:if>
                        <dgm:else name="Name161">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62">
                    <dgm:if name="Name163" func="var" arg="dir" op="equ" val="norm">
                      <dgm:constrLst>
                        <dgm:constr type="rMarg"/>
                        <dgm:constr type="tMarg"/>
                        <dgm:constr type="bMarg"/>
                      </dgm:constrLst>
                    </dgm:if>
                    <dgm:else name="Name164">
                      <dgm:constrLst>
                        <dgm:constr type="lMarg"/>
                        <dgm:constr type="tMarg"/>
                        <dgm:constr type="bMarg"/>
                      </dgm:constrLst>
                    </dgm:else>
                  </dgm:choose>
                  <dgm:ruleLst>
                    <dgm:rule type="primFontSz" val="5" fact="NaN" max="NaN"/>
                  </dgm:ruleLst>
                </dgm:layoutNode>
              </dgm:forEach>
              <dgm:forEach name="Name165" axis="ch" ptType="node" st="3" cnt="1">
                <dgm:layoutNode name="bullet5c" styleLbl="node1">
                  <dgm:alg type="sp"/>
                  <dgm:shape xmlns:r="http://schemas.openxmlformats.org/officeDocument/2006/relationships" type="ellipse" r:blip="">
                    <dgm:adjLst/>
                  </dgm:shape>
                  <dgm:presOf/>
                  <dgm:constrLst/>
                  <dgm:ruleLst/>
                </dgm:layoutNode>
                <dgm:layoutNode name="textBox5c" styleLbl="revTx">
                  <dgm:varLst>
                    <dgm:bulletEnabled val="1"/>
                  </dgm:varLst>
                  <dgm:choose name="Name166">
                    <dgm:if name="Name167" func="var" arg="dir" op="equ" val="norm">
                      <dgm:choose name="Name168">
                        <dgm:if name="Name169" axis="root des" ptType="all node" func="maxDepth" op="gt" val="1">
                          <dgm:alg type="tx">
                            <dgm:param type="txAnchorVert" val="t"/>
                            <dgm:param type="parTxLTRAlign" val="l"/>
                            <dgm:param type="parTxRTLAlign" val="r"/>
                          </dgm:alg>
                        </dgm:if>
                        <dgm:else name="Name170">
                          <dgm:alg type="tx">
                            <dgm:param type="txAnchorVert" val="t"/>
                            <dgm:param type="parTxLTRAlign" val="l"/>
                            <dgm:param type="parTxRTLAlign" val="l"/>
                          </dgm:alg>
                        </dgm:else>
                      </dgm:choose>
                    </dgm:if>
                    <dgm:else name="Name171">
                      <dgm:choose name="Name172">
                        <dgm:if name="Name173" axis="root des" ptType="all node" func="maxDepth" op="gt" val="1">
                          <dgm:alg type="tx">
                            <dgm:param type="txAnchorVert" val="b"/>
                            <dgm:param type="txAnchorVertCh" val="b"/>
                            <dgm:param type="parTxLTRAlign" val="l"/>
                            <dgm:param type="parTxRTLAlign" val="r"/>
                          </dgm:alg>
                        </dgm:if>
                        <dgm:else name="Name174">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75">
                    <dgm:if name="Name176" func="var" arg="dir" op="equ" val="norm">
                      <dgm:constrLst>
                        <dgm:constr type="rMarg"/>
                        <dgm:constr type="tMarg"/>
                        <dgm:constr type="bMarg"/>
                      </dgm:constrLst>
                    </dgm:if>
                    <dgm:else name="Name177">
                      <dgm:constrLst>
                        <dgm:constr type="lMarg"/>
                        <dgm:constr type="tMarg"/>
                        <dgm:constr type="bMarg"/>
                      </dgm:constrLst>
                    </dgm:else>
                  </dgm:choose>
                  <dgm:ruleLst>
                    <dgm:rule type="primFontSz" val="5" fact="NaN" max="NaN"/>
                  </dgm:ruleLst>
                </dgm:layoutNode>
              </dgm:forEach>
              <dgm:forEach name="Name178" axis="ch" ptType="node" st="4" cnt="1">
                <dgm:layoutNode name="bullet5d" styleLbl="node1">
                  <dgm:alg type="sp"/>
                  <dgm:shape xmlns:r="http://schemas.openxmlformats.org/officeDocument/2006/relationships" type="ellipse" r:blip="">
                    <dgm:adjLst/>
                  </dgm:shape>
                  <dgm:presOf/>
                  <dgm:constrLst/>
                  <dgm:ruleLst/>
                </dgm:layoutNode>
                <dgm:layoutNode name="textBox5d" styleLbl="revTx">
                  <dgm:varLst>
                    <dgm:bulletEnabled val="1"/>
                  </dgm:varLst>
                  <dgm:choose name="Name179">
                    <dgm:if name="Name180" func="var" arg="dir" op="equ" val="norm">
                      <dgm:choose name="Name181">
                        <dgm:if name="Name182" axis="root des" ptType="all node" func="maxDepth" op="gt" val="1">
                          <dgm:alg type="tx">
                            <dgm:param type="txAnchorVert" val="t"/>
                            <dgm:param type="parTxLTRAlign" val="l"/>
                            <dgm:param type="parTxRTLAlign" val="r"/>
                          </dgm:alg>
                        </dgm:if>
                        <dgm:else name="Name183">
                          <dgm:alg type="tx">
                            <dgm:param type="txAnchorVert" val="t"/>
                            <dgm:param type="parTxLTRAlign" val="l"/>
                            <dgm:param type="parTxRTLAlign" val="l"/>
                          </dgm:alg>
                        </dgm:else>
                      </dgm:choose>
                    </dgm:if>
                    <dgm:else name="Name184">
                      <dgm:choose name="Name185">
                        <dgm:if name="Name186" axis="root des" ptType="all node" func="maxDepth" op="gt" val="1">
                          <dgm:alg type="tx">
                            <dgm:param type="txAnchorVert" val="b"/>
                            <dgm:param type="txAnchorVertCh" val="b"/>
                            <dgm:param type="parTxLTRAlign" val="l"/>
                            <dgm:param type="parTxRTLAlign" val="r"/>
                          </dgm:alg>
                        </dgm:if>
                        <dgm:else name="Name187">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88">
                    <dgm:if name="Name189" func="var" arg="dir" op="equ" val="norm">
                      <dgm:constrLst>
                        <dgm:constr type="rMarg"/>
                        <dgm:constr type="tMarg"/>
                        <dgm:constr type="bMarg"/>
                      </dgm:constrLst>
                    </dgm:if>
                    <dgm:else name="Name190">
                      <dgm:constrLst>
                        <dgm:constr type="lMarg"/>
                        <dgm:constr type="tMarg"/>
                        <dgm:constr type="bMarg"/>
                      </dgm:constrLst>
                    </dgm:else>
                  </dgm:choose>
                  <dgm:ruleLst>
                    <dgm:rule type="primFontSz" val="5" fact="NaN" max="NaN"/>
                  </dgm:ruleLst>
                </dgm:layoutNode>
              </dgm:forEach>
              <dgm:forEach name="Name191" axis="ch" ptType="node" st="5" cnt="1">
                <dgm:layoutNode name="bullet5e" styleLbl="node1">
                  <dgm:alg type="sp"/>
                  <dgm:shape xmlns:r="http://schemas.openxmlformats.org/officeDocument/2006/relationships" type="ellipse" r:blip="">
                    <dgm:adjLst/>
                  </dgm:shape>
                  <dgm:presOf/>
                  <dgm:constrLst/>
                  <dgm:ruleLst/>
                </dgm:layoutNode>
                <dgm:layoutNode name="textBox5e" styleLbl="revTx">
                  <dgm:varLst>
                    <dgm:bulletEnabled val="1"/>
                  </dgm:varLst>
                  <dgm:choose name="Name192">
                    <dgm:if name="Name193" func="var" arg="dir" op="equ" val="norm">
                      <dgm:choose name="Name194">
                        <dgm:if name="Name195" axis="root des" ptType="all node" func="maxDepth" op="gt" val="1">
                          <dgm:alg type="tx">
                            <dgm:param type="txAnchorVert" val="t"/>
                            <dgm:param type="parTxLTRAlign" val="l"/>
                            <dgm:param type="parTxRTLAlign" val="r"/>
                          </dgm:alg>
                        </dgm:if>
                        <dgm:else name="Name196">
                          <dgm:alg type="tx">
                            <dgm:param type="txAnchorVert" val="t"/>
                            <dgm:param type="parTxLTRAlign" val="l"/>
                            <dgm:param type="parTxRTLAlign" val="l"/>
                          </dgm:alg>
                        </dgm:else>
                      </dgm:choose>
                    </dgm:if>
                    <dgm:else name="Name197">
                      <dgm:choose name="Name198">
                        <dgm:if name="Name199" axis="root des" ptType="all node" func="maxDepth" op="gt" val="1">
                          <dgm:alg type="tx">
                            <dgm:param type="txAnchorVert" val="b"/>
                            <dgm:param type="txAnchorVertCh" val="b"/>
                            <dgm:param type="parTxLTRAlign" val="l"/>
                            <dgm:param type="parTxRTLAlign" val="r"/>
                          </dgm:alg>
                        </dgm:if>
                        <dgm:else name="Name200">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201">
                    <dgm:if name="Name202" func="var" arg="dir" op="equ" val="norm">
                      <dgm:constrLst>
                        <dgm:constr type="rMarg"/>
                        <dgm:constr type="tMarg"/>
                        <dgm:constr type="bMarg"/>
                      </dgm:constrLst>
                    </dgm:if>
                    <dgm:else name="Name203">
                      <dgm:constrLst>
                        <dgm:constr type="lMarg"/>
                        <dgm:constr type="tMarg"/>
                        <dgm:constr type="bMarg"/>
                      </dgm:constrLst>
                    </dgm:else>
                  </dgm:choose>
                  <dgm:ruleLst>
                    <dgm:rule type="primFontSz" val="5" fact="NaN" max="NaN"/>
                  </dgm:ruleLst>
                </dgm:layoutNode>
              </dgm:forEach>
            </dgm:layoutNode>
          </dgm:else>
        </dgm:choose>
      </dgm:if>
      <dgm:else name="Name204"/>
    </dgm:choose>
  </dgm:layoutNode>
</dgm:layoutDef>
</file>

<file path=ppt/diagrams/layout12.xml><?xml version="1.0" encoding="utf-8"?>
<dgm:layoutDef xmlns:dgm="http://schemas.openxmlformats.org/drawingml/2006/diagram" xmlns:a="http://schemas.openxmlformats.org/drawingml/2006/main" uniqueId="urn:microsoft.com/office/officeart/2005/8/layout/arrow2">
  <dgm:title val=""/>
  <dgm:desc val=""/>
  <dgm:catLst>
    <dgm:cat type="process" pri="2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arrowDiagram">
    <dgm:varLst>
      <dgm:chMax val="5"/>
      <dgm:dir/>
      <dgm:resizeHandles val="exact"/>
    </dgm:varLst>
    <dgm:alg type="composite">
      <dgm:param type="ar" val="1.6"/>
    </dgm:alg>
    <dgm:shape xmlns:r="http://schemas.openxmlformats.org/officeDocument/2006/relationships" r:blip="">
      <dgm:adjLst/>
    </dgm:shape>
    <dgm:presOf/>
    <dgm:constrLst>
      <dgm:constr type="l" for="ch" forName="arrow"/>
      <dgm:constr type="t" for="ch" forName="arrow"/>
      <dgm:constr type="w" for="ch" forName="arrow" refType="w"/>
      <dgm:constr type="h" for="ch" forName="arrow" refType="h"/>
      <dgm:constr type="ctrX" for="ch" forName="arrowDiagram1" refType="w" fact="0.5"/>
      <dgm:constr type="ctrY" for="ch" forName="arrowDiagram1" refType="h" fact="0.5"/>
      <dgm:constr type="w" for="ch" forName="arrowDiagram1" refType="w"/>
      <dgm:constr type="h" for="ch" forName="arrowDiagram1" refType="h"/>
      <dgm:constr type="ctrX" for="ch" forName="arrowDiagram2" refType="w" fact="0.5"/>
      <dgm:constr type="ctrY" for="ch" forName="arrowDiagram2" refType="h" fact="0.5"/>
      <dgm:constr type="w" for="ch" forName="arrowDiagram2" refType="w"/>
      <dgm:constr type="h" for="ch" forName="arrowDiagram2" refType="h"/>
      <dgm:constr type="ctrX" for="ch" forName="arrowDiagram3" refType="w" fact="0.5"/>
      <dgm:constr type="ctrY" for="ch" forName="arrowDiagram3" refType="h" fact="0.5"/>
      <dgm:constr type="w" for="ch" forName="arrowDiagram3" refType="w"/>
      <dgm:constr type="h" for="ch" forName="arrowDiagram3" refType="h"/>
      <dgm:constr type="ctrX" for="ch" forName="arrowDiagram4" refType="w" fact="0.5"/>
      <dgm:constr type="ctrY" for="ch" forName="arrowDiagram4" refType="h" fact="0.5"/>
      <dgm:constr type="w" for="ch" forName="arrowDiagram4" refType="w"/>
      <dgm:constr type="h" for="ch" forName="arrowDiagram4" refType="h"/>
      <dgm:constr type="ctrX" for="ch" forName="arrowDiagram5" refType="w" fact="0.5"/>
      <dgm:constr type="ctrY" for="ch" forName="arrowDiagram5" refType="h" fact="0.5"/>
      <dgm:constr type="w" for="ch" forName="arrowDiagram5" refType="w"/>
      <dgm:constr type="h" for="ch" forName="arrowDiagram5" refType="h"/>
    </dgm:constrLst>
    <dgm:ruleLst/>
    <dgm:choose name="Name0">
      <dgm:if name="Name1" axis="ch" ptType="node" func="cnt" op="gte" val="1">
        <dgm:layoutNode name="arrow" styleLbl="bgShp">
          <dgm:alg type="sp"/>
          <dgm:shape xmlns:r="http://schemas.openxmlformats.org/officeDocument/2006/relationships" type="swooshArrow" r:blip="">
            <dgm:adjLst>
              <dgm:adj idx="2" val="0.25"/>
            </dgm:adjLst>
          </dgm:shape>
          <dgm:presOf/>
          <dgm:constrLst/>
          <dgm:ruleLst/>
        </dgm:layoutNode>
        <dgm:choose name="Name2">
          <dgm:if name="Name3" axis="ch" ptType="node" func="cnt" op="lt" val="1"/>
          <dgm:if name="Name4" axis="ch" ptType="node" func="cnt" op="equ" val="1">
            <dgm:layoutNode name="arrowDiagram1">
              <dgm:varLst>
                <dgm:bulletEnabled val="1"/>
              </dgm:varLst>
              <dgm:alg type="composite">
                <dgm:param type="vertAlign" val="none"/>
                <dgm:param type="horzAlign" val="none"/>
              </dgm:alg>
              <dgm:shape xmlns:r="http://schemas.openxmlformats.org/officeDocument/2006/relationships" r:blip="">
                <dgm:adjLst/>
              </dgm:shape>
              <dgm:presOf/>
              <dgm:constrLst>
                <dgm:constr type="ctrX" for="ch" forName="bullet1" refType="w" fact="0.8"/>
                <dgm:constr type="ctrY" for="ch" forName="bullet1" refType="h" fact="0.262"/>
                <dgm:constr type="w" for="ch" forName="bullet1" refType="w" fact="0.074"/>
                <dgm:constr type="h" for="ch" forName="bullet1" refType="w" refFor="ch" refForName="bullet1"/>
                <dgm:constr type="r" for="ch" forName="textBox1" refType="ctrX" refFor="ch" refForName="bullet1"/>
                <dgm:constr type="t" for="ch" forName="textBox1" refType="ctrY" refFor="ch" refForName="bullet1"/>
                <dgm:constr type="w" for="ch" forName="textBox1" refType="w" fact="0.4"/>
                <dgm:constr type="h" for="ch" forName="textBox1" refType="h" fact="0.738"/>
                <dgm:constr type="userA" refType="h" refFor="ch" refForName="bullet1" fact="0.53"/>
                <dgm:constr type="rMarg" for="ch" forName="textBox1" refType="userA" fact="2.834"/>
                <dgm:constr type="primFontSz" for="ch" ptType="node" op="equ" val="65"/>
              </dgm:constrLst>
              <dgm:ruleLst/>
              <dgm:forEach name="Name5" axis="ch" ptType="node" cnt="1">
                <dgm:layoutNode name="bullet1" styleLbl="node1">
                  <dgm:alg type="sp"/>
                  <dgm:shape xmlns:r="http://schemas.openxmlformats.org/officeDocument/2006/relationships" type="ellipse" r:blip="">
                    <dgm:adjLst/>
                  </dgm:shape>
                  <dgm:presOf/>
                  <dgm:constrLst/>
                  <dgm:ruleLst/>
                </dgm:layoutNode>
                <dgm:layoutNode name="textBox1" styleLbl="revTx">
                  <dgm:varLst>
                    <dgm:bulletEnabled val="1"/>
                  </dgm:varLst>
                  <dgm:alg type="tx">
                    <dgm:param type="txAnchorVert" val="t"/>
                    <dgm:param type="parTxLTRAlign" val="r"/>
                    <dgm:param type="parTxRTLAlign" val="r"/>
                  </dgm:alg>
                  <dgm:shape xmlns:r="http://schemas.openxmlformats.org/officeDocument/2006/relationships" type="round2DiagRect" r:blip="">
                    <dgm:adjLst/>
                  </dgm:shape>
                  <dgm:presOf axis="desOrSelf" ptType="node"/>
                  <dgm:constrLst>
                    <dgm:constr type="lMarg"/>
                    <dgm:constr type="tMarg"/>
                    <dgm:constr type="bMarg"/>
                  </dgm:constrLst>
                  <dgm:ruleLst>
                    <dgm:rule type="primFontSz" val="5" fact="NaN" max="NaN"/>
                  </dgm:ruleLst>
                </dgm:layoutNode>
              </dgm:forEach>
            </dgm:layoutNode>
          </dgm:if>
          <dgm:if name="Name6" axis="ch" ptType="node" func="cnt" op="equ" val="2">
            <dgm:layoutNode name="arrowDiagram2">
              <dgm:alg type="composite">
                <dgm:param type="vertAlign" val="none"/>
                <dgm:param type="horzAlign" val="none"/>
              </dgm:alg>
              <dgm:shape xmlns:r="http://schemas.openxmlformats.org/officeDocument/2006/relationships" r:blip="">
                <dgm:adjLst/>
              </dgm:shape>
              <dgm:presOf/>
              <dgm:choose name="Name7">
                <dgm:if name="Name8" func="var" arg="dir" op="equ" val="norm">
                  <dgm:constrLst>
                    <dgm:constr type="ctrX" for="ch" forName="bullet2a" refType="w" fact="0.25"/>
                    <dgm:constr type="ctrY" for="ch" forName="bullet2a" refType="h" fact="0.573"/>
                    <dgm:constr type="w" for="ch" forName="bullet2a" refType="w" fact="0.035"/>
                    <dgm:constr type="h" for="ch" forName="bullet2a" refType="w" refFor="ch" refForName="bullet2a"/>
                    <dgm:constr type="l" for="ch" forName="textBox2a" refType="ctrX" refFor="ch" refForName="bullet2a"/>
                    <dgm:constr type="t" for="ch" forName="textBox2a" refType="ctrY" refFor="ch" refForName="bullet2a"/>
                    <dgm:constr type="w" for="ch" forName="textBox2a" refType="w" fact="0.325"/>
                    <dgm:constr type="h" for="ch" forName="textBox2a" refType="h" fact="0.427"/>
                    <dgm:constr type="userA" refType="h" refFor="ch" refForName="bullet2a" fact="0.53"/>
                    <dgm:constr type="lMarg" for="ch" forName="textBox2a" refType="userA" fact="2.834"/>
                    <dgm:constr type="ctrX" for="ch" forName="bullet2b" refType="w" fact="0.585"/>
                    <dgm:constr type="ctrY" for="ch" forName="bullet2b" refType="h" fact="0.338"/>
                    <dgm:constr type="w" for="ch" forName="bullet2b" refType="w" fact="0.06"/>
                    <dgm:constr type="h" for="ch" forName="bullet2b" refType="w" refFor="ch" refForName="bullet2b"/>
                    <dgm:constr type="l" for="ch" forName="textBox2b" refType="ctrX" refFor="ch" refForName="bullet2b"/>
                    <dgm:constr type="t" for="ch" forName="textBox2b" refType="ctrY" refFor="ch" refForName="bullet2b"/>
                    <dgm:constr type="w" for="ch" forName="textBox2b" refType="w" fact="0.325"/>
                    <dgm:constr type="h" for="ch" forName="textBox2b" refType="h" fact="0.662"/>
                    <dgm:constr type="userB" refType="h" refFor="ch" refForName="bullet2b" fact="0.53"/>
                    <dgm:constr type="lMarg" for="ch" forName="textBox2b" refType="userB" fact="2.834"/>
                    <dgm:constr type="primFontSz" for="ch" ptType="node" op="equ" val="65"/>
                  </dgm:constrLst>
                </dgm:if>
                <dgm:else name="Name9">
                  <dgm:constrLst>
                    <dgm:constr type="ctrX" for="ch" forName="bullet2a" refType="w" fact="0.25"/>
                    <dgm:constr type="ctrY" for="ch" forName="bullet2a" refType="h" fact="0.573"/>
                    <dgm:constr type="w" for="ch" forName="bullet2a" refType="w" fact="0.035"/>
                    <dgm:constr type="h" for="ch" forName="bullet2a" refType="w" refFor="ch" refForName="bullet2a"/>
                    <dgm:constr type="r" for="ch" forName="textBox2a" refType="ctrX" refFor="ch" refForName="bullet2a"/>
                    <dgm:constr type="b" for="ch" forName="textBox2a" refType="ctrY" refFor="ch" refForName="bullet2a"/>
                    <dgm:constr type="w" for="ch" forName="textBox2a" refType="w" fact="0.25"/>
                    <dgm:constr type="h" for="ch" forName="textBox2a" refType="h" fact="0.573"/>
                    <dgm:constr type="userA" refType="h" refFor="ch" refForName="bullet2a" fact="0.53"/>
                    <dgm:constr type="rMarg" for="ch" forName="textBox2a" refType="userA" fact="2.834"/>
                    <dgm:constr type="ctrX" for="ch" forName="bullet2b" refType="w" fact="0.585"/>
                    <dgm:constr type="ctrY" for="ch" forName="bullet2b" refType="h" fact="0.338"/>
                    <dgm:constr type="w" for="ch" forName="bullet2b" refType="w" fact="0.06"/>
                    <dgm:constr type="h" for="ch" forName="bullet2b" refType="w" refFor="ch" refForName="bullet2b"/>
                    <dgm:constr type="r" for="ch" forName="textBox2b" refType="ctrX" refFor="ch" refForName="bullet2b"/>
                    <dgm:constr type="b" for="ch" forName="textBox2b" refType="ctrY" refFor="ch" refForName="bullet2b"/>
                    <dgm:constr type="w" for="ch" forName="textBox2b" refType="w" fact="0.28"/>
                    <dgm:constr type="h" for="ch" forName="textBox2b" refType="h" fact="0.338"/>
                    <dgm:constr type="userB" refType="h" refFor="ch" refForName="bullet2b" fact="0.53"/>
                    <dgm:constr type="rMarg" for="ch" forName="textBox2b" refType="userB" fact="2.834"/>
                    <dgm:constr type="primFontSz" for="ch" ptType="node" op="equ" val="65"/>
                  </dgm:constrLst>
                </dgm:else>
              </dgm:choose>
              <dgm:ruleLst/>
              <dgm:forEach name="Name10" axis="ch" ptType="node" cnt="1">
                <dgm:layoutNode name="bullet2a" styleLbl="node1">
                  <dgm:alg type="sp"/>
                  <dgm:shape xmlns:r="http://schemas.openxmlformats.org/officeDocument/2006/relationships" type="ellipse" r:blip="">
                    <dgm:adjLst/>
                  </dgm:shape>
                  <dgm:presOf/>
                  <dgm:constrLst/>
                  <dgm:ruleLst/>
                </dgm:layoutNode>
                <dgm:layoutNode name="textBox2a" styleLbl="revTx">
                  <dgm:varLst>
                    <dgm:bulletEnabled val="1"/>
                  </dgm:varLst>
                  <dgm:choose name="Name11">
                    <dgm:if name="Name12" func="var" arg="dir" op="equ" val="norm">
                      <dgm:choose name="Name13">
                        <dgm:if name="Name14" axis="root des" ptType="all node" func="maxDepth" op="gt" val="1">
                          <dgm:alg type="tx">
                            <dgm:param type="txAnchorVert" val="t"/>
                            <dgm:param type="parTxLTRAlign" val="l"/>
                            <dgm:param type="parTxRTLAlign" val="r"/>
                          </dgm:alg>
                        </dgm:if>
                        <dgm:else name="Name15">
                          <dgm:alg type="tx">
                            <dgm:param type="txAnchorVert" val="t"/>
                            <dgm:param type="parTxLTRAlign" val="l"/>
                            <dgm:param type="parTxRTLAlign" val="l"/>
                          </dgm:alg>
                        </dgm:else>
                      </dgm:choose>
                    </dgm:if>
                    <dgm:else name="Name16">
                      <dgm:choose name="Name17">
                        <dgm:if name="Name18" axis="root des" ptType="all node" func="maxDepth" op="gt" val="1">
                          <dgm:alg type="tx">
                            <dgm:param type="txAnchorVert" val="b"/>
                            <dgm:param type="txAnchorVertCh" val="b"/>
                            <dgm:param type="parTxLTRAlign" val="l"/>
                            <dgm:param type="parTxRTLAlign" val="r"/>
                          </dgm:alg>
                        </dgm:if>
                        <dgm:else name="Name19">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20">
                    <dgm:if name="Name21" func="var" arg="dir" op="equ" val="norm">
                      <dgm:constrLst>
                        <dgm:constr type="rMarg"/>
                        <dgm:constr type="tMarg"/>
                        <dgm:constr type="bMarg"/>
                      </dgm:constrLst>
                    </dgm:if>
                    <dgm:else name="Name22">
                      <dgm:constrLst>
                        <dgm:constr type="lMarg"/>
                        <dgm:constr type="tMarg"/>
                        <dgm:constr type="bMarg"/>
                      </dgm:constrLst>
                    </dgm:else>
                  </dgm:choose>
                  <dgm:ruleLst>
                    <dgm:rule type="primFontSz" val="5" fact="NaN" max="NaN"/>
                  </dgm:ruleLst>
                </dgm:layoutNode>
              </dgm:forEach>
              <dgm:forEach name="Name23" axis="ch" ptType="node" st="2" cnt="1">
                <dgm:layoutNode name="bullet2b" styleLbl="node1">
                  <dgm:alg type="sp"/>
                  <dgm:shape xmlns:r="http://schemas.openxmlformats.org/officeDocument/2006/relationships" type="ellipse" r:blip="">
                    <dgm:adjLst/>
                  </dgm:shape>
                  <dgm:presOf/>
                  <dgm:constrLst/>
                  <dgm:ruleLst/>
                </dgm:layoutNode>
                <dgm:layoutNode name="textBox2b" styleLbl="revTx">
                  <dgm:varLst>
                    <dgm:bulletEnabled val="1"/>
                  </dgm:varLst>
                  <dgm:choose name="Name24">
                    <dgm:if name="Name25" func="var" arg="dir" op="equ" val="norm">
                      <dgm:choose name="Name26">
                        <dgm:if name="Name27" axis="root des" ptType="all node" func="maxDepth" op="gt" val="1">
                          <dgm:alg type="tx">
                            <dgm:param type="txAnchorVert" val="t"/>
                            <dgm:param type="parTxLTRAlign" val="l"/>
                            <dgm:param type="parTxRTLAlign" val="r"/>
                          </dgm:alg>
                        </dgm:if>
                        <dgm:else name="Name28">
                          <dgm:alg type="tx">
                            <dgm:param type="txAnchorVert" val="t"/>
                            <dgm:param type="parTxLTRAlign" val="l"/>
                            <dgm:param type="parTxRTLAlign" val="l"/>
                          </dgm:alg>
                        </dgm:else>
                      </dgm:choose>
                    </dgm:if>
                    <dgm:else name="Name29">
                      <dgm:choose name="Name30">
                        <dgm:if name="Name31" axis="root des" ptType="all node" func="maxDepth" op="gt" val="1">
                          <dgm:alg type="tx">
                            <dgm:param type="txAnchorVert" val="b"/>
                            <dgm:param type="txAnchorVertCh" val="b"/>
                            <dgm:param type="parTxLTRAlign" val="l"/>
                            <dgm:param type="parTxRTLAlign" val="r"/>
                          </dgm:alg>
                        </dgm:if>
                        <dgm:else name="Name32">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33">
                    <dgm:if name="Name34" func="var" arg="dir" op="equ" val="norm">
                      <dgm:constrLst>
                        <dgm:constr type="rMarg"/>
                        <dgm:constr type="tMarg"/>
                        <dgm:constr type="bMarg"/>
                      </dgm:constrLst>
                    </dgm:if>
                    <dgm:else name="Name35">
                      <dgm:constrLst>
                        <dgm:constr type="lMarg"/>
                        <dgm:constr type="tMarg"/>
                        <dgm:constr type="bMarg"/>
                      </dgm:constrLst>
                    </dgm:else>
                  </dgm:choose>
                  <dgm:ruleLst>
                    <dgm:rule type="primFontSz" val="5" fact="NaN" max="NaN"/>
                  </dgm:ruleLst>
                </dgm:layoutNode>
              </dgm:forEach>
            </dgm:layoutNode>
          </dgm:if>
          <dgm:if name="Name36" axis="ch" ptType="node" func="cnt" op="equ" val="3">
            <dgm:layoutNode name="arrowDiagram3">
              <dgm:alg type="composite">
                <dgm:param type="vertAlign" val="none"/>
                <dgm:param type="horzAlign" val="none"/>
              </dgm:alg>
              <dgm:shape xmlns:r="http://schemas.openxmlformats.org/officeDocument/2006/relationships" r:blip="">
                <dgm:adjLst/>
              </dgm:shape>
              <dgm:presOf/>
              <dgm:choose name="Name37">
                <dgm:if name="Name38" func="var" arg="dir" op="equ" val="norm">
                  <dgm:constrLst>
                    <dgm:constr type="ctrX" for="ch" forName="bullet3a" refType="w" fact="0.14"/>
                    <dgm:constr type="ctrY" for="ch" forName="bullet3a" refType="h" fact="0.711"/>
                    <dgm:constr type="w" for="ch" forName="bullet3a" refType="w" fact="0.026"/>
                    <dgm:constr type="h" for="ch" forName="bullet3a" refType="w" refFor="ch" refForName="bullet3a"/>
                    <dgm:constr type="l" for="ch" forName="textBox3a" refType="ctrX" refFor="ch" refForName="bullet3a"/>
                    <dgm:constr type="t" for="ch" forName="textBox3a" refType="ctrY" refFor="ch" refForName="bullet3a"/>
                    <dgm:constr type="w" for="ch" forName="textBox3a" refType="w" fact="0.233"/>
                    <dgm:constr type="h" for="ch" forName="textBox3a" refType="h" fact="0.289"/>
                    <dgm:constr type="userA" refType="h" refFor="ch" refForName="bullet3a" fact="0.53"/>
                    <dgm:constr type="lMarg" for="ch" forName="textBox3a" refType="userA" fact="2.834"/>
                    <dgm:constr type="ctrX" for="ch" forName="bullet3b" refType="w" fact="0.38"/>
                    <dgm:constr type="ctrY" for="ch" forName="bullet3b" refType="h" fact="0.456"/>
                    <dgm:constr type="w" for="ch" forName="bullet3b" refType="w" fact="0.047"/>
                    <dgm:constr type="h" for="ch" forName="bullet3b" refType="w" refFor="ch" refForName="bullet3b"/>
                    <dgm:constr type="l" for="ch" forName="textBox3b" refType="ctrX" refFor="ch" refForName="bullet3b"/>
                    <dgm:constr type="t" for="ch" forName="textBox3b" refType="ctrY" refFor="ch" refForName="bullet3b"/>
                    <dgm:constr type="w" for="ch" forName="textBox3b" refType="w" fact="0.24"/>
                    <dgm:constr type="h" for="ch" forName="textBox3b" refType="h" fact="0.544"/>
                    <dgm:constr type="userB" refType="h" refFor="ch" refForName="bullet3b" fact="0.53"/>
                    <dgm:constr type="lMarg" for="ch" forName="textBox3b" refType="userB" fact="2.834"/>
                    <dgm:constr type="ctrX" for="ch" forName="bullet3c" refType="w" fact="0.665"/>
                    <dgm:constr type="ctrY" for="ch" forName="bullet3c" refType="h" fact="0.305"/>
                    <dgm:constr type="w" for="ch" forName="bullet3c" refType="w" fact="0.065"/>
                    <dgm:constr type="h" for="ch" forName="bullet3c" refType="w" refFor="ch" refForName="bullet3c"/>
                    <dgm:constr type="l" for="ch" forName="textBox3c" refType="ctrX" refFor="ch" refForName="bullet3c"/>
                    <dgm:constr type="t" for="ch" forName="textBox3c" refType="ctrY" refFor="ch" refForName="bullet3c"/>
                    <dgm:constr type="w" for="ch" forName="textBox3c" refType="w" fact="0.24"/>
                    <dgm:constr type="h" for="ch" forName="textBox3c" refType="h" fact="0.695"/>
                    <dgm:constr type="userC" refType="h" refFor="ch" refForName="bullet3c" fact="0.53"/>
                    <dgm:constr type="lMarg" for="ch" forName="textBox3c" refType="userC" fact="2.834"/>
                    <dgm:constr type="primFontSz" for="ch" ptType="node" op="equ" val="65"/>
                  </dgm:constrLst>
                </dgm:if>
                <dgm:else name="Name39">
                  <dgm:constrLst>
                    <dgm:constr type="ctrX" for="ch" forName="bullet3a" refType="w" fact="0.14"/>
                    <dgm:constr type="ctrY" for="ch" forName="bullet3a" refType="h" fact="0.711"/>
                    <dgm:constr type="w" for="ch" forName="bullet3a" refType="w" fact="0.026"/>
                    <dgm:constr type="h" for="ch" forName="bullet3a" refType="w" refFor="ch" refForName="bullet3a"/>
                    <dgm:constr type="r" for="ch" forName="textBox3a" refType="ctrX" refFor="ch" refForName="bullet3a"/>
                    <dgm:constr type="b" for="ch" forName="textBox3a" refType="ctrY" refFor="ch" refForName="bullet3a"/>
                    <dgm:constr type="w" for="ch" forName="textBox3a" refType="w" fact="0.14"/>
                    <dgm:constr type="h" for="ch" forName="textBox3a" refType="h" fact="0.711"/>
                    <dgm:constr type="userA" refType="h" refFor="ch" refForName="bullet3a" fact="0.53"/>
                    <dgm:constr type="rMarg" for="ch" forName="textBox3a" refType="userA" fact="2.834"/>
                    <dgm:constr type="ctrX" for="ch" forName="bullet3b" refType="w" fact="0.38"/>
                    <dgm:constr type="ctrY" for="ch" forName="bullet3b" refType="h" fact="0.456"/>
                    <dgm:constr type="w" for="ch" forName="bullet3b" refType="w" fact="0.047"/>
                    <dgm:constr type="h" for="ch" forName="bullet3b" refType="w" refFor="ch" refForName="bullet3b"/>
                    <dgm:constr type="r" for="ch" forName="textBox3b" refType="ctrX" refFor="ch" refForName="bullet3b"/>
                    <dgm:constr type="b" for="ch" forName="textBox3b" refType="ctrY" refFor="ch" refForName="bullet3b"/>
                    <dgm:constr type="w" for="ch" forName="textBox3b" refType="w" fact="0.24"/>
                    <dgm:constr type="h" for="ch" forName="textBox3b" refType="h" fact="0.456"/>
                    <dgm:constr type="userB" refType="h" refFor="ch" refForName="bullet3b" fact="0.53"/>
                    <dgm:constr type="rMarg" for="ch" forName="textBox3b" refType="userB" fact="2.834"/>
                    <dgm:constr type="ctrX" for="ch" forName="bullet3c" refType="w" fact="0.665"/>
                    <dgm:constr type="ctrY" for="ch" forName="bullet3c" refType="h" fact="0.305"/>
                    <dgm:constr type="w" for="ch" forName="bullet3c" refType="w" fact="0.065"/>
                    <dgm:constr type="h" for="ch" forName="bullet3c" refType="w" refFor="ch" refForName="bullet3c"/>
                    <dgm:constr type="r" for="ch" forName="textBox3c" refType="ctrX" refFor="ch" refForName="bullet3c"/>
                    <dgm:constr type="b" for="ch" forName="textBox3c" refType="ctrY" refFor="ch" refForName="bullet3c"/>
                    <dgm:constr type="w" for="ch" forName="textBox3c" refType="w" fact="0.24"/>
                    <dgm:constr type="h" for="ch" forName="textBox3c" refType="h" fact="0.305"/>
                    <dgm:constr type="userC" refType="h" refFor="ch" refForName="bullet3c" fact="0.53"/>
                    <dgm:constr type="rMarg" for="ch" forName="textBox3c" refType="userC" fact="2.834"/>
                    <dgm:constr type="primFontSz" for="ch" ptType="node" op="equ" val="65"/>
                  </dgm:constrLst>
                </dgm:else>
              </dgm:choose>
              <dgm:ruleLst/>
              <dgm:forEach name="Name40" axis="ch" ptType="node" cnt="1">
                <dgm:layoutNode name="bullet3a" styleLbl="node1">
                  <dgm:alg type="sp"/>
                  <dgm:shape xmlns:r="http://schemas.openxmlformats.org/officeDocument/2006/relationships" type="ellipse" r:blip="">
                    <dgm:adjLst/>
                  </dgm:shape>
                  <dgm:presOf/>
                  <dgm:constrLst/>
                  <dgm:ruleLst/>
                </dgm:layoutNode>
                <dgm:layoutNode name="textBox3a" styleLbl="revTx">
                  <dgm:varLst>
                    <dgm:bulletEnabled val="1"/>
                  </dgm:varLst>
                  <dgm:choose name="Name41">
                    <dgm:if name="Name42" func="var" arg="dir" op="equ" val="norm">
                      <dgm:choose name="Name43">
                        <dgm:if name="Name44" axis="root des" ptType="all node" func="maxDepth" op="gt" val="1">
                          <dgm:alg type="tx">
                            <dgm:param type="txAnchorVert" val="t"/>
                            <dgm:param type="parTxLTRAlign" val="l"/>
                            <dgm:param type="parTxRTLAlign" val="r"/>
                          </dgm:alg>
                        </dgm:if>
                        <dgm:else name="Name45">
                          <dgm:alg type="tx">
                            <dgm:param type="txAnchorVert" val="t"/>
                            <dgm:param type="parTxLTRAlign" val="l"/>
                            <dgm:param type="parTxRTLAlign" val="l"/>
                          </dgm:alg>
                        </dgm:else>
                      </dgm:choose>
                    </dgm:if>
                    <dgm:else name="Name46">
                      <dgm:choose name="Name47">
                        <dgm:if name="Name48" axis="root des" ptType="all node" func="maxDepth" op="gt" val="1">
                          <dgm:alg type="tx">
                            <dgm:param type="txAnchorVert" val="b"/>
                            <dgm:param type="txAnchorVertCh" val="b"/>
                            <dgm:param type="parTxLTRAlign" val="l"/>
                            <dgm:param type="parTxRTLAlign" val="r"/>
                          </dgm:alg>
                        </dgm:if>
                        <dgm:else name="Name49">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50">
                    <dgm:if name="Name51" func="var" arg="dir" op="equ" val="norm">
                      <dgm:constrLst>
                        <dgm:constr type="rMarg"/>
                        <dgm:constr type="tMarg"/>
                        <dgm:constr type="bMarg"/>
                      </dgm:constrLst>
                    </dgm:if>
                    <dgm:else name="Name52">
                      <dgm:constrLst>
                        <dgm:constr type="lMarg"/>
                        <dgm:constr type="tMarg"/>
                        <dgm:constr type="bMarg"/>
                      </dgm:constrLst>
                    </dgm:else>
                  </dgm:choose>
                  <dgm:ruleLst>
                    <dgm:rule type="primFontSz" val="5" fact="NaN" max="NaN"/>
                  </dgm:ruleLst>
                </dgm:layoutNode>
              </dgm:forEach>
              <dgm:forEach name="Name53" axis="ch" ptType="node" st="2" cnt="1">
                <dgm:layoutNode name="bullet3b" styleLbl="node1">
                  <dgm:alg type="sp"/>
                  <dgm:shape xmlns:r="http://schemas.openxmlformats.org/officeDocument/2006/relationships" type="ellipse" r:blip="">
                    <dgm:adjLst/>
                  </dgm:shape>
                  <dgm:presOf/>
                  <dgm:constrLst/>
                  <dgm:ruleLst/>
                </dgm:layoutNode>
                <dgm:layoutNode name="textBox3b" styleLbl="revTx">
                  <dgm:varLst>
                    <dgm:bulletEnabled val="1"/>
                  </dgm:varLst>
                  <dgm:choose name="Name54">
                    <dgm:if name="Name55" func="var" arg="dir" op="equ" val="norm">
                      <dgm:choose name="Name56">
                        <dgm:if name="Name57" axis="root des" ptType="all node" func="maxDepth" op="gt" val="1">
                          <dgm:alg type="tx">
                            <dgm:param type="txAnchorVert" val="t"/>
                            <dgm:param type="parTxLTRAlign" val="l"/>
                            <dgm:param type="parTxRTLAlign" val="r"/>
                          </dgm:alg>
                        </dgm:if>
                        <dgm:else name="Name58">
                          <dgm:alg type="tx">
                            <dgm:param type="txAnchorVert" val="t"/>
                            <dgm:param type="parTxLTRAlign" val="l"/>
                            <dgm:param type="parTxRTLAlign" val="l"/>
                          </dgm:alg>
                        </dgm:else>
                      </dgm:choose>
                    </dgm:if>
                    <dgm:else name="Name59">
                      <dgm:choose name="Name60">
                        <dgm:if name="Name61" axis="root des" ptType="all node" func="maxDepth" op="gt" val="1">
                          <dgm:alg type="tx">
                            <dgm:param type="txAnchorVert" val="b"/>
                            <dgm:param type="txAnchorVertCh" val="b"/>
                            <dgm:param type="parTxLTRAlign" val="l"/>
                            <dgm:param type="parTxRTLAlign" val="r"/>
                          </dgm:alg>
                        </dgm:if>
                        <dgm:else name="Name62">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63">
                    <dgm:if name="Name64" func="var" arg="dir" op="equ" val="norm">
                      <dgm:constrLst>
                        <dgm:constr type="rMarg"/>
                        <dgm:constr type="tMarg"/>
                        <dgm:constr type="bMarg"/>
                      </dgm:constrLst>
                    </dgm:if>
                    <dgm:else name="Name65">
                      <dgm:constrLst>
                        <dgm:constr type="lMarg"/>
                        <dgm:constr type="tMarg"/>
                        <dgm:constr type="bMarg"/>
                      </dgm:constrLst>
                    </dgm:else>
                  </dgm:choose>
                  <dgm:ruleLst>
                    <dgm:rule type="primFontSz" val="5" fact="NaN" max="NaN"/>
                  </dgm:ruleLst>
                </dgm:layoutNode>
              </dgm:forEach>
              <dgm:forEach name="Name66" axis="ch" ptType="node" st="3" cnt="1">
                <dgm:layoutNode name="bullet3c" styleLbl="node1">
                  <dgm:alg type="sp"/>
                  <dgm:shape xmlns:r="http://schemas.openxmlformats.org/officeDocument/2006/relationships" type="ellipse" r:blip="">
                    <dgm:adjLst/>
                  </dgm:shape>
                  <dgm:presOf/>
                  <dgm:constrLst/>
                  <dgm:ruleLst/>
                </dgm:layoutNode>
                <dgm:layoutNode name="textBox3c" styleLbl="revTx">
                  <dgm:varLst>
                    <dgm:bulletEnabled val="1"/>
                  </dgm:varLst>
                  <dgm:choose name="Name67">
                    <dgm:if name="Name68" func="var" arg="dir" op="equ" val="norm">
                      <dgm:choose name="Name69">
                        <dgm:if name="Name70" axis="root des" ptType="all node" func="maxDepth" op="gt" val="1">
                          <dgm:alg type="tx">
                            <dgm:param type="txAnchorVert" val="t"/>
                            <dgm:param type="parTxLTRAlign" val="l"/>
                            <dgm:param type="parTxRTLAlign" val="r"/>
                          </dgm:alg>
                        </dgm:if>
                        <dgm:else name="Name71">
                          <dgm:alg type="tx">
                            <dgm:param type="txAnchorVert" val="t"/>
                            <dgm:param type="parTxLTRAlign" val="l"/>
                            <dgm:param type="parTxRTLAlign" val="l"/>
                          </dgm:alg>
                        </dgm:else>
                      </dgm:choose>
                    </dgm:if>
                    <dgm:else name="Name72">
                      <dgm:choose name="Name73">
                        <dgm:if name="Name74" axis="root des" ptType="all node" func="maxDepth" op="gt" val="1">
                          <dgm:alg type="tx">
                            <dgm:param type="txAnchorVert" val="b"/>
                            <dgm:param type="txAnchorVertCh" val="b"/>
                            <dgm:param type="parTxLTRAlign" val="l"/>
                            <dgm:param type="parTxRTLAlign" val="r"/>
                          </dgm:alg>
                        </dgm:if>
                        <dgm:else name="Name75">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76">
                    <dgm:if name="Name77" func="var" arg="dir" op="equ" val="norm">
                      <dgm:constrLst>
                        <dgm:constr type="rMarg"/>
                        <dgm:constr type="tMarg"/>
                        <dgm:constr type="bMarg"/>
                      </dgm:constrLst>
                    </dgm:if>
                    <dgm:else name="Name78">
                      <dgm:constrLst>
                        <dgm:constr type="lMarg"/>
                        <dgm:constr type="tMarg"/>
                        <dgm:constr type="bMarg"/>
                      </dgm:constrLst>
                    </dgm:else>
                  </dgm:choose>
                  <dgm:ruleLst>
                    <dgm:rule type="primFontSz" val="5" fact="NaN" max="NaN"/>
                  </dgm:ruleLst>
                </dgm:layoutNode>
              </dgm:forEach>
            </dgm:layoutNode>
          </dgm:if>
          <dgm:if name="Name79" axis="ch" ptType="node" func="cnt" op="equ" val="4">
            <dgm:layoutNode name="arrowDiagram4">
              <dgm:alg type="composite">
                <dgm:param type="vertAlign" val="none"/>
                <dgm:param type="horzAlign" val="none"/>
              </dgm:alg>
              <dgm:shape xmlns:r="http://schemas.openxmlformats.org/officeDocument/2006/relationships" r:blip="">
                <dgm:adjLst/>
              </dgm:shape>
              <dgm:presOf/>
              <dgm:choose name="Name80">
                <dgm:if name="Name81" func="var" arg="dir" op="equ" val="norm">
                  <dgm:constrLst>
                    <dgm:constr type="ctrX" for="ch" forName="bullet4a" refType="w" fact="0.11"/>
                    <dgm:constr type="ctrY" for="ch" forName="bullet4a" refType="h" fact="0.762"/>
                    <dgm:constr type="w" for="ch" forName="bullet4a" refType="w" fact="0.023"/>
                    <dgm:constr type="h" for="ch" forName="bullet4a" refType="w" refFor="ch" refForName="bullet4a"/>
                    <dgm:constr type="l" for="ch" forName="textBox4a" refType="ctrX" refFor="ch" refForName="bullet4a"/>
                    <dgm:constr type="t" for="ch" forName="textBox4a" refType="ctrY" refFor="ch" refForName="bullet4a"/>
                    <dgm:constr type="w" for="ch" forName="textBox4a" refType="w" fact="0.171"/>
                    <dgm:constr type="h" for="ch" forName="textBox4a" refType="h" fact="0.238"/>
                    <dgm:constr type="userA" refType="h" refFor="ch" refForName="bullet4a" fact="0.53"/>
                    <dgm:constr type="lMarg" for="ch" forName="textBox4a" refType="userA" fact="2.834"/>
                    <dgm:constr type="ctrX" for="ch" forName="bullet4b" refType="w" fact="0.281"/>
                    <dgm:constr type="ctrY" for="ch" forName="bullet4b" refType="h" fact="0.543"/>
                    <dgm:constr type="w" for="ch" forName="bullet4b" refType="w" fact="0.04"/>
                    <dgm:constr type="h" for="ch" forName="bullet4b" refType="w" refFor="ch" refForName="bullet4b"/>
                    <dgm:constr type="l" for="ch" forName="textBox4b" refType="ctrX" refFor="ch" refForName="bullet4b"/>
                    <dgm:constr type="t" for="ch" forName="textBox4b" refType="ctrY" refFor="ch" refForName="bullet4b"/>
                    <dgm:constr type="w" for="ch" forName="textBox4b" refType="w" fact="0.21"/>
                    <dgm:constr type="h" for="ch" forName="textBox4b" refType="h" fact="0.457"/>
                    <dgm:constr type="userB" refType="h" refFor="ch" refForName="bullet4b" fact="0.53"/>
                    <dgm:constr type="lMarg" for="ch" forName="textBox4b" refType="userB" fact="2.834"/>
                    <dgm:constr type="ctrX" for="ch" forName="bullet4c" refType="w" fact="0.495"/>
                    <dgm:constr type="ctrY" for="ch" forName="bullet4c" refType="h" fact="0.382"/>
                    <dgm:constr type="w" for="ch" forName="bullet4c" refType="w" fact="0.053"/>
                    <dgm:constr type="h" for="ch" forName="bullet4c" refType="w" refFor="ch" refForName="bullet4c"/>
                    <dgm:constr type="l" for="ch" forName="textBox4c" refType="ctrX" refFor="ch" refForName="bullet4c"/>
                    <dgm:constr type="t" for="ch" forName="textBox4c" refType="ctrY" refFor="ch" refForName="bullet4c"/>
                    <dgm:constr type="w" for="ch" forName="textBox4c" refType="w" fact="0.21"/>
                    <dgm:constr type="h" for="ch" forName="textBox4c" refType="h" fact="0.618"/>
                    <dgm:constr type="userC" refType="h" refFor="ch" refForName="bullet4c" fact="0.53"/>
                    <dgm:constr type="lMarg" for="ch" forName="textBox4c" refType="userC" fact="2.834"/>
                    <dgm:constr type="ctrX" for="ch" forName="bullet4d" refType="w" fact="0.73"/>
                    <dgm:constr type="ctrY" for="ch" forName="bullet4d" refType="h" fact="0.283"/>
                    <dgm:constr type="w" for="ch" forName="bullet4d" refType="w" fact="0.071"/>
                    <dgm:constr type="h" for="ch" forName="bullet4d" refType="w" refFor="ch" refForName="bullet4d"/>
                    <dgm:constr type="l" for="ch" forName="textBox4d" refType="ctrX" refFor="ch" refForName="bullet4d"/>
                    <dgm:constr type="t" for="ch" forName="textBox4d" refType="ctrY" refFor="ch" refForName="bullet4d"/>
                    <dgm:constr type="w" for="ch" forName="textBox4d" refType="w" fact="0.21"/>
                    <dgm:constr type="h" for="ch" forName="textBox4d" refType="h" fact="0.717"/>
                    <dgm:constr type="userD" refType="h" refFor="ch" refForName="bullet4d" fact="0.53"/>
                    <dgm:constr type="lMarg" for="ch" forName="textBox4d" refType="userD" fact="2.834"/>
                    <dgm:constr type="primFontSz" for="ch" ptType="node" op="equ" val="65"/>
                  </dgm:constrLst>
                </dgm:if>
                <dgm:else name="Name82">
                  <dgm:constrLst>
                    <dgm:constr type="ctrX" for="ch" forName="bullet4a" refType="w" fact="0.11"/>
                    <dgm:constr type="ctrY" for="ch" forName="bullet4a" refType="h" fact="0.762"/>
                    <dgm:constr type="w" for="ch" forName="bullet4a" refType="w" fact="0.023"/>
                    <dgm:constr type="h" for="ch" forName="bullet4a" refType="w" refFor="ch" refForName="bullet4a"/>
                    <dgm:constr type="r" for="ch" forName="textBox4a" refType="ctrX" refFor="ch" refForName="bullet4a"/>
                    <dgm:constr type="b" for="ch" forName="textBox4a" refType="ctrY" refFor="ch" refForName="bullet4a"/>
                    <dgm:constr type="w" for="ch" forName="textBox4a" refType="w" fact="0.11"/>
                    <dgm:constr type="h" for="ch" forName="textBox4a" refType="h" fact="0.762"/>
                    <dgm:constr type="userA" refType="h" refFor="ch" refForName="bullet4a" fact="0.53"/>
                    <dgm:constr type="rMarg" for="ch" forName="textBox4a" refType="userA" fact="2.834"/>
                    <dgm:constr type="ctrX" for="ch" forName="bullet4b" refType="w" fact="0.281"/>
                    <dgm:constr type="ctrY" for="ch" forName="bullet4b" refType="h" fact="0.543"/>
                    <dgm:constr type="w" for="ch" forName="bullet4b" refType="w" fact="0.04"/>
                    <dgm:constr type="h" for="ch" forName="bullet4b" refType="w" refFor="ch" refForName="bullet4b"/>
                    <dgm:constr type="r" for="ch" forName="textBox4b" refType="ctrX" refFor="ch" refForName="bullet4b"/>
                    <dgm:constr type="b" for="ch" forName="textBox4b" refType="ctrY" refFor="ch" refForName="bullet4b"/>
                    <dgm:constr type="w" for="ch" forName="textBox4b" refType="w" fact="0.171"/>
                    <dgm:constr type="h" for="ch" forName="textBox4b" refType="h" fact="0.543"/>
                    <dgm:constr type="userB" refType="h" refFor="ch" refForName="bullet4b" fact="0.53"/>
                    <dgm:constr type="rMarg" for="ch" forName="textBox4b" refType="userB" fact="2.834"/>
                    <dgm:constr type="ctrX" for="ch" forName="bullet4c" refType="w" fact="0.495"/>
                    <dgm:constr type="ctrY" for="ch" forName="bullet4c" refType="h" fact="0.382"/>
                    <dgm:constr type="w" for="ch" forName="bullet4c" refType="w" fact="0.053"/>
                    <dgm:constr type="h" for="ch" forName="bullet4c" refType="w" refFor="ch" refForName="bullet4c"/>
                    <dgm:constr type="r" for="ch" forName="textBox4c" refType="ctrX" refFor="ch" refForName="bullet4c"/>
                    <dgm:constr type="b" for="ch" forName="textBox4c" refType="ctrY" refFor="ch" refForName="bullet4c"/>
                    <dgm:constr type="w" for="ch" forName="textBox4c" refType="w" fact="0.21"/>
                    <dgm:constr type="h" for="ch" forName="textBox4c" refType="h" fact="0.382"/>
                    <dgm:constr type="userC" refType="h" refFor="ch" refForName="bullet4c" fact="0.53"/>
                    <dgm:constr type="rMarg" for="ch" forName="textBox4c" refType="userC" fact="2.834"/>
                    <dgm:constr type="ctrX" for="ch" forName="bullet4d" refType="w" fact="0.73"/>
                    <dgm:constr type="ctrY" for="ch" forName="bullet4d" refType="h" fact="0.283"/>
                    <dgm:constr type="w" for="ch" forName="bullet4d" refType="w" fact="0.071"/>
                    <dgm:constr type="h" for="ch" forName="bullet4d" refType="w" refFor="ch" refForName="bullet4d"/>
                    <dgm:constr type="r" for="ch" forName="textBox4d" refType="ctrX" refFor="ch" refForName="bullet4d"/>
                    <dgm:constr type="b" for="ch" forName="textBox4d" refType="ctrY" refFor="ch" refForName="bullet4d"/>
                    <dgm:constr type="w" for="ch" forName="textBox4d" refType="w" fact="0.21"/>
                    <dgm:constr type="h" for="ch" forName="textBox4d" refType="h" fact="0.283"/>
                    <dgm:constr type="userD" refType="h" refFor="ch" refForName="bullet4d" fact="0.53"/>
                    <dgm:constr type="rMarg" for="ch" forName="textBox4d" refType="userD" fact="2.834"/>
                    <dgm:constr type="primFontSz" for="ch" ptType="node" op="equ" val="65"/>
                  </dgm:constrLst>
                </dgm:else>
              </dgm:choose>
              <dgm:ruleLst/>
              <dgm:forEach name="Name83" axis="ch" ptType="node" cnt="1">
                <dgm:layoutNode name="bullet4a" styleLbl="node1">
                  <dgm:alg type="sp"/>
                  <dgm:shape xmlns:r="http://schemas.openxmlformats.org/officeDocument/2006/relationships" type="ellipse" r:blip="">
                    <dgm:adjLst/>
                  </dgm:shape>
                  <dgm:presOf/>
                  <dgm:constrLst/>
                  <dgm:ruleLst/>
                </dgm:layoutNode>
                <dgm:layoutNode name="textBox4a" styleLbl="revTx">
                  <dgm:varLst>
                    <dgm:bulletEnabled val="1"/>
                  </dgm:varLst>
                  <dgm:choose name="Name84">
                    <dgm:if name="Name85" func="var" arg="dir" op="equ" val="norm">
                      <dgm:choose name="Name86">
                        <dgm:if name="Name87" axis="root des" ptType="all node" func="maxDepth" op="gt" val="1">
                          <dgm:alg type="tx">
                            <dgm:param type="txAnchorVert" val="t"/>
                            <dgm:param type="parTxLTRAlign" val="l"/>
                            <dgm:param type="parTxRTLAlign" val="r"/>
                          </dgm:alg>
                        </dgm:if>
                        <dgm:else name="Name88">
                          <dgm:alg type="tx">
                            <dgm:param type="txAnchorVert" val="t"/>
                            <dgm:param type="parTxLTRAlign" val="l"/>
                            <dgm:param type="parTxRTLAlign" val="l"/>
                          </dgm:alg>
                        </dgm:else>
                      </dgm:choose>
                    </dgm:if>
                    <dgm:else name="Name89">
                      <dgm:choose name="Name90">
                        <dgm:if name="Name91" axis="root des" ptType="all node" func="maxDepth" op="gt" val="1">
                          <dgm:alg type="tx">
                            <dgm:param type="txAnchorVert" val="b"/>
                            <dgm:param type="txAnchorVertCh" val="b"/>
                            <dgm:param type="parTxLTRAlign" val="l"/>
                            <dgm:param type="parTxRTLAlign" val="r"/>
                          </dgm:alg>
                        </dgm:if>
                        <dgm:else name="Name92">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93">
                    <dgm:if name="Name94" func="var" arg="dir" op="equ" val="norm">
                      <dgm:constrLst>
                        <dgm:constr type="rMarg"/>
                        <dgm:constr type="tMarg"/>
                        <dgm:constr type="bMarg"/>
                      </dgm:constrLst>
                    </dgm:if>
                    <dgm:else name="Name95">
                      <dgm:constrLst>
                        <dgm:constr type="lMarg"/>
                        <dgm:constr type="tMarg"/>
                        <dgm:constr type="bMarg"/>
                      </dgm:constrLst>
                    </dgm:else>
                  </dgm:choose>
                  <dgm:ruleLst>
                    <dgm:rule type="primFontSz" val="5" fact="NaN" max="NaN"/>
                  </dgm:ruleLst>
                </dgm:layoutNode>
              </dgm:forEach>
              <dgm:forEach name="Name96" axis="ch" ptType="node" st="2" cnt="1">
                <dgm:layoutNode name="bullet4b" styleLbl="node1">
                  <dgm:alg type="sp"/>
                  <dgm:shape xmlns:r="http://schemas.openxmlformats.org/officeDocument/2006/relationships" type="ellipse" r:blip="">
                    <dgm:adjLst/>
                  </dgm:shape>
                  <dgm:presOf/>
                  <dgm:constrLst/>
                  <dgm:ruleLst/>
                </dgm:layoutNode>
                <dgm:layoutNode name="textBox4b" styleLbl="revTx">
                  <dgm:varLst>
                    <dgm:bulletEnabled val="1"/>
                  </dgm:varLst>
                  <dgm:choose name="Name97">
                    <dgm:if name="Name98" func="var" arg="dir" op="equ" val="norm">
                      <dgm:choose name="Name99">
                        <dgm:if name="Name100" axis="root des" ptType="all node" func="maxDepth" op="gt" val="1">
                          <dgm:alg type="tx">
                            <dgm:param type="txAnchorVert" val="t"/>
                            <dgm:param type="parTxLTRAlign" val="l"/>
                            <dgm:param type="parTxRTLAlign" val="r"/>
                          </dgm:alg>
                        </dgm:if>
                        <dgm:else name="Name101">
                          <dgm:alg type="tx">
                            <dgm:param type="txAnchorVert" val="t"/>
                            <dgm:param type="parTxLTRAlign" val="l"/>
                            <dgm:param type="parTxRTLAlign" val="l"/>
                          </dgm:alg>
                        </dgm:else>
                      </dgm:choose>
                    </dgm:if>
                    <dgm:else name="Name102">
                      <dgm:choose name="Name103">
                        <dgm:if name="Name104" axis="root des" ptType="all node" func="maxDepth" op="gt" val="1">
                          <dgm:alg type="tx">
                            <dgm:param type="txAnchorVert" val="b"/>
                            <dgm:param type="txAnchorVertCh" val="b"/>
                            <dgm:param type="parTxLTRAlign" val="l"/>
                            <dgm:param type="parTxRTLAlign" val="r"/>
                          </dgm:alg>
                        </dgm:if>
                        <dgm:else name="Name105">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06">
                    <dgm:if name="Name107" func="var" arg="dir" op="equ" val="norm">
                      <dgm:constrLst>
                        <dgm:constr type="rMarg"/>
                        <dgm:constr type="tMarg"/>
                        <dgm:constr type="bMarg"/>
                      </dgm:constrLst>
                    </dgm:if>
                    <dgm:else name="Name108">
                      <dgm:constrLst>
                        <dgm:constr type="lMarg"/>
                        <dgm:constr type="tMarg"/>
                        <dgm:constr type="bMarg"/>
                      </dgm:constrLst>
                    </dgm:else>
                  </dgm:choose>
                  <dgm:ruleLst>
                    <dgm:rule type="primFontSz" val="5" fact="NaN" max="NaN"/>
                  </dgm:ruleLst>
                </dgm:layoutNode>
              </dgm:forEach>
              <dgm:forEach name="Name109" axis="ch" ptType="node" st="3" cnt="1">
                <dgm:layoutNode name="bullet4c" styleLbl="node1">
                  <dgm:alg type="sp"/>
                  <dgm:shape xmlns:r="http://schemas.openxmlformats.org/officeDocument/2006/relationships" type="ellipse" r:blip="">
                    <dgm:adjLst/>
                  </dgm:shape>
                  <dgm:presOf/>
                  <dgm:constrLst/>
                  <dgm:ruleLst/>
                </dgm:layoutNode>
                <dgm:layoutNode name="textBox4c" styleLbl="revTx">
                  <dgm:varLst>
                    <dgm:bulletEnabled val="1"/>
                  </dgm:varLst>
                  <dgm:choose name="Name110">
                    <dgm:if name="Name111" func="var" arg="dir" op="equ" val="norm">
                      <dgm:choose name="Name112">
                        <dgm:if name="Name113" axis="root des" ptType="all node" func="maxDepth" op="gt" val="1">
                          <dgm:alg type="tx">
                            <dgm:param type="txAnchorVert" val="t"/>
                            <dgm:param type="parTxLTRAlign" val="l"/>
                            <dgm:param type="parTxRTLAlign" val="r"/>
                          </dgm:alg>
                        </dgm:if>
                        <dgm:else name="Name114">
                          <dgm:alg type="tx">
                            <dgm:param type="txAnchorVert" val="t"/>
                            <dgm:param type="parTxLTRAlign" val="l"/>
                            <dgm:param type="parTxRTLAlign" val="l"/>
                          </dgm:alg>
                        </dgm:else>
                      </dgm:choose>
                    </dgm:if>
                    <dgm:else name="Name115">
                      <dgm:choose name="Name116">
                        <dgm:if name="Name117" axis="root des" ptType="all node" func="maxDepth" op="gt" val="1">
                          <dgm:alg type="tx">
                            <dgm:param type="txAnchorVert" val="b"/>
                            <dgm:param type="txAnchorVertCh" val="b"/>
                            <dgm:param type="parTxLTRAlign" val="l"/>
                            <dgm:param type="parTxRTLAlign" val="r"/>
                          </dgm:alg>
                        </dgm:if>
                        <dgm:else name="Name118">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19">
                    <dgm:if name="Name120" func="var" arg="dir" op="equ" val="norm">
                      <dgm:constrLst>
                        <dgm:constr type="rMarg"/>
                        <dgm:constr type="tMarg"/>
                        <dgm:constr type="bMarg"/>
                      </dgm:constrLst>
                    </dgm:if>
                    <dgm:else name="Name121">
                      <dgm:constrLst>
                        <dgm:constr type="lMarg"/>
                        <dgm:constr type="tMarg"/>
                        <dgm:constr type="bMarg"/>
                      </dgm:constrLst>
                    </dgm:else>
                  </dgm:choose>
                  <dgm:ruleLst>
                    <dgm:rule type="primFontSz" val="5" fact="NaN" max="NaN"/>
                  </dgm:ruleLst>
                </dgm:layoutNode>
              </dgm:forEach>
              <dgm:forEach name="Name122" axis="ch" ptType="node" st="4" cnt="1">
                <dgm:layoutNode name="bullet4d" styleLbl="node1">
                  <dgm:alg type="sp"/>
                  <dgm:shape xmlns:r="http://schemas.openxmlformats.org/officeDocument/2006/relationships" type="ellipse" r:blip="">
                    <dgm:adjLst/>
                  </dgm:shape>
                  <dgm:presOf/>
                  <dgm:constrLst/>
                  <dgm:ruleLst/>
                </dgm:layoutNode>
                <dgm:layoutNode name="textBox4d" styleLbl="revTx">
                  <dgm:varLst>
                    <dgm:bulletEnabled val="1"/>
                  </dgm:varLst>
                  <dgm:choose name="Name123">
                    <dgm:if name="Name124" func="var" arg="dir" op="equ" val="norm">
                      <dgm:choose name="Name125">
                        <dgm:if name="Name126" axis="root des" ptType="all node" func="maxDepth" op="gt" val="1">
                          <dgm:alg type="tx">
                            <dgm:param type="txAnchorVert" val="t"/>
                            <dgm:param type="parTxLTRAlign" val="l"/>
                            <dgm:param type="parTxRTLAlign" val="r"/>
                          </dgm:alg>
                        </dgm:if>
                        <dgm:else name="Name127">
                          <dgm:alg type="tx">
                            <dgm:param type="txAnchorVert" val="t"/>
                            <dgm:param type="parTxLTRAlign" val="l"/>
                            <dgm:param type="parTxRTLAlign" val="l"/>
                          </dgm:alg>
                        </dgm:else>
                      </dgm:choose>
                    </dgm:if>
                    <dgm:else name="Name128">
                      <dgm:choose name="Name129">
                        <dgm:if name="Name130" axis="root des" ptType="all node" func="maxDepth" op="gt" val="1">
                          <dgm:alg type="tx">
                            <dgm:param type="txAnchorVert" val="b"/>
                            <dgm:param type="txAnchorVertCh" val="b"/>
                            <dgm:param type="parTxLTRAlign" val="l"/>
                            <dgm:param type="parTxRTLAlign" val="r"/>
                          </dgm:alg>
                        </dgm:if>
                        <dgm:else name="Name131">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32">
                    <dgm:if name="Name133" func="var" arg="dir" op="equ" val="norm">
                      <dgm:constrLst>
                        <dgm:constr type="rMarg"/>
                        <dgm:constr type="tMarg"/>
                        <dgm:constr type="bMarg"/>
                      </dgm:constrLst>
                    </dgm:if>
                    <dgm:else name="Name134">
                      <dgm:constrLst>
                        <dgm:constr type="lMarg"/>
                        <dgm:constr type="tMarg"/>
                        <dgm:constr type="bMarg"/>
                      </dgm:constrLst>
                    </dgm:else>
                  </dgm:choose>
                  <dgm:ruleLst>
                    <dgm:rule type="primFontSz" val="5" fact="NaN" max="NaN"/>
                  </dgm:ruleLst>
                </dgm:layoutNode>
              </dgm:forEach>
            </dgm:layoutNode>
          </dgm:if>
          <dgm:else name="Name135">
            <dgm:layoutNode name="arrowDiagram5">
              <dgm:alg type="composite">
                <dgm:param type="vertAlign" val="none"/>
                <dgm:param type="horzAlign" val="none"/>
              </dgm:alg>
              <dgm:shape xmlns:r="http://schemas.openxmlformats.org/officeDocument/2006/relationships" r:blip="">
                <dgm:adjLst/>
              </dgm:shape>
              <dgm:presOf/>
              <dgm:choose name="Name136">
                <dgm:if name="Name137" func="var" arg="dir" op="equ" val="norm">
                  <dgm:constrLst>
                    <dgm:constr type="ctrX" for="ch" forName="bullet5a" refType="w" fact="0.11"/>
                    <dgm:constr type="ctrY" for="ch" forName="bullet5a" refType="h" fact="0.762"/>
                    <dgm:constr type="w" for="ch" forName="bullet5a" refType="w" fact="0.023"/>
                    <dgm:constr type="h" for="ch" forName="bullet5a" refType="w" refFor="ch" refForName="bullet5a"/>
                    <dgm:constr type="l" for="ch" forName="textBox5a" refType="ctrX" refFor="ch" refForName="bullet5a"/>
                    <dgm:constr type="t" for="ch" forName="textBox5a" refType="ctrY" refFor="ch" refForName="bullet5a"/>
                    <dgm:constr type="w" for="ch" forName="textBox5a" refType="w" fact="0.131"/>
                    <dgm:constr type="h" for="ch" forName="textBox5a" refType="h" fact="0.238"/>
                    <dgm:constr type="userA" refType="h" refFor="ch" refForName="bullet5a" fact="0.53"/>
                    <dgm:constr type="lMarg" for="ch" forName="textBox5a" refType="userA" fact="2.834"/>
                    <dgm:constr type="ctrX" for="ch" forName="bullet5b" refType="w" fact="0.241"/>
                    <dgm:constr type="ctrY" for="ch" forName="bullet5b" refType="h" fact="0.581"/>
                    <dgm:constr type="w" for="ch" forName="bullet5b" refType="w" fact="0.036"/>
                    <dgm:constr type="h" for="ch" forName="bullet5b" refType="w" refFor="ch" refForName="bullet5b"/>
                    <dgm:constr type="l" for="ch" forName="textBox5b" refType="ctrX" refFor="ch" refForName="bullet5b"/>
                    <dgm:constr type="t" for="ch" forName="textBox5b" refType="ctrY" refFor="ch" refForName="bullet5b"/>
                    <dgm:constr type="w" for="ch" forName="textBox5b" refType="w" fact="0.166"/>
                    <dgm:constr type="h" for="ch" forName="textBox5b" refType="h" fact="0.419"/>
                    <dgm:constr type="userB" refType="h" refFor="ch" refForName="bullet5b" fact="0.53"/>
                    <dgm:constr type="lMarg" for="ch" forName="textBox5b" refType="userB" fact="2.834"/>
                    <dgm:constr type="ctrX" for="ch" forName="bullet5c" refType="w" fact="0.407"/>
                    <dgm:constr type="ctrY" for="ch" forName="bullet5c" refType="h" fact="0.438"/>
                    <dgm:constr type="w" for="ch" forName="bullet5c" refType="w" fact="0.048"/>
                    <dgm:constr type="h" for="ch" forName="bullet5c" refType="w" refFor="ch" refForName="bullet5c"/>
                    <dgm:constr type="l" for="ch" forName="textBox5c" refType="ctrX" refFor="ch" refForName="bullet5c"/>
                    <dgm:constr type="t" for="ch" forName="textBox5c" refType="ctrY" refFor="ch" refForName="bullet5c"/>
                    <dgm:constr type="w" for="ch" forName="textBox5c" refType="w" fact="0.193"/>
                    <dgm:constr type="h" for="ch" forName="textBox5c" refType="h" fact="0.562"/>
                    <dgm:constr type="userC" refType="h" refFor="ch" refForName="bullet5c" fact="0.53"/>
                    <dgm:constr type="lMarg" for="ch" forName="textBox5c" refType="userC" fact="2.834"/>
                    <dgm:constr type="ctrX" for="ch" forName="bullet5d" refType="w" fact="0.6"/>
                    <dgm:constr type="ctrY" for="ch" forName="bullet5d" refType="h" fact="0.33"/>
                    <dgm:constr type="w" for="ch" forName="bullet5d" refType="w" fact="0.062"/>
                    <dgm:constr type="h" for="ch" forName="bullet5d" refType="w" refFor="ch" refForName="bullet5d"/>
                    <dgm:constr type="l" for="ch" forName="textBox5d" refType="ctrX" refFor="ch" refForName="bullet5d"/>
                    <dgm:constr type="t" for="ch" forName="textBox5d" refType="ctrY" refFor="ch" refForName="bullet5d"/>
                    <dgm:constr type="w" for="ch" forName="textBox5d" refType="w" fact="0.2"/>
                    <dgm:constr type="h" for="ch" forName="textBox5d" refType="h" fact="0.67"/>
                    <dgm:constr type="userD" refType="h" refFor="ch" refForName="bullet5d" fact="0.53"/>
                    <dgm:constr type="lMarg" for="ch" forName="textBox5d" refType="userD" fact="2.834"/>
                    <dgm:constr type="ctrX" for="ch" forName="bullet5e" refType="w" fact="0.8"/>
                    <dgm:constr type="ctrY" for="ch" forName="bullet5e" refType="h" fact="0.264"/>
                    <dgm:constr type="w" for="ch" forName="bullet5e" refType="w" fact="0.079"/>
                    <dgm:constr type="h" for="ch" forName="bullet5e" refType="w" refFor="ch" refForName="bullet5e"/>
                    <dgm:constr type="l" for="ch" forName="textBox5e" refType="ctrX" refFor="ch" refForName="bullet5e"/>
                    <dgm:constr type="t" for="ch" forName="textBox5e" refType="ctrY" refFor="ch" refForName="bullet5e"/>
                    <dgm:constr type="w" for="ch" forName="textBox5e" refType="w" fact="0.2"/>
                    <dgm:constr type="h" for="ch" forName="textBox5e" refType="h" fact="0.736"/>
                    <dgm:constr type="userE" refType="h" refFor="ch" refForName="bullet5e" fact="0.53"/>
                    <dgm:constr type="lMarg" for="ch" forName="textBox5e" refType="userE" fact="2.834"/>
                    <dgm:constr type="primFontSz" for="ch" ptType="node" op="equ" val="65"/>
                  </dgm:constrLst>
                </dgm:if>
                <dgm:else name="Name138">
                  <dgm:constrLst>
                    <dgm:constr type="ctrX" for="ch" forName="bullet5a" refType="w" fact="0.11"/>
                    <dgm:constr type="ctrY" for="ch" forName="bullet5a" refType="h" fact="0.762"/>
                    <dgm:constr type="w" for="ch" forName="bullet5a" refType="w" fact="0.023"/>
                    <dgm:constr type="h" for="ch" forName="bullet5a" refType="w" refFor="ch" refForName="bullet5a"/>
                    <dgm:constr type="r" for="ch" forName="textBox5a" refType="ctrX" refFor="ch" refForName="bullet5a"/>
                    <dgm:constr type="b" for="ch" forName="textBox5a" refType="ctrY" refFor="ch" refForName="bullet5a"/>
                    <dgm:constr type="w" for="ch" forName="textBox5a" refType="w" fact="0.11"/>
                    <dgm:constr type="h" for="ch" forName="textBox5a" refType="h" fact="0.762"/>
                    <dgm:constr type="userA" refType="h" refFor="ch" refForName="bullet5a" fact="0.53"/>
                    <dgm:constr type="rMarg" for="ch" forName="textBox5a" refType="userA" fact="2.834"/>
                    <dgm:constr type="ctrX" for="ch" forName="bullet5b" refType="w" fact="0.241"/>
                    <dgm:constr type="ctrY" for="ch" forName="bullet5b" refType="h" fact="0.581"/>
                    <dgm:constr type="w" for="ch" forName="bullet5b" refType="w" fact="0.036"/>
                    <dgm:constr type="h" for="ch" forName="bullet5b" refType="w" refFor="ch" refForName="bullet5b"/>
                    <dgm:constr type="r" for="ch" forName="textBox5b" refType="ctrX" refFor="ch" refForName="bullet5b"/>
                    <dgm:constr type="b" for="ch" forName="textBox5b" refType="ctrY" refFor="ch" refForName="bullet5b"/>
                    <dgm:constr type="w" for="ch" forName="textBox5b" refType="w" fact="0.131"/>
                    <dgm:constr type="h" for="ch" forName="textBox5b" refType="h" fact="0.581"/>
                    <dgm:constr type="userB" refType="h" refFor="ch" refForName="bullet5b" fact="0.53"/>
                    <dgm:constr type="rMarg" for="ch" forName="textBox5b" refType="userB" fact="2.834"/>
                    <dgm:constr type="ctrX" for="ch" forName="bullet5c" refType="w" fact="0.407"/>
                    <dgm:constr type="ctrY" for="ch" forName="bullet5c" refType="h" fact="0.438"/>
                    <dgm:constr type="w" for="ch" forName="bullet5c" refType="w" fact="0.048"/>
                    <dgm:constr type="h" for="ch" forName="bullet5c" refType="w" refFor="ch" refForName="bullet5c"/>
                    <dgm:constr type="r" for="ch" forName="textBox5c" refType="ctrX" refFor="ch" refForName="bullet5c"/>
                    <dgm:constr type="b" for="ch" forName="textBox5c" refType="ctrY" refFor="ch" refForName="bullet5c"/>
                    <dgm:constr type="w" for="ch" forName="textBox5c" refType="w" fact="0.166"/>
                    <dgm:constr type="h" for="ch" forName="textBox5c" refType="h" fact="0.438"/>
                    <dgm:constr type="userC" refType="h" refFor="ch" refForName="bullet5c" fact="0.53"/>
                    <dgm:constr type="rMarg" for="ch" forName="textBox5c" refType="userC" fact="2.834"/>
                    <dgm:constr type="ctrX" for="ch" forName="bullet5d" refType="w" fact="0.6"/>
                    <dgm:constr type="ctrY" for="ch" forName="bullet5d" refType="h" fact="0.33"/>
                    <dgm:constr type="w" for="ch" forName="bullet5d" refType="w" fact="0.062"/>
                    <dgm:constr type="h" for="ch" forName="bullet5d" refType="w" refFor="ch" refForName="bullet5d"/>
                    <dgm:constr type="r" for="ch" forName="textBox5d" refType="ctrX" refFor="ch" refForName="bullet5d"/>
                    <dgm:constr type="b" for="ch" forName="textBox5d" refType="ctrY" refFor="ch" refForName="bullet5d"/>
                    <dgm:constr type="w" for="ch" forName="textBox5d" refType="w" fact="0.193"/>
                    <dgm:constr type="h" for="ch" forName="textBox5d" refType="h" fact="0.33"/>
                    <dgm:constr type="userD" refType="h" refFor="ch" refForName="bullet5d" fact="0.53"/>
                    <dgm:constr type="rMarg" for="ch" forName="textBox5d" refType="userD" fact="2.834"/>
                    <dgm:constr type="ctrX" for="ch" forName="bullet5e" refType="w" fact="0.8"/>
                    <dgm:constr type="ctrY" for="ch" forName="bullet5e" refType="h" fact="0.264"/>
                    <dgm:constr type="w" for="ch" forName="bullet5e" refType="w" fact="0.079"/>
                    <dgm:constr type="h" for="ch" forName="bullet5e" refType="w" refFor="ch" refForName="bullet5e"/>
                    <dgm:constr type="r" for="ch" forName="textBox5e" refType="ctrX" refFor="ch" refForName="bullet5e"/>
                    <dgm:constr type="b" for="ch" forName="textBox5e" refType="ctrY" refFor="ch" refForName="bullet5e"/>
                    <dgm:constr type="w" for="ch" forName="textBox5e" refType="w" fact="0.2"/>
                    <dgm:constr type="h" for="ch" forName="textBox5e" refType="h" fact="0.264"/>
                    <dgm:constr type="userE" refType="h" refFor="ch" refForName="bullet5e" fact="0.53"/>
                    <dgm:constr type="rMarg" for="ch" forName="textBox5e" refType="userE" fact="2.834"/>
                    <dgm:constr type="primFontSz" for="ch" ptType="node" op="equ" val="65"/>
                  </dgm:constrLst>
                </dgm:else>
              </dgm:choose>
              <dgm:ruleLst/>
              <dgm:forEach name="Name139" axis="ch" ptType="node" cnt="1">
                <dgm:layoutNode name="bullet5a" styleLbl="node1">
                  <dgm:alg type="sp"/>
                  <dgm:shape xmlns:r="http://schemas.openxmlformats.org/officeDocument/2006/relationships" type="ellipse" r:blip="">
                    <dgm:adjLst/>
                  </dgm:shape>
                  <dgm:presOf/>
                  <dgm:constrLst/>
                  <dgm:ruleLst/>
                </dgm:layoutNode>
                <dgm:layoutNode name="textBox5a" styleLbl="revTx">
                  <dgm:varLst>
                    <dgm:bulletEnabled val="1"/>
                  </dgm:varLst>
                  <dgm:choose name="Name140">
                    <dgm:if name="Name141" func="var" arg="dir" op="equ" val="norm">
                      <dgm:choose name="Name142">
                        <dgm:if name="Name143" axis="root des" ptType="all node" func="maxDepth" op="gt" val="1">
                          <dgm:alg type="tx">
                            <dgm:param type="txAnchorVert" val="t"/>
                            <dgm:param type="parTxLTRAlign" val="l"/>
                            <dgm:param type="parTxRTLAlign" val="r"/>
                          </dgm:alg>
                        </dgm:if>
                        <dgm:else name="Name144">
                          <dgm:alg type="tx">
                            <dgm:param type="txAnchorVert" val="t"/>
                            <dgm:param type="parTxLTRAlign" val="l"/>
                            <dgm:param type="parTxRTLAlign" val="l"/>
                          </dgm:alg>
                        </dgm:else>
                      </dgm:choose>
                    </dgm:if>
                    <dgm:else name="Name145">
                      <dgm:choose name="Name146">
                        <dgm:if name="Name147" axis="root des" ptType="all node" func="maxDepth" op="gt" val="1">
                          <dgm:alg type="tx">
                            <dgm:param type="txAnchorVert" val="b"/>
                            <dgm:param type="txAnchorVertCh" val="b"/>
                            <dgm:param type="parTxLTRAlign" val="l"/>
                            <dgm:param type="parTxRTLAlign" val="r"/>
                          </dgm:alg>
                        </dgm:if>
                        <dgm:else name="Name148">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49">
                    <dgm:if name="Name150" func="var" arg="dir" op="equ" val="norm">
                      <dgm:constrLst>
                        <dgm:constr type="rMarg"/>
                        <dgm:constr type="tMarg"/>
                        <dgm:constr type="bMarg"/>
                      </dgm:constrLst>
                    </dgm:if>
                    <dgm:else name="Name151">
                      <dgm:constrLst>
                        <dgm:constr type="lMarg"/>
                        <dgm:constr type="tMarg"/>
                        <dgm:constr type="bMarg"/>
                      </dgm:constrLst>
                    </dgm:else>
                  </dgm:choose>
                  <dgm:ruleLst>
                    <dgm:rule type="primFontSz" val="5" fact="NaN" max="NaN"/>
                  </dgm:ruleLst>
                </dgm:layoutNode>
              </dgm:forEach>
              <dgm:forEach name="Name152" axis="ch" ptType="node" st="2" cnt="1">
                <dgm:layoutNode name="bullet5b" styleLbl="node1">
                  <dgm:alg type="sp"/>
                  <dgm:shape xmlns:r="http://schemas.openxmlformats.org/officeDocument/2006/relationships" type="ellipse" r:blip="">
                    <dgm:adjLst/>
                  </dgm:shape>
                  <dgm:presOf/>
                  <dgm:constrLst/>
                  <dgm:ruleLst/>
                </dgm:layoutNode>
                <dgm:layoutNode name="textBox5b" styleLbl="revTx">
                  <dgm:varLst>
                    <dgm:bulletEnabled val="1"/>
                  </dgm:varLst>
                  <dgm:choose name="Name153">
                    <dgm:if name="Name154" func="var" arg="dir" op="equ" val="norm">
                      <dgm:choose name="Name155">
                        <dgm:if name="Name156" axis="root des" ptType="all node" func="maxDepth" op="gt" val="1">
                          <dgm:alg type="tx">
                            <dgm:param type="txAnchorVert" val="t"/>
                            <dgm:param type="parTxLTRAlign" val="l"/>
                            <dgm:param type="parTxRTLAlign" val="r"/>
                          </dgm:alg>
                        </dgm:if>
                        <dgm:else name="Name157">
                          <dgm:alg type="tx">
                            <dgm:param type="txAnchorVert" val="t"/>
                            <dgm:param type="parTxLTRAlign" val="l"/>
                            <dgm:param type="parTxRTLAlign" val="l"/>
                          </dgm:alg>
                        </dgm:else>
                      </dgm:choose>
                    </dgm:if>
                    <dgm:else name="Name158">
                      <dgm:choose name="Name159">
                        <dgm:if name="Name160" axis="root des" ptType="all node" func="maxDepth" op="gt" val="1">
                          <dgm:alg type="tx">
                            <dgm:param type="txAnchorVert" val="b"/>
                            <dgm:param type="txAnchorVertCh" val="b"/>
                            <dgm:param type="parTxLTRAlign" val="l"/>
                            <dgm:param type="parTxRTLAlign" val="r"/>
                          </dgm:alg>
                        </dgm:if>
                        <dgm:else name="Name161">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62">
                    <dgm:if name="Name163" func="var" arg="dir" op="equ" val="norm">
                      <dgm:constrLst>
                        <dgm:constr type="rMarg"/>
                        <dgm:constr type="tMarg"/>
                        <dgm:constr type="bMarg"/>
                      </dgm:constrLst>
                    </dgm:if>
                    <dgm:else name="Name164">
                      <dgm:constrLst>
                        <dgm:constr type="lMarg"/>
                        <dgm:constr type="tMarg"/>
                        <dgm:constr type="bMarg"/>
                      </dgm:constrLst>
                    </dgm:else>
                  </dgm:choose>
                  <dgm:ruleLst>
                    <dgm:rule type="primFontSz" val="5" fact="NaN" max="NaN"/>
                  </dgm:ruleLst>
                </dgm:layoutNode>
              </dgm:forEach>
              <dgm:forEach name="Name165" axis="ch" ptType="node" st="3" cnt="1">
                <dgm:layoutNode name="bullet5c" styleLbl="node1">
                  <dgm:alg type="sp"/>
                  <dgm:shape xmlns:r="http://schemas.openxmlformats.org/officeDocument/2006/relationships" type="ellipse" r:blip="">
                    <dgm:adjLst/>
                  </dgm:shape>
                  <dgm:presOf/>
                  <dgm:constrLst/>
                  <dgm:ruleLst/>
                </dgm:layoutNode>
                <dgm:layoutNode name="textBox5c" styleLbl="revTx">
                  <dgm:varLst>
                    <dgm:bulletEnabled val="1"/>
                  </dgm:varLst>
                  <dgm:choose name="Name166">
                    <dgm:if name="Name167" func="var" arg="dir" op="equ" val="norm">
                      <dgm:choose name="Name168">
                        <dgm:if name="Name169" axis="root des" ptType="all node" func="maxDepth" op="gt" val="1">
                          <dgm:alg type="tx">
                            <dgm:param type="txAnchorVert" val="t"/>
                            <dgm:param type="parTxLTRAlign" val="l"/>
                            <dgm:param type="parTxRTLAlign" val="r"/>
                          </dgm:alg>
                        </dgm:if>
                        <dgm:else name="Name170">
                          <dgm:alg type="tx">
                            <dgm:param type="txAnchorVert" val="t"/>
                            <dgm:param type="parTxLTRAlign" val="l"/>
                            <dgm:param type="parTxRTLAlign" val="l"/>
                          </dgm:alg>
                        </dgm:else>
                      </dgm:choose>
                    </dgm:if>
                    <dgm:else name="Name171">
                      <dgm:choose name="Name172">
                        <dgm:if name="Name173" axis="root des" ptType="all node" func="maxDepth" op="gt" val="1">
                          <dgm:alg type="tx">
                            <dgm:param type="txAnchorVert" val="b"/>
                            <dgm:param type="txAnchorVertCh" val="b"/>
                            <dgm:param type="parTxLTRAlign" val="l"/>
                            <dgm:param type="parTxRTLAlign" val="r"/>
                          </dgm:alg>
                        </dgm:if>
                        <dgm:else name="Name174">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75">
                    <dgm:if name="Name176" func="var" arg="dir" op="equ" val="norm">
                      <dgm:constrLst>
                        <dgm:constr type="rMarg"/>
                        <dgm:constr type="tMarg"/>
                        <dgm:constr type="bMarg"/>
                      </dgm:constrLst>
                    </dgm:if>
                    <dgm:else name="Name177">
                      <dgm:constrLst>
                        <dgm:constr type="lMarg"/>
                        <dgm:constr type="tMarg"/>
                        <dgm:constr type="bMarg"/>
                      </dgm:constrLst>
                    </dgm:else>
                  </dgm:choose>
                  <dgm:ruleLst>
                    <dgm:rule type="primFontSz" val="5" fact="NaN" max="NaN"/>
                  </dgm:ruleLst>
                </dgm:layoutNode>
              </dgm:forEach>
              <dgm:forEach name="Name178" axis="ch" ptType="node" st="4" cnt="1">
                <dgm:layoutNode name="bullet5d" styleLbl="node1">
                  <dgm:alg type="sp"/>
                  <dgm:shape xmlns:r="http://schemas.openxmlformats.org/officeDocument/2006/relationships" type="ellipse" r:blip="">
                    <dgm:adjLst/>
                  </dgm:shape>
                  <dgm:presOf/>
                  <dgm:constrLst/>
                  <dgm:ruleLst/>
                </dgm:layoutNode>
                <dgm:layoutNode name="textBox5d" styleLbl="revTx">
                  <dgm:varLst>
                    <dgm:bulletEnabled val="1"/>
                  </dgm:varLst>
                  <dgm:choose name="Name179">
                    <dgm:if name="Name180" func="var" arg="dir" op="equ" val="norm">
                      <dgm:choose name="Name181">
                        <dgm:if name="Name182" axis="root des" ptType="all node" func="maxDepth" op="gt" val="1">
                          <dgm:alg type="tx">
                            <dgm:param type="txAnchorVert" val="t"/>
                            <dgm:param type="parTxLTRAlign" val="l"/>
                            <dgm:param type="parTxRTLAlign" val="r"/>
                          </dgm:alg>
                        </dgm:if>
                        <dgm:else name="Name183">
                          <dgm:alg type="tx">
                            <dgm:param type="txAnchorVert" val="t"/>
                            <dgm:param type="parTxLTRAlign" val="l"/>
                            <dgm:param type="parTxRTLAlign" val="l"/>
                          </dgm:alg>
                        </dgm:else>
                      </dgm:choose>
                    </dgm:if>
                    <dgm:else name="Name184">
                      <dgm:choose name="Name185">
                        <dgm:if name="Name186" axis="root des" ptType="all node" func="maxDepth" op="gt" val="1">
                          <dgm:alg type="tx">
                            <dgm:param type="txAnchorVert" val="b"/>
                            <dgm:param type="txAnchorVertCh" val="b"/>
                            <dgm:param type="parTxLTRAlign" val="l"/>
                            <dgm:param type="parTxRTLAlign" val="r"/>
                          </dgm:alg>
                        </dgm:if>
                        <dgm:else name="Name187">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88">
                    <dgm:if name="Name189" func="var" arg="dir" op="equ" val="norm">
                      <dgm:constrLst>
                        <dgm:constr type="rMarg"/>
                        <dgm:constr type="tMarg"/>
                        <dgm:constr type="bMarg"/>
                      </dgm:constrLst>
                    </dgm:if>
                    <dgm:else name="Name190">
                      <dgm:constrLst>
                        <dgm:constr type="lMarg"/>
                        <dgm:constr type="tMarg"/>
                        <dgm:constr type="bMarg"/>
                      </dgm:constrLst>
                    </dgm:else>
                  </dgm:choose>
                  <dgm:ruleLst>
                    <dgm:rule type="primFontSz" val="5" fact="NaN" max="NaN"/>
                  </dgm:ruleLst>
                </dgm:layoutNode>
              </dgm:forEach>
              <dgm:forEach name="Name191" axis="ch" ptType="node" st="5" cnt="1">
                <dgm:layoutNode name="bullet5e" styleLbl="node1">
                  <dgm:alg type="sp"/>
                  <dgm:shape xmlns:r="http://schemas.openxmlformats.org/officeDocument/2006/relationships" type="ellipse" r:blip="">
                    <dgm:adjLst/>
                  </dgm:shape>
                  <dgm:presOf/>
                  <dgm:constrLst/>
                  <dgm:ruleLst/>
                </dgm:layoutNode>
                <dgm:layoutNode name="textBox5e" styleLbl="revTx">
                  <dgm:varLst>
                    <dgm:bulletEnabled val="1"/>
                  </dgm:varLst>
                  <dgm:choose name="Name192">
                    <dgm:if name="Name193" func="var" arg="dir" op="equ" val="norm">
                      <dgm:choose name="Name194">
                        <dgm:if name="Name195" axis="root des" ptType="all node" func="maxDepth" op="gt" val="1">
                          <dgm:alg type="tx">
                            <dgm:param type="txAnchorVert" val="t"/>
                            <dgm:param type="parTxLTRAlign" val="l"/>
                            <dgm:param type="parTxRTLAlign" val="r"/>
                          </dgm:alg>
                        </dgm:if>
                        <dgm:else name="Name196">
                          <dgm:alg type="tx">
                            <dgm:param type="txAnchorVert" val="t"/>
                            <dgm:param type="parTxLTRAlign" val="l"/>
                            <dgm:param type="parTxRTLAlign" val="l"/>
                          </dgm:alg>
                        </dgm:else>
                      </dgm:choose>
                    </dgm:if>
                    <dgm:else name="Name197">
                      <dgm:choose name="Name198">
                        <dgm:if name="Name199" axis="root des" ptType="all node" func="maxDepth" op="gt" val="1">
                          <dgm:alg type="tx">
                            <dgm:param type="txAnchorVert" val="b"/>
                            <dgm:param type="txAnchorVertCh" val="b"/>
                            <dgm:param type="parTxLTRAlign" val="l"/>
                            <dgm:param type="parTxRTLAlign" val="r"/>
                          </dgm:alg>
                        </dgm:if>
                        <dgm:else name="Name200">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201">
                    <dgm:if name="Name202" func="var" arg="dir" op="equ" val="norm">
                      <dgm:constrLst>
                        <dgm:constr type="rMarg"/>
                        <dgm:constr type="tMarg"/>
                        <dgm:constr type="bMarg"/>
                      </dgm:constrLst>
                    </dgm:if>
                    <dgm:else name="Name203">
                      <dgm:constrLst>
                        <dgm:constr type="lMarg"/>
                        <dgm:constr type="tMarg"/>
                        <dgm:constr type="bMarg"/>
                      </dgm:constrLst>
                    </dgm:else>
                  </dgm:choose>
                  <dgm:ruleLst>
                    <dgm:rule type="primFontSz" val="5" fact="NaN" max="NaN"/>
                  </dgm:ruleLst>
                </dgm:layoutNode>
              </dgm:forEach>
            </dgm:layoutNode>
          </dgm:else>
        </dgm:choose>
      </dgm:if>
      <dgm:else name="Name204"/>
    </dgm:choose>
  </dgm:layoutNode>
</dgm:layoutDef>
</file>

<file path=ppt/diagrams/layout13.xml><?xml version="1.0" encoding="utf-8"?>
<dgm:layoutDef xmlns:dgm="http://schemas.openxmlformats.org/drawingml/2006/diagram" xmlns:a="http://schemas.openxmlformats.org/drawingml/2006/main" uniqueId="urn:microsoft.com/office/officeart/2005/8/layout/arrow2">
  <dgm:title val=""/>
  <dgm:desc val=""/>
  <dgm:catLst>
    <dgm:cat type="process" pri="2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arrowDiagram">
    <dgm:varLst>
      <dgm:chMax val="5"/>
      <dgm:dir/>
      <dgm:resizeHandles val="exact"/>
    </dgm:varLst>
    <dgm:alg type="composite">
      <dgm:param type="ar" val="1.6"/>
    </dgm:alg>
    <dgm:shape xmlns:r="http://schemas.openxmlformats.org/officeDocument/2006/relationships" r:blip="">
      <dgm:adjLst/>
    </dgm:shape>
    <dgm:presOf/>
    <dgm:constrLst>
      <dgm:constr type="l" for="ch" forName="arrow"/>
      <dgm:constr type="t" for="ch" forName="arrow"/>
      <dgm:constr type="w" for="ch" forName="arrow" refType="w"/>
      <dgm:constr type="h" for="ch" forName="arrow" refType="h"/>
      <dgm:constr type="ctrX" for="ch" forName="arrowDiagram1" refType="w" fact="0.5"/>
      <dgm:constr type="ctrY" for="ch" forName="arrowDiagram1" refType="h" fact="0.5"/>
      <dgm:constr type="w" for="ch" forName="arrowDiagram1" refType="w"/>
      <dgm:constr type="h" for="ch" forName="arrowDiagram1" refType="h"/>
      <dgm:constr type="ctrX" for="ch" forName="arrowDiagram2" refType="w" fact="0.5"/>
      <dgm:constr type="ctrY" for="ch" forName="arrowDiagram2" refType="h" fact="0.5"/>
      <dgm:constr type="w" for="ch" forName="arrowDiagram2" refType="w"/>
      <dgm:constr type="h" for="ch" forName="arrowDiagram2" refType="h"/>
      <dgm:constr type="ctrX" for="ch" forName="arrowDiagram3" refType="w" fact="0.5"/>
      <dgm:constr type="ctrY" for="ch" forName="arrowDiagram3" refType="h" fact="0.5"/>
      <dgm:constr type="w" for="ch" forName="arrowDiagram3" refType="w"/>
      <dgm:constr type="h" for="ch" forName="arrowDiagram3" refType="h"/>
      <dgm:constr type="ctrX" for="ch" forName="arrowDiagram4" refType="w" fact="0.5"/>
      <dgm:constr type="ctrY" for="ch" forName="arrowDiagram4" refType="h" fact="0.5"/>
      <dgm:constr type="w" for="ch" forName="arrowDiagram4" refType="w"/>
      <dgm:constr type="h" for="ch" forName="arrowDiagram4" refType="h"/>
      <dgm:constr type="ctrX" for="ch" forName="arrowDiagram5" refType="w" fact="0.5"/>
      <dgm:constr type="ctrY" for="ch" forName="arrowDiagram5" refType="h" fact="0.5"/>
      <dgm:constr type="w" for="ch" forName="arrowDiagram5" refType="w"/>
      <dgm:constr type="h" for="ch" forName="arrowDiagram5" refType="h"/>
    </dgm:constrLst>
    <dgm:ruleLst/>
    <dgm:choose name="Name0">
      <dgm:if name="Name1" axis="ch" ptType="node" func="cnt" op="gte" val="1">
        <dgm:layoutNode name="arrow" styleLbl="bgShp">
          <dgm:alg type="sp"/>
          <dgm:shape xmlns:r="http://schemas.openxmlformats.org/officeDocument/2006/relationships" type="swooshArrow" r:blip="">
            <dgm:adjLst>
              <dgm:adj idx="2" val="0.25"/>
            </dgm:adjLst>
          </dgm:shape>
          <dgm:presOf/>
          <dgm:constrLst/>
          <dgm:ruleLst/>
        </dgm:layoutNode>
        <dgm:choose name="Name2">
          <dgm:if name="Name3" axis="ch" ptType="node" func="cnt" op="lt" val="1"/>
          <dgm:if name="Name4" axis="ch" ptType="node" func="cnt" op="equ" val="1">
            <dgm:layoutNode name="arrowDiagram1">
              <dgm:varLst>
                <dgm:bulletEnabled val="1"/>
              </dgm:varLst>
              <dgm:alg type="composite">
                <dgm:param type="vertAlign" val="none"/>
                <dgm:param type="horzAlign" val="none"/>
              </dgm:alg>
              <dgm:shape xmlns:r="http://schemas.openxmlformats.org/officeDocument/2006/relationships" r:blip="">
                <dgm:adjLst/>
              </dgm:shape>
              <dgm:presOf/>
              <dgm:constrLst>
                <dgm:constr type="ctrX" for="ch" forName="bullet1" refType="w" fact="0.8"/>
                <dgm:constr type="ctrY" for="ch" forName="bullet1" refType="h" fact="0.262"/>
                <dgm:constr type="w" for="ch" forName="bullet1" refType="w" fact="0.074"/>
                <dgm:constr type="h" for="ch" forName="bullet1" refType="w" refFor="ch" refForName="bullet1"/>
                <dgm:constr type="r" for="ch" forName="textBox1" refType="ctrX" refFor="ch" refForName="bullet1"/>
                <dgm:constr type="t" for="ch" forName="textBox1" refType="ctrY" refFor="ch" refForName="bullet1"/>
                <dgm:constr type="w" for="ch" forName="textBox1" refType="w" fact="0.4"/>
                <dgm:constr type="h" for="ch" forName="textBox1" refType="h" fact="0.738"/>
                <dgm:constr type="userA" refType="h" refFor="ch" refForName="bullet1" fact="0.53"/>
                <dgm:constr type="rMarg" for="ch" forName="textBox1" refType="userA" fact="2.834"/>
                <dgm:constr type="primFontSz" for="ch" ptType="node" op="equ" val="65"/>
              </dgm:constrLst>
              <dgm:ruleLst/>
              <dgm:forEach name="Name5" axis="ch" ptType="node" cnt="1">
                <dgm:layoutNode name="bullet1" styleLbl="node1">
                  <dgm:alg type="sp"/>
                  <dgm:shape xmlns:r="http://schemas.openxmlformats.org/officeDocument/2006/relationships" type="ellipse" r:blip="">
                    <dgm:adjLst/>
                  </dgm:shape>
                  <dgm:presOf/>
                  <dgm:constrLst/>
                  <dgm:ruleLst/>
                </dgm:layoutNode>
                <dgm:layoutNode name="textBox1" styleLbl="revTx">
                  <dgm:varLst>
                    <dgm:bulletEnabled val="1"/>
                  </dgm:varLst>
                  <dgm:alg type="tx">
                    <dgm:param type="txAnchorVert" val="t"/>
                    <dgm:param type="parTxLTRAlign" val="r"/>
                    <dgm:param type="parTxRTLAlign" val="r"/>
                  </dgm:alg>
                  <dgm:shape xmlns:r="http://schemas.openxmlformats.org/officeDocument/2006/relationships" type="round2DiagRect" r:blip="">
                    <dgm:adjLst/>
                  </dgm:shape>
                  <dgm:presOf axis="desOrSelf" ptType="node"/>
                  <dgm:constrLst>
                    <dgm:constr type="lMarg"/>
                    <dgm:constr type="tMarg"/>
                    <dgm:constr type="bMarg"/>
                  </dgm:constrLst>
                  <dgm:ruleLst>
                    <dgm:rule type="primFontSz" val="5" fact="NaN" max="NaN"/>
                  </dgm:ruleLst>
                </dgm:layoutNode>
              </dgm:forEach>
            </dgm:layoutNode>
          </dgm:if>
          <dgm:if name="Name6" axis="ch" ptType="node" func="cnt" op="equ" val="2">
            <dgm:layoutNode name="arrowDiagram2">
              <dgm:alg type="composite">
                <dgm:param type="vertAlign" val="none"/>
                <dgm:param type="horzAlign" val="none"/>
              </dgm:alg>
              <dgm:shape xmlns:r="http://schemas.openxmlformats.org/officeDocument/2006/relationships" r:blip="">
                <dgm:adjLst/>
              </dgm:shape>
              <dgm:presOf/>
              <dgm:choose name="Name7">
                <dgm:if name="Name8" func="var" arg="dir" op="equ" val="norm">
                  <dgm:constrLst>
                    <dgm:constr type="ctrX" for="ch" forName="bullet2a" refType="w" fact="0.25"/>
                    <dgm:constr type="ctrY" for="ch" forName="bullet2a" refType="h" fact="0.573"/>
                    <dgm:constr type="w" for="ch" forName="bullet2a" refType="w" fact="0.035"/>
                    <dgm:constr type="h" for="ch" forName="bullet2a" refType="w" refFor="ch" refForName="bullet2a"/>
                    <dgm:constr type="l" for="ch" forName="textBox2a" refType="ctrX" refFor="ch" refForName="bullet2a"/>
                    <dgm:constr type="t" for="ch" forName="textBox2a" refType="ctrY" refFor="ch" refForName="bullet2a"/>
                    <dgm:constr type="w" for="ch" forName="textBox2a" refType="w" fact="0.325"/>
                    <dgm:constr type="h" for="ch" forName="textBox2a" refType="h" fact="0.427"/>
                    <dgm:constr type="userA" refType="h" refFor="ch" refForName="bullet2a" fact="0.53"/>
                    <dgm:constr type="lMarg" for="ch" forName="textBox2a" refType="userA" fact="2.834"/>
                    <dgm:constr type="ctrX" for="ch" forName="bullet2b" refType="w" fact="0.585"/>
                    <dgm:constr type="ctrY" for="ch" forName="bullet2b" refType="h" fact="0.338"/>
                    <dgm:constr type="w" for="ch" forName="bullet2b" refType="w" fact="0.06"/>
                    <dgm:constr type="h" for="ch" forName="bullet2b" refType="w" refFor="ch" refForName="bullet2b"/>
                    <dgm:constr type="l" for="ch" forName="textBox2b" refType="ctrX" refFor="ch" refForName="bullet2b"/>
                    <dgm:constr type="t" for="ch" forName="textBox2b" refType="ctrY" refFor="ch" refForName="bullet2b"/>
                    <dgm:constr type="w" for="ch" forName="textBox2b" refType="w" fact="0.325"/>
                    <dgm:constr type="h" for="ch" forName="textBox2b" refType="h" fact="0.662"/>
                    <dgm:constr type="userB" refType="h" refFor="ch" refForName="bullet2b" fact="0.53"/>
                    <dgm:constr type="lMarg" for="ch" forName="textBox2b" refType="userB" fact="2.834"/>
                    <dgm:constr type="primFontSz" for="ch" ptType="node" op="equ" val="65"/>
                  </dgm:constrLst>
                </dgm:if>
                <dgm:else name="Name9">
                  <dgm:constrLst>
                    <dgm:constr type="ctrX" for="ch" forName="bullet2a" refType="w" fact="0.25"/>
                    <dgm:constr type="ctrY" for="ch" forName="bullet2a" refType="h" fact="0.573"/>
                    <dgm:constr type="w" for="ch" forName="bullet2a" refType="w" fact="0.035"/>
                    <dgm:constr type="h" for="ch" forName="bullet2a" refType="w" refFor="ch" refForName="bullet2a"/>
                    <dgm:constr type="r" for="ch" forName="textBox2a" refType="ctrX" refFor="ch" refForName="bullet2a"/>
                    <dgm:constr type="b" for="ch" forName="textBox2a" refType="ctrY" refFor="ch" refForName="bullet2a"/>
                    <dgm:constr type="w" for="ch" forName="textBox2a" refType="w" fact="0.25"/>
                    <dgm:constr type="h" for="ch" forName="textBox2a" refType="h" fact="0.573"/>
                    <dgm:constr type="userA" refType="h" refFor="ch" refForName="bullet2a" fact="0.53"/>
                    <dgm:constr type="rMarg" for="ch" forName="textBox2a" refType="userA" fact="2.834"/>
                    <dgm:constr type="ctrX" for="ch" forName="bullet2b" refType="w" fact="0.585"/>
                    <dgm:constr type="ctrY" for="ch" forName="bullet2b" refType="h" fact="0.338"/>
                    <dgm:constr type="w" for="ch" forName="bullet2b" refType="w" fact="0.06"/>
                    <dgm:constr type="h" for="ch" forName="bullet2b" refType="w" refFor="ch" refForName="bullet2b"/>
                    <dgm:constr type="r" for="ch" forName="textBox2b" refType="ctrX" refFor="ch" refForName="bullet2b"/>
                    <dgm:constr type="b" for="ch" forName="textBox2b" refType="ctrY" refFor="ch" refForName="bullet2b"/>
                    <dgm:constr type="w" for="ch" forName="textBox2b" refType="w" fact="0.28"/>
                    <dgm:constr type="h" for="ch" forName="textBox2b" refType="h" fact="0.338"/>
                    <dgm:constr type="userB" refType="h" refFor="ch" refForName="bullet2b" fact="0.53"/>
                    <dgm:constr type="rMarg" for="ch" forName="textBox2b" refType="userB" fact="2.834"/>
                    <dgm:constr type="primFontSz" for="ch" ptType="node" op="equ" val="65"/>
                  </dgm:constrLst>
                </dgm:else>
              </dgm:choose>
              <dgm:ruleLst/>
              <dgm:forEach name="Name10" axis="ch" ptType="node" cnt="1">
                <dgm:layoutNode name="bullet2a" styleLbl="node1">
                  <dgm:alg type="sp"/>
                  <dgm:shape xmlns:r="http://schemas.openxmlformats.org/officeDocument/2006/relationships" type="ellipse" r:blip="">
                    <dgm:adjLst/>
                  </dgm:shape>
                  <dgm:presOf/>
                  <dgm:constrLst/>
                  <dgm:ruleLst/>
                </dgm:layoutNode>
                <dgm:layoutNode name="textBox2a" styleLbl="revTx">
                  <dgm:varLst>
                    <dgm:bulletEnabled val="1"/>
                  </dgm:varLst>
                  <dgm:choose name="Name11">
                    <dgm:if name="Name12" func="var" arg="dir" op="equ" val="norm">
                      <dgm:choose name="Name13">
                        <dgm:if name="Name14" axis="root des" ptType="all node" func="maxDepth" op="gt" val="1">
                          <dgm:alg type="tx">
                            <dgm:param type="txAnchorVert" val="t"/>
                            <dgm:param type="parTxLTRAlign" val="l"/>
                            <dgm:param type="parTxRTLAlign" val="r"/>
                          </dgm:alg>
                        </dgm:if>
                        <dgm:else name="Name15">
                          <dgm:alg type="tx">
                            <dgm:param type="txAnchorVert" val="t"/>
                            <dgm:param type="parTxLTRAlign" val="l"/>
                            <dgm:param type="parTxRTLAlign" val="l"/>
                          </dgm:alg>
                        </dgm:else>
                      </dgm:choose>
                    </dgm:if>
                    <dgm:else name="Name16">
                      <dgm:choose name="Name17">
                        <dgm:if name="Name18" axis="root des" ptType="all node" func="maxDepth" op="gt" val="1">
                          <dgm:alg type="tx">
                            <dgm:param type="txAnchorVert" val="b"/>
                            <dgm:param type="txAnchorVertCh" val="b"/>
                            <dgm:param type="parTxLTRAlign" val="l"/>
                            <dgm:param type="parTxRTLAlign" val="r"/>
                          </dgm:alg>
                        </dgm:if>
                        <dgm:else name="Name19">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20">
                    <dgm:if name="Name21" func="var" arg="dir" op="equ" val="norm">
                      <dgm:constrLst>
                        <dgm:constr type="rMarg"/>
                        <dgm:constr type="tMarg"/>
                        <dgm:constr type="bMarg"/>
                      </dgm:constrLst>
                    </dgm:if>
                    <dgm:else name="Name22">
                      <dgm:constrLst>
                        <dgm:constr type="lMarg"/>
                        <dgm:constr type="tMarg"/>
                        <dgm:constr type="bMarg"/>
                      </dgm:constrLst>
                    </dgm:else>
                  </dgm:choose>
                  <dgm:ruleLst>
                    <dgm:rule type="primFontSz" val="5" fact="NaN" max="NaN"/>
                  </dgm:ruleLst>
                </dgm:layoutNode>
              </dgm:forEach>
              <dgm:forEach name="Name23" axis="ch" ptType="node" st="2" cnt="1">
                <dgm:layoutNode name="bullet2b" styleLbl="node1">
                  <dgm:alg type="sp"/>
                  <dgm:shape xmlns:r="http://schemas.openxmlformats.org/officeDocument/2006/relationships" type="ellipse" r:blip="">
                    <dgm:adjLst/>
                  </dgm:shape>
                  <dgm:presOf/>
                  <dgm:constrLst/>
                  <dgm:ruleLst/>
                </dgm:layoutNode>
                <dgm:layoutNode name="textBox2b" styleLbl="revTx">
                  <dgm:varLst>
                    <dgm:bulletEnabled val="1"/>
                  </dgm:varLst>
                  <dgm:choose name="Name24">
                    <dgm:if name="Name25" func="var" arg="dir" op="equ" val="norm">
                      <dgm:choose name="Name26">
                        <dgm:if name="Name27" axis="root des" ptType="all node" func="maxDepth" op="gt" val="1">
                          <dgm:alg type="tx">
                            <dgm:param type="txAnchorVert" val="t"/>
                            <dgm:param type="parTxLTRAlign" val="l"/>
                            <dgm:param type="parTxRTLAlign" val="r"/>
                          </dgm:alg>
                        </dgm:if>
                        <dgm:else name="Name28">
                          <dgm:alg type="tx">
                            <dgm:param type="txAnchorVert" val="t"/>
                            <dgm:param type="parTxLTRAlign" val="l"/>
                            <dgm:param type="parTxRTLAlign" val="l"/>
                          </dgm:alg>
                        </dgm:else>
                      </dgm:choose>
                    </dgm:if>
                    <dgm:else name="Name29">
                      <dgm:choose name="Name30">
                        <dgm:if name="Name31" axis="root des" ptType="all node" func="maxDepth" op="gt" val="1">
                          <dgm:alg type="tx">
                            <dgm:param type="txAnchorVert" val="b"/>
                            <dgm:param type="txAnchorVertCh" val="b"/>
                            <dgm:param type="parTxLTRAlign" val="l"/>
                            <dgm:param type="parTxRTLAlign" val="r"/>
                          </dgm:alg>
                        </dgm:if>
                        <dgm:else name="Name32">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33">
                    <dgm:if name="Name34" func="var" arg="dir" op="equ" val="norm">
                      <dgm:constrLst>
                        <dgm:constr type="rMarg"/>
                        <dgm:constr type="tMarg"/>
                        <dgm:constr type="bMarg"/>
                      </dgm:constrLst>
                    </dgm:if>
                    <dgm:else name="Name35">
                      <dgm:constrLst>
                        <dgm:constr type="lMarg"/>
                        <dgm:constr type="tMarg"/>
                        <dgm:constr type="bMarg"/>
                      </dgm:constrLst>
                    </dgm:else>
                  </dgm:choose>
                  <dgm:ruleLst>
                    <dgm:rule type="primFontSz" val="5" fact="NaN" max="NaN"/>
                  </dgm:ruleLst>
                </dgm:layoutNode>
              </dgm:forEach>
            </dgm:layoutNode>
          </dgm:if>
          <dgm:if name="Name36" axis="ch" ptType="node" func="cnt" op="equ" val="3">
            <dgm:layoutNode name="arrowDiagram3">
              <dgm:alg type="composite">
                <dgm:param type="vertAlign" val="none"/>
                <dgm:param type="horzAlign" val="none"/>
              </dgm:alg>
              <dgm:shape xmlns:r="http://schemas.openxmlformats.org/officeDocument/2006/relationships" r:blip="">
                <dgm:adjLst/>
              </dgm:shape>
              <dgm:presOf/>
              <dgm:choose name="Name37">
                <dgm:if name="Name38" func="var" arg="dir" op="equ" val="norm">
                  <dgm:constrLst>
                    <dgm:constr type="ctrX" for="ch" forName="bullet3a" refType="w" fact="0.14"/>
                    <dgm:constr type="ctrY" for="ch" forName="bullet3a" refType="h" fact="0.711"/>
                    <dgm:constr type="w" for="ch" forName="bullet3a" refType="w" fact="0.026"/>
                    <dgm:constr type="h" for="ch" forName="bullet3a" refType="w" refFor="ch" refForName="bullet3a"/>
                    <dgm:constr type="l" for="ch" forName="textBox3a" refType="ctrX" refFor="ch" refForName="bullet3a"/>
                    <dgm:constr type="t" for="ch" forName="textBox3a" refType="ctrY" refFor="ch" refForName="bullet3a"/>
                    <dgm:constr type="w" for="ch" forName="textBox3a" refType="w" fact="0.233"/>
                    <dgm:constr type="h" for="ch" forName="textBox3a" refType="h" fact="0.289"/>
                    <dgm:constr type="userA" refType="h" refFor="ch" refForName="bullet3a" fact="0.53"/>
                    <dgm:constr type="lMarg" for="ch" forName="textBox3a" refType="userA" fact="2.834"/>
                    <dgm:constr type="ctrX" for="ch" forName="bullet3b" refType="w" fact="0.38"/>
                    <dgm:constr type="ctrY" for="ch" forName="bullet3b" refType="h" fact="0.456"/>
                    <dgm:constr type="w" for="ch" forName="bullet3b" refType="w" fact="0.047"/>
                    <dgm:constr type="h" for="ch" forName="bullet3b" refType="w" refFor="ch" refForName="bullet3b"/>
                    <dgm:constr type="l" for="ch" forName="textBox3b" refType="ctrX" refFor="ch" refForName="bullet3b"/>
                    <dgm:constr type="t" for="ch" forName="textBox3b" refType="ctrY" refFor="ch" refForName="bullet3b"/>
                    <dgm:constr type="w" for="ch" forName="textBox3b" refType="w" fact="0.24"/>
                    <dgm:constr type="h" for="ch" forName="textBox3b" refType="h" fact="0.544"/>
                    <dgm:constr type="userB" refType="h" refFor="ch" refForName="bullet3b" fact="0.53"/>
                    <dgm:constr type="lMarg" for="ch" forName="textBox3b" refType="userB" fact="2.834"/>
                    <dgm:constr type="ctrX" for="ch" forName="bullet3c" refType="w" fact="0.665"/>
                    <dgm:constr type="ctrY" for="ch" forName="bullet3c" refType="h" fact="0.305"/>
                    <dgm:constr type="w" for="ch" forName="bullet3c" refType="w" fact="0.065"/>
                    <dgm:constr type="h" for="ch" forName="bullet3c" refType="w" refFor="ch" refForName="bullet3c"/>
                    <dgm:constr type="l" for="ch" forName="textBox3c" refType="ctrX" refFor="ch" refForName="bullet3c"/>
                    <dgm:constr type="t" for="ch" forName="textBox3c" refType="ctrY" refFor="ch" refForName="bullet3c"/>
                    <dgm:constr type="w" for="ch" forName="textBox3c" refType="w" fact="0.24"/>
                    <dgm:constr type="h" for="ch" forName="textBox3c" refType="h" fact="0.695"/>
                    <dgm:constr type="userC" refType="h" refFor="ch" refForName="bullet3c" fact="0.53"/>
                    <dgm:constr type="lMarg" for="ch" forName="textBox3c" refType="userC" fact="2.834"/>
                    <dgm:constr type="primFontSz" for="ch" ptType="node" op="equ" val="65"/>
                  </dgm:constrLst>
                </dgm:if>
                <dgm:else name="Name39">
                  <dgm:constrLst>
                    <dgm:constr type="ctrX" for="ch" forName="bullet3a" refType="w" fact="0.14"/>
                    <dgm:constr type="ctrY" for="ch" forName="bullet3a" refType="h" fact="0.711"/>
                    <dgm:constr type="w" for="ch" forName="bullet3a" refType="w" fact="0.026"/>
                    <dgm:constr type="h" for="ch" forName="bullet3a" refType="w" refFor="ch" refForName="bullet3a"/>
                    <dgm:constr type="r" for="ch" forName="textBox3a" refType="ctrX" refFor="ch" refForName="bullet3a"/>
                    <dgm:constr type="b" for="ch" forName="textBox3a" refType="ctrY" refFor="ch" refForName="bullet3a"/>
                    <dgm:constr type="w" for="ch" forName="textBox3a" refType="w" fact="0.14"/>
                    <dgm:constr type="h" for="ch" forName="textBox3a" refType="h" fact="0.711"/>
                    <dgm:constr type="userA" refType="h" refFor="ch" refForName="bullet3a" fact="0.53"/>
                    <dgm:constr type="rMarg" for="ch" forName="textBox3a" refType="userA" fact="2.834"/>
                    <dgm:constr type="ctrX" for="ch" forName="bullet3b" refType="w" fact="0.38"/>
                    <dgm:constr type="ctrY" for="ch" forName="bullet3b" refType="h" fact="0.456"/>
                    <dgm:constr type="w" for="ch" forName="bullet3b" refType="w" fact="0.047"/>
                    <dgm:constr type="h" for="ch" forName="bullet3b" refType="w" refFor="ch" refForName="bullet3b"/>
                    <dgm:constr type="r" for="ch" forName="textBox3b" refType="ctrX" refFor="ch" refForName="bullet3b"/>
                    <dgm:constr type="b" for="ch" forName="textBox3b" refType="ctrY" refFor="ch" refForName="bullet3b"/>
                    <dgm:constr type="w" for="ch" forName="textBox3b" refType="w" fact="0.24"/>
                    <dgm:constr type="h" for="ch" forName="textBox3b" refType="h" fact="0.456"/>
                    <dgm:constr type="userB" refType="h" refFor="ch" refForName="bullet3b" fact="0.53"/>
                    <dgm:constr type="rMarg" for="ch" forName="textBox3b" refType="userB" fact="2.834"/>
                    <dgm:constr type="ctrX" for="ch" forName="bullet3c" refType="w" fact="0.665"/>
                    <dgm:constr type="ctrY" for="ch" forName="bullet3c" refType="h" fact="0.305"/>
                    <dgm:constr type="w" for="ch" forName="bullet3c" refType="w" fact="0.065"/>
                    <dgm:constr type="h" for="ch" forName="bullet3c" refType="w" refFor="ch" refForName="bullet3c"/>
                    <dgm:constr type="r" for="ch" forName="textBox3c" refType="ctrX" refFor="ch" refForName="bullet3c"/>
                    <dgm:constr type="b" for="ch" forName="textBox3c" refType="ctrY" refFor="ch" refForName="bullet3c"/>
                    <dgm:constr type="w" for="ch" forName="textBox3c" refType="w" fact="0.24"/>
                    <dgm:constr type="h" for="ch" forName="textBox3c" refType="h" fact="0.305"/>
                    <dgm:constr type="userC" refType="h" refFor="ch" refForName="bullet3c" fact="0.53"/>
                    <dgm:constr type="rMarg" for="ch" forName="textBox3c" refType="userC" fact="2.834"/>
                    <dgm:constr type="primFontSz" for="ch" ptType="node" op="equ" val="65"/>
                  </dgm:constrLst>
                </dgm:else>
              </dgm:choose>
              <dgm:ruleLst/>
              <dgm:forEach name="Name40" axis="ch" ptType="node" cnt="1">
                <dgm:layoutNode name="bullet3a" styleLbl="node1">
                  <dgm:alg type="sp"/>
                  <dgm:shape xmlns:r="http://schemas.openxmlformats.org/officeDocument/2006/relationships" type="ellipse" r:blip="">
                    <dgm:adjLst/>
                  </dgm:shape>
                  <dgm:presOf/>
                  <dgm:constrLst/>
                  <dgm:ruleLst/>
                </dgm:layoutNode>
                <dgm:layoutNode name="textBox3a" styleLbl="revTx">
                  <dgm:varLst>
                    <dgm:bulletEnabled val="1"/>
                  </dgm:varLst>
                  <dgm:choose name="Name41">
                    <dgm:if name="Name42" func="var" arg="dir" op="equ" val="norm">
                      <dgm:choose name="Name43">
                        <dgm:if name="Name44" axis="root des" ptType="all node" func="maxDepth" op="gt" val="1">
                          <dgm:alg type="tx">
                            <dgm:param type="txAnchorVert" val="t"/>
                            <dgm:param type="parTxLTRAlign" val="l"/>
                            <dgm:param type="parTxRTLAlign" val="r"/>
                          </dgm:alg>
                        </dgm:if>
                        <dgm:else name="Name45">
                          <dgm:alg type="tx">
                            <dgm:param type="txAnchorVert" val="t"/>
                            <dgm:param type="parTxLTRAlign" val="l"/>
                            <dgm:param type="parTxRTLAlign" val="l"/>
                          </dgm:alg>
                        </dgm:else>
                      </dgm:choose>
                    </dgm:if>
                    <dgm:else name="Name46">
                      <dgm:choose name="Name47">
                        <dgm:if name="Name48" axis="root des" ptType="all node" func="maxDepth" op="gt" val="1">
                          <dgm:alg type="tx">
                            <dgm:param type="txAnchorVert" val="b"/>
                            <dgm:param type="txAnchorVertCh" val="b"/>
                            <dgm:param type="parTxLTRAlign" val="l"/>
                            <dgm:param type="parTxRTLAlign" val="r"/>
                          </dgm:alg>
                        </dgm:if>
                        <dgm:else name="Name49">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50">
                    <dgm:if name="Name51" func="var" arg="dir" op="equ" val="norm">
                      <dgm:constrLst>
                        <dgm:constr type="rMarg"/>
                        <dgm:constr type="tMarg"/>
                        <dgm:constr type="bMarg"/>
                      </dgm:constrLst>
                    </dgm:if>
                    <dgm:else name="Name52">
                      <dgm:constrLst>
                        <dgm:constr type="lMarg"/>
                        <dgm:constr type="tMarg"/>
                        <dgm:constr type="bMarg"/>
                      </dgm:constrLst>
                    </dgm:else>
                  </dgm:choose>
                  <dgm:ruleLst>
                    <dgm:rule type="primFontSz" val="5" fact="NaN" max="NaN"/>
                  </dgm:ruleLst>
                </dgm:layoutNode>
              </dgm:forEach>
              <dgm:forEach name="Name53" axis="ch" ptType="node" st="2" cnt="1">
                <dgm:layoutNode name="bullet3b" styleLbl="node1">
                  <dgm:alg type="sp"/>
                  <dgm:shape xmlns:r="http://schemas.openxmlformats.org/officeDocument/2006/relationships" type="ellipse" r:blip="">
                    <dgm:adjLst/>
                  </dgm:shape>
                  <dgm:presOf/>
                  <dgm:constrLst/>
                  <dgm:ruleLst/>
                </dgm:layoutNode>
                <dgm:layoutNode name="textBox3b" styleLbl="revTx">
                  <dgm:varLst>
                    <dgm:bulletEnabled val="1"/>
                  </dgm:varLst>
                  <dgm:choose name="Name54">
                    <dgm:if name="Name55" func="var" arg="dir" op="equ" val="norm">
                      <dgm:choose name="Name56">
                        <dgm:if name="Name57" axis="root des" ptType="all node" func="maxDepth" op="gt" val="1">
                          <dgm:alg type="tx">
                            <dgm:param type="txAnchorVert" val="t"/>
                            <dgm:param type="parTxLTRAlign" val="l"/>
                            <dgm:param type="parTxRTLAlign" val="r"/>
                          </dgm:alg>
                        </dgm:if>
                        <dgm:else name="Name58">
                          <dgm:alg type="tx">
                            <dgm:param type="txAnchorVert" val="t"/>
                            <dgm:param type="parTxLTRAlign" val="l"/>
                            <dgm:param type="parTxRTLAlign" val="l"/>
                          </dgm:alg>
                        </dgm:else>
                      </dgm:choose>
                    </dgm:if>
                    <dgm:else name="Name59">
                      <dgm:choose name="Name60">
                        <dgm:if name="Name61" axis="root des" ptType="all node" func="maxDepth" op="gt" val="1">
                          <dgm:alg type="tx">
                            <dgm:param type="txAnchorVert" val="b"/>
                            <dgm:param type="txAnchorVertCh" val="b"/>
                            <dgm:param type="parTxLTRAlign" val="l"/>
                            <dgm:param type="parTxRTLAlign" val="r"/>
                          </dgm:alg>
                        </dgm:if>
                        <dgm:else name="Name62">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63">
                    <dgm:if name="Name64" func="var" arg="dir" op="equ" val="norm">
                      <dgm:constrLst>
                        <dgm:constr type="rMarg"/>
                        <dgm:constr type="tMarg"/>
                        <dgm:constr type="bMarg"/>
                      </dgm:constrLst>
                    </dgm:if>
                    <dgm:else name="Name65">
                      <dgm:constrLst>
                        <dgm:constr type="lMarg"/>
                        <dgm:constr type="tMarg"/>
                        <dgm:constr type="bMarg"/>
                      </dgm:constrLst>
                    </dgm:else>
                  </dgm:choose>
                  <dgm:ruleLst>
                    <dgm:rule type="primFontSz" val="5" fact="NaN" max="NaN"/>
                  </dgm:ruleLst>
                </dgm:layoutNode>
              </dgm:forEach>
              <dgm:forEach name="Name66" axis="ch" ptType="node" st="3" cnt="1">
                <dgm:layoutNode name="bullet3c" styleLbl="node1">
                  <dgm:alg type="sp"/>
                  <dgm:shape xmlns:r="http://schemas.openxmlformats.org/officeDocument/2006/relationships" type="ellipse" r:blip="">
                    <dgm:adjLst/>
                  </dgm:shape>
                  <dgm:presOf/>
                  <dgm:constrLst/>
                  <dgm:ruleLst/>
                </dgm:layoutNode>
                <dgm:layoutNode name="textBox3c" styleLbl="revTx">
                  <dgm:varLst>
                    <dgm:bulletEnabled val="1"/>
                  </dgm:varLst>
                  <dgm:choose name="Name67">
                    <dgm:if name="Name68" func="var" arg="dir" op="equ" val="norm">
                      <dgm:choose name="Name69">
                        <dgm:if name="Name70" axis="root des" ptType="all node" func="maxDepth" op="gt" val="1">
                          <dgm:alg type="tx">
                            <dgm:param type="txAnchorVert" val="t"/>
                            <dgm:param type="parTxLTRAlign" val="l"/>
                            <dgm:param type="parTxRTLAlign" val="r"/>
                          </dgm:alg>
                        </dgm:if>
                        <dgm:else name="Name71">
                          <dgm:alg type="tx">
                            <dgm:param type="txAnchorVert" val="t"/>
                            <dgm:param type="parTxLTRAlign" val="l"/>
                            <dgm:param type="parTxRTLAlign" val="l"/>
                          </dgm:alg>
                        </dgm:else>
                      </dgm:choose>
                    </dgm:if>
                    <dgm:else name="Name72">
                      <dgm:choose name="Name73">
                        <dgm:if name="Name74" axis="root des" ptType="all node" func="maxDepth" op="gt" val="1">
                          <dgm:alg type="tx">
                            <dgm:param type="txAnchorVert" val="b"/>
                            <dgm:param type="txAnchorVertCh" val="b"/>
                            <dgm:param type="parTxLTRAlign" val="l"/>
                            <dgm:param type="parTxRTLAlign" val="r"/>
                          </dgm:alg>
                        </dgm:if>
                        <dgm:else name="Name75">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76">
                    <dgm:if name="Name77" func="var" arg="dir" op="equ" val="norm">
                      <dgm:constrLst>
                        <dgm:constr type="rMarg"/>
                        <dgm:constr type="tMarg"/>
                        <dgm:constr type="bMarg"/>
                      </dgm:constrLst>
                    </dgm:if>
                    <dgm:else name="Name78">
                      <dgm:constrLst>
                        <dgm:constr type="lMarg"/>
                        <dgm:constr type="tMarg"/>
                        <dgm:constr type="bMarg"/>
                      </dgm:constrLst>
                    </dgm:else>
                  </dgm:choose>
                  <dgm:ruleLst>
                    <dgm:rule type="primFontSz" val="5" fact="NaN" max="NaN"/>
                  </dgm:ruleLst>
                </dgm:layoutNode>
              </dgm:forEach>
            </dgm:layoutNode>
          </dgm:if>
          <dgm:if name="Name79" axis="ch" ptType="node" func="cnt" op="equ" val="4">
            <dgm:layoutNode name="arrowDiagram4">
              <dgm:alg type="composite">
                <dgm:param type="vertAlign" val="none"/>
                <dgm:param type="horzAlign" val="none"/>
              </dgm:alg>
              <dgm:shape xmlns:r="http://schemas.openxmlformats.org/officeDocument/2006/relationships" r:blip="">
                <dgm:adjLst/>
              </dgm:shape>
              <dgm:presOf/>
              <dgm:choose name="Name80">
                <dgm:if name="Name81" func="var" arg="dir" op="equ" val="norm">
                  <dgm:constrLst>
                    <dgm:constr type="ctrX" for="ch" forName="bullet4a" refType="w" fact="0.11"/>
                    <dgm:constr type="ctrY" for="ch" forName="bullet4a" refType="h" fact="0.762"/>
                    <dgm:constr type="w" for="ch" forName="bullet4a" refType="w" fact="0.023"/>
                    <dgm:constr type="h" for="ch" forName="bullet4a" refType="w" refFor="ch" refForName="bullet4a"/>
                    <dgm:constr type="l" for="ch" forName="textBox4a" refType="ctrX" refFor="ch" refForName="bullet4a"/>
                    <dgm:constr type="t" for="ch" forName="textBox4a" refType="ctrY" refFor="ch" refForName="bullet4a"/>
                    <dgm:constr type="w" for="ch" forName="textBox4a" refType="w" fact="0.171"/>
                    <dgm:constr type="h" for="ch" forName="textBox4a" refType="h" fact="0.238"/>
                    <dgm:constr type="userA" refType="h" refFor="ch" refForName="bullet4a" fact="0.53"/>
                    <dgm:constr type="lMarg" for="ch" forName="textBox4a" refType="userA" fact="2.834"/>
                    <dgm:constr type="ctrX" for="ch" forName="bullet4b" refType="w" fact="0.281"/>
                    <dgm:constr type="ctrY" for="ch" forName="bullet4b" refType="h" fact="0.543"/>
                    <dgm:constr type="w" for="ch" forName="bullet4b" refType="w" fact="0.04"/>
                    <dgm:constr type="h" for="ch" forName="bullet4b" refType="w" refFor="ch" refForName="bullet4b"/>
                    <dgm:constr type="l" for="ch" forName="textBox4b" refType="ctrX" refFor="ch" refForName="bullet4b"/>
                    <dgm:constr type="t" for="ch" forName="textBox4b" refType="ctrY" refFor="ch" refForName="bullet4b"/>
                    <dgm:constr type="w" for="ch" forName="textBox4b" refType="w" fact="0.21"/>
                    <dgm:constr type="h" for="ch" forName="textBox4b" refType="h" fact="0.457"/>
                    <dgm:constr type="userB" refType="h" refFor="ch" refForName="bullet4b" fact="0.53"/>
                    <dgm:constr type="lMarg" for="ch" forName="textBox4b" refType="userB" fact="2.834"/>
                    <dgm:constr type="ctrX" for="ch" forName="bullet4c" refType="w" fact="0.495"/>
                    <dgm:constr type="ctrY" for="ch" forName="bullet4c" refType="h" fact="0.382"/>
                    <dgm:constr type="w" for="ch" forName="bullet4c" refType="w" fact="0.053"/>
                    <dgm:constr type="h" for="ch" forName="bullet4c" refType="w" refFor="ch" refForName="bullet4c"/>
                    <dgm:constr type="l" for="ch" forName="textBox4c" refType="ctrX" refFor="ch" refForName="bullet4c"/>
                    <dgm:constr type="t" for="ch" forName="textBox4c" refType="ctrY" refFor="ch" refForName="bullet4c"/>
                    <dgm:constr type="w" for="ch" forName="textBox4c" refType="w" fact="0.21"/>
                    <dgm:constr type="h" for="ch" forName="textBox4c" refType="h" fact="0.618"/>
                    <dgm:constr type="userC" refType="h" refFor="ch" refForName="bullet4c" fact="0.53"/>
                    <dgm:constr type="lMarg" for="ch" forName="textBox4c" refType="userC" fact="2.834"/>
                    <dgm:constr type="ctrX" for="ch" forName="bullet4d" refType="w" fact="0.73"/>
                    <dgm:constr type="ctrY" for="ch" forName="bullet4d" refType="h" fact="0.283"/>
                    <dgm:constr type="w" for="ch" forName="bullet4d" refType="w" fact="0.071"/>
                    <dgm:constr type="h" for="ch" forName="bullet4d" refType="w" refFor="ch" refForName="bullet4d"/>
                    <dgm:constr type="l" for="ch" forName="textBox4d" refType="ctrX" refFor="ch" refForName="bullet4d"/>
                    <dgm:constr type="t" for="ch" forName="textBox4d" refType="ctrY" refFor="ch" refForName="bullet4d"/>
                    <dgm:constr type="w" for="ch" forName="textBox4d" refType="w" fact="0.21"/>
                    <dgm:constr type="h" for="ch" forName="textBox4d" refType="h" fact="0.717"/>
                    <dgm:constr type="userD" refType="h" refFor="ch" refForName="bullet4d" fact="0.53"/>
                    <dgm:constr type="lMarg" for="ch" forName="textBox4d" refType="userD" fact="2.834"/>
                    <dgm:constr type="primFontSz" for="ch" ptType="node" op="equ" val="65"/>
                  </dgm:constrLst>
                </dgm:if>
                <dgm:else name="Name82">
                  <dgm:constrLst>
                    <dgm:constr type="ctrX" for="ch" forName="bullet4a" refType="w" fact="0.11"/>
                    <dgm:constr type="ctrY" for="ch" forName="bullet4a" refType="h" fact="0.762"/>
                    <dgm:constr type="w" for="ch" forName="bullet4a" refType="w" fact="0.023"/>
                    <dgm:constr type="h" for="ch" forName="bullet4a" refType="w" refFor="ch" refForName="bullet4a"/>
                    <dgm:constr type="r" for="ch" forName="textBox4a" refType="ctrX" refFor="ch" refForName="bullet4a"/>
                    <dgm:constr type="b" for="ch" forName="textBox4a" refType="ctrY" refFor="ch" refForName="bullet4a"/>
                    <dgm:constr type="w" for="ch" forName="textBox4a" refType="w" fact="0.11"/>
                    <dgm:constr type="h" for="ch" forName="textBox4a" refType="h" fact="0.762"/>
                    <dgm:constr type="userA" refType="h" refFor="ch" refForName="bullet4a" fact="0.53"/>
                    <dgm:constr type="rMarg" for="ch" forName="textBox4a" refType="userA" fact="2.834"/>
                    <dgm:constr type="ctrX" for="ch" forName="bullet4b" refType="w" fact="0.281"/>
                    <dgm:constr type="ctrY" for="ch" forName="bullet4b" refType="h" fact="0.543"/>
                    <dgm:constr type="w" for="ch" forName="bullet4b" refType="w" fact="0.04"/>
                    <dgm:constr type="h" for="ch" forName="bullet4b" refType="w" refFor="ch" refForName="bullet4b"/>
                    <dgm:constr type="r" for="ch" forName="textBox4b" refType="ctrX" refFor="ch" refForName="bullet4b"/>
                    <dgm:constr type="b" for="ch" forName="textBox4b" refType="ctrY" refFor="ch" refForName="bullet4b"/>
                    <dgm:constr type="w" for="ch" forName="textBox4b" refType="w" fact="0.171"/>
                    <dgm:constr type="h" for="ch" forName="textBox4b" refType="h" fact="0.543"/>
                    <dgm:constr type="userB" refType="h" refFor="ch" refForName="bullet4b" fact="0.53"/>
                    <dgm:constr type="rMarg" for="ch" forName="textBox4b" refType="userB" fact="2.834"/>
                    <dgm:constr type="ctrX" for="ch" forName="bullet4c" refType="w" fact="0.495"/>
                    <dgm:constr type="ctrY" for="ch" forName="bullet4c" refType="h" fact="0.382"/>
                    <dgm:constr type="w" for="ch" forName="bullet4c" refType="w" fact="0.053"/>
                    <dgm:constr type="h" for="ch" forName="bullet4c" refType="w" refFor="ch" refForName="bullet4c"/>
                    <dgm:constr type="r" for="ch" forName="textBox4c" refType="ctrX" refFor="ch" refForName="bullet4c"/>
                    <dgm:constr type="b" for="ch" forName="textBox4c" refType="ctrY" refFor="ch" refForName="bullet4c"/>
                    <dgm:constr type="w" for="ch" forName="textBox4c" refType="w" fact="0.21"/>
                    <dgm:constr type="h" for="ch" forName="textBox4c" refType="h" fact="0.382"/>
                    <dgm:constr type="userC" refType="h" refFor="ch" refForName="bullet4c" fact="0.53"/>
                    <dgm:constr type="rMarg" for="ch" forName="textBox4c" refType="userC" fact="2.834"/>
                    <dgm:constr type="ctrX" for="ch" forName="bullet4d" refType="w" fact="0.73"/>
                    <dgm:constr type="ctrY" for="ch" forName="bullet4d" refType="h" fact="0.283"/>
                    <dgm:constr type="w" for="ch" forName="bullet4d" refType="w" fact="0.071"/>
                    <dgm:constr type="h" for="ch" forName="bullet4d" refType="w" refFor="ch" refForName="bullet4d"/>
                    <dgm:constr type="r" for="ch" forName="textBox4d" refType="ctrX" refFor="ch" refForName="bullet4d"/>
                    <dgm:constr type="b" for="ch" forName="textBox4d" refType="ctrY" refFor="ch" refForName="bullet4d"/>
                    <dgm:constr type="w" for="ch" forName="textBox4d" refType="w" fact="0.21"/>
                    <dgm:constr type="h" for="ch" forName="textBox4d" refType="h" fact="0.283"/>
                    <dgm:constr type="userD" refType="h" refFor="ch" refForName="bullet4d" fact="0.53"/>
                    <dgm:constr type="rMarg" for="ch" forName="textBox4d" refType="userD" fact="2.834"/>
                    <dgm:constr type="primFontSz" for="ch" ptType="node" op="equ" val="65"/>
                  </dgm:constrLst>
                </dgm:else>
              </dgm:choose>
              <dgm:ruleLst/>
              <dgm:forEach name="Name83" axis="ch" ptType="node" cnt="1">
                <dgm:layoutNode name="bullet4a" styleLbl="node1">
                  <dgm:alg type="sp"/>
                  <dgm:shape xmlns:r="http://schemas.openxmlformats.org/officeDocument/2006/relationships" type="ellipse" r:blip="">
                    <dgm:adjLst/>
                  </dgm:shape>
                  <dgm:presOf/>
                  <dgm:constrLst/>
                  <dgm:ruleLst/>
                </dgm:layoutNode>
                <dgm:layoutNode name="textBox4a" styleLbl="revTx">
                  <dgm:varLst>
                    <dgm:bulletEnabled val="1"/>
                  </dgm:varLst>
                  <dgm:choose name="Name84">
                    <dgm:if name="Name85" func="var" arg="dir" op="equ" val="norm">
                      <dgm:choose name="Name86">
                        <dgm:if name="Name87" axis="root des" ptType="all node" func="maxDepth" op="gt" val="1">
                          <dgm:alg type="tx">
                            <dgm:param type="txAnchorVert" val="t"/>
                            <dgm:param type="parTxLTRAlign" val="l"/>
                            <dgm:param type="parTxRTLAlign" val="r"/>
                          </dgm:alg>
                        </dgm:if>
                        <dgm:else name="Name88">
                          <dgm:alg type="tx">
                            <dgm:param type="txAnchorVert" val="t"/>
                            <dgm:param type="parTxLTRAlign" val="l"/>
                            <dgm:param type="parTxRTLAlign" val="l"/>
                          </dgm:alg>
                        </dgm:else>
                      </dgm:choose>
                    </dgm:if>
                    <dgm:else name="Name89">
                      <dgm:choose name="Name90">
                        <dgm:if name="Name91" axis="root des" ptType="all node" func="maxDepth" op="gt" val="1">
                          <dgm:alg type="tx">
                            <dgm:param type="txAnchorVert" val="b"/>
                            <dgm:param type="txAnchorVertCh" val="b"/>
                            <dgm:param type="parTxLTRAlign" val="l"/>
                            <dgm:param type="parTxRTLAlign" val="r"/>
                          </dgm:alg>
                        </dgm:if>
                        <dgm:else name="Name92">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93">
                    <dgm:if name="Name94" func="var" arg="dir" op="equ" val="norm">
                      <dgm:constrLst>
                        <dgm:constr type="rMarg"/>
                        <dgm:constr type="tMarg"/>
                        <dgm:constr type="bMarg"/>
                      </dgm:constrLst>
                    </dgm:if>
                    <dgm:else name="Name95">
                      <dgm:constrLst>
                        <dgm:constr type="lMarg"/>
                        <dgm:constr type="tMarg"/>
                        <dgm:constr type="bMarg"/>
                      </dgm:constrLst>
                    </dgm:else>
                  </dgm:choose>
                  <dgm:ruleLst>
                    <dgm:rule type="primFontSz" val="5" fact="NaN" max="NaN"/>
                  </dgm:ruleLst>
                </dgm:layoutNode>
              </dgm:forEach>
              <dgm:forEach name="Name96" axis="ch" ptType="node" st="2" cnt="1">
                <dgm:layoutNode name="bullet4b" styleLbl="node1">
                  <dgm:alg type="sp"/>
                  <dgm:shape xmlns:r="http://schemas.openxmlformats.org/officeDocument/2006/relationships" type="ellipse" r:blip="">
                    <dgm:adjLst/>
                  </dgm:shape>
                  <dgm:presOf/>
                  <dgm:constrLst/>
                  <dgm:ruleLst/>
                </dgm:layoutNode>
                <dgm:layoutNode name="textBox4b" styleLbl="revTx">
                  <dgm:varLst>
                    <dgm:bulletEnabled val="1"/>
                  </dgm:varLst>
                  <dgm:choose name="Name97">
                    <dgm:if name="Name98" func="var" arg="dir" op="equ" val="norm">
                      <dgm:choose name="Name99">
                        <dgm:if name="Name100" axis="root des" ptType="all node" func="maxDepth" op="gt" val="1">
                          <dgm:alg type="tx">
                            <dgm:param type="txAnchorVert" val="t"/>
                            <dgm:param type="parTxLTRAlign" val="l"/>
                            <dgm:param type="parTxRTLAlign" val="r"/>
                          </dgm:alg>
                        </dgm:if>
                        <dgm:else name="Name101">
                          <dgm:alg type="tx">
                            <dgm:param type="txAnchorVert" val="t"/>
                            <dgm:param type="parTxLTRAlign" val="l"/>
                            <dgm:param type="parTxRTLAlign" val="l"/>
                          </dgm:alg>
                        </dgm:else>
                      </dgm:choose>
                    </dgm:if>
                    <dgm:else name="Name102">
                      <dgm:choose name="Name103">
                        <dgm:if name="Name104" axis="root des" ptType="all node" func="maxDepth" op="gt" val="1">
                          <dgm:alg type="tx">
                            <dgm:param type="txAnchorVert" val="b"/>
                            <dgm:param type="txAnchorVertCh" val="b"/>
                            <dgm:param type="parTxLTRAlign" val="l"/>
                            <dgm:param type="parTxRTLAlign" val="r"/>
                          </dgm:alg>
                        </dgm:if>
                        <dgm:else name="Name105">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06">
                    <dgm:if name="Name107" func="var" arg="dir" op="equ" val="norm">
                      <dgm:constrLst>
                        <dgm:constr type="rMarg"/>
                        <dgm:constr type="tMarg"/>
                        <dgm:constr type="bMarg"/>
                      </dgm:constrLst>
                    </dgm:if>
                    <dgm:else name="Name108">
                      <dgm:constrLst>
                        <dgm:constr type="lMarg"/>
                        <dgm:constr type="tMarg"/>
                        <dgm:constr type="bMarg"/>
                      </dgm:constrLst>
                    </dgm:else>
                  </dgm:choose>
                  <dgm:ruleLst>
                    <dgm:rule type="primFontSz" val="5" fact="NaN" max="NaN"/>
                  </dgm:ruleLst>
                </dgm:layoutNode>
              </dgm:forEach>
              <dgm:forEach name="Name109" axis="ch" ptType="node" st="3" cnt="1">
                <dgm:layoutNode name="bullet4c" styleLbl="node1">
                  <dgm:alg type="sp"/>
                  <dgm:shape xmlns:r="http://schemas.openxmlformats.org/officeDocument/2006/relationships" type="ellipse" r:blip="">
                    <dgm:adjLst/>
                  </dgm:shape>
                  <dgm:presOf/>
                  <dgm:constrLst/>
                  <dgm:ruleLst/>
                </dgm:layoutNode>
                <dgm:layoutNode name="textBox4c" styleLbl="revTx">
                  <dgm:varLst>
                    <dgm:bulletEnabled val="1"/>
                  </dgm:varLst>
                  <dgm:choose name="Name110">
                    <dgm:if name="Name111" func="var" arg="dir" op="equ" val="norm">
                      <dgm:choose name="Name112">
                        <dgm:if name="Name113" axis="root des" ptType="all node" func="maxDepth" op="gt" val="1">
                          <dgm:alg type="tx">
                            <dgm:param type="txAnchorVert" val="t"/>
                            <dgm:param type="parTxLTRAlign" val="l"/>
                            <dgm:param type="parTxRTLAlign" val="r"/>
                          </dgm:alg>
                        </dgm:if>
                        <dgm:else name="Name114">
                          <dgm:alg type="tx">
                            <dgm:param type="txAnchorVert" val="t"/>
                            <dgm:param type="parTxLTRAlign" val="l"/>
                            <dgm:param type="parTxRTLAlign" val="l"/>
                          </dgm:alg>
                        </dgm:else>
                      </dgm:choose>
                    </dgm:if>
                    <dgm:else name="Name115">
                      <dgm:choose name="Name116">
                        <dgm:if name="Name117" axis="root des" ptType="all node" func="maxDepth" op="gt" val="1">
                          <dgm:alg type="tx">
                            <dgm:param type="txAnchorVert" val="b"/>
                            <dgm:param type="txAnchorVertCh" val="b"/>
                            <dgm:param type="parTxLTRAlign" val="l"/>
                            <dgm:param type="parTxRTLAlign" val="r"/>
                          </dgm:alg>
                        </dgm:if>
                        <dgm:else name="Name118">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19">
                    <dgm:if name="Name120" func="var" arg="dir" op="equ" val="norm">
                      <dgm:constrLst>
                        <dgm:constr type="rMarg"/>
                        <dgm:constr type="tMarg"/>
                        <dgm:constr type="bMarg"/>
                      </dgm:constrLst>
                    </dgm:if>
                    <dgm:else name="Name121">
                      <dgm:constrLst>
                        <dgm:constr type="lMarg"/>
                        <dgm:constr type="tMarg"/>
                        <dgm:constr type="bMarg"/>
                      </dgm:constrLst>
                    </dgm:else>
                  </dgm:choose>
                  <dgm:ruleLst>
                    <dgm:rule type="primFontSz" val="5" fact="NaN" max="NaN"/>
                  </dgm:ruleLst>
                </dgm:layoutNode>
              </dgm:forEach>
              <dgm:forEach name="Name122" axis="ch" ptType="node" st="4" cnt="1">
                <dgm:layoutNode name="bullet4d" styleLbl="node1">
                  <dgm:alg type="sp"/>
                  <dgm:shape xmlns:r="http://schemas.openxmlformats.org/officeDocument/2006/relationships" type="ellipse" r:blip="">
                    <dgm:adjLst/>
                  </dgm:shape>
                  <dgm:presOf/>
                  <dgm:constrLst/>
                  <dgm:ruleLst/>
                </dgm:layoutNode>
                <dgm:layoutNode name="textBox4d" styleLbl="revTx">
                  <dgm:varLst>
                    <dgm:bulletEnabled val="1"/>
                  </dgm:varLst>
                  <dgm:choose name="Name123">
                    <dgm:if name="Name124" func="var" arg="dir" op="equ" val="norm">
                      <dgm:choose name="Name125">
                        <dgm:if name="Name126" axis="root des" ptType="all node" func="maxDepth" op="gt" val="1">
                          <dgm:alg type="tx">
                            <dgm:param type="txAnchorVert" val="t"/>
                            <dgm:param type="parTxLTRAlign" val="l"/>
                            <dgm:param type="parTxRTLAlign" val="r"/>
                          </dgm:alg>
                        </dgm:if>
                        <dgm:else name="Name127">
                          <dgm:alg type="tx">
                            <dgm:param type="txAnchorVert" val="t"/>
                            <dgm:param type="parTxLTRAlign" val="l"/>
                            <dgm:param type="parTxRTLAlign" val="l"/>
                          </dgm:alg>
                        </dgm:else>
                      </dgm:choose>
                    </dgm:if>
                    <dgm:else name="Name128">
                      <dgm:choose name="Name129">
                        <dgm:if name="Name130" axis="root des" ptType="all node" func="maxDepth" op="gt" val="1">
                          <dgm:alg type="tx">
                            <dgm:param type="txAnchorVert" val="b"/>
                            <dgm:param type="txAnchorVertCh" val="b"/>
                            <dgm:param type="parTxLTRAlign" val="l"/>
                            <dgm:param type="parTxRTLAlign" val="r"/>
                          </dgm:alg>
                        </dgm:if>
                        <dgm:else name="Name131">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32">
                    <dgm:if name="Name133" func="var" arg="dir" op="equ" val="norm">
                      <dgm:constrLst>
                        <dgm:constr type="rMarg"/>
                        <dgm:constr type="tMarg"/>
                        <dgm:constr type="bMarg"/>
                      </dgm:constrLst>
                    </dgm:if>
                    <dgm:else name="Name134">
                      <dgm:constrLst>
                        <dgm:constr type="lMarg"/>
                        <dgm:constr type="tMarg"/>
                        <dgm:constr type="bMarg"/>
                      </dgm:constrLst>
                    </dgm:else>
                  </dgm:choose>
                  <dgm:ruleLst>
                    <dgm:rule type="primFontSz" val="5" fact="NaN" max="NaN"/>
                  </dgm:ruleLst>
                </dgm:layoutNode>
              </dgm:forEach>
            </dgm:layoutNode>
          </dgm:if>
          <dgm:else name="Name135">
            <dgm:layoutNode name="arrowDiagram5">
              <dgm:alg type="composite">
                <dgm:param type="vertAlign" val="none"/>
                <dgm:param type="horzAlign" val="none"/>
              </dgm:alg>
              <dgm:shape xmlns:r="http://schemas.openxmlformats.org/officeDocument/2006/relationships" r:blip="">
                <dgm:adjLst/>
              </dgm:shape>
              <dgm:presOf/>
              <dgm:choose name="Name136">
                <dgm:if name="Name137" func="var" arg="dir" op="equ" val="norm">
                  <dgm:constrLst>
                    <dgm:constr type="ctrX" for="ch" forName="bullet5a" refType="w" fact="0.11"/>
                    <dgm:constr type="ctrY" for="ch" forName="bullet5a" refType="h" fact="0.762"/>
                    <dgm:constr type="w" for="ch" forName="bullet5a" refType="w" fact="0.023"/>
                    <dgm:constr type="h" for="ch" forName="bullet5a" refType="w" refFor="ch" refForName="bullet5a"/>
                    <dgm:constr type="l" for="ch" forName="textBox5a" refType="ctrX" refFor="ch" refForName="bullet5a"/>
                    <dgm:constr type="t" for="ch" forName="textBox5a" refType="ctrY" refFor="ch" refForName="bullet5a"/>
                    <dgm:constr type="w" for="ch" forName="textBox5a" refType="w" fact="0.131"/>
                    <dgm:constr type="h" for="ch" forName="textBox5a" refType="h" fact="0.238"/>
                    <dgm:constr type="userA" refType="h" refFor="ch" refForName="bullet5a" fact="0.53"/>
                    <dgm:constr type="lMarg" for="ch" forName="textBox5a" refType="userA" fact="2.834"/>
                    <dgm:constr type="ctrX" for="ch" forName="bullet5b" refType="w" fact="0.241"/>
                    <dgm:constr type="ctrY" for="ch" forName="bullet5b" refType="h" fact="0.581"/>
                    <dgm:constr type="w" for="ch" forName="bullet5b" refType="w" fact="0.036"/>
                    <dgm:constr type="h" for="ch" forName="bullet5b" refType="w" refFor="ch" refForName="bullet5b"/>
                    <dgm:constr type="l" for="ch" forName="textBox5b" refType="ctrX" refFor="ch" refForName="bullet5b"/>
                    <dgm:constr type="t" for="ch" forName="textBox5b" refType="ctrY" refFor="ch" refForName="bullet5b"/>
                    <dgm:constr type="w" for="ch" forName="textBox5b" refType="w" fact="0.166"/>
                    <dgm:constr type="h" for="ch" forName="textBox5b" refType="h" fact="0.419"/>
                    <dgm:constr type="userB" refType="h" refFor="ch" refForName="bullet5b" fact="0.53"/>
                    <dgm:constr type="lMarg" for="ch" forName="textBox5b" refType="userB" fact="2.834"/>
                    <dgm:constr type="ctrX" for="ch" forName="bullet5c" refType="w" fact="0.407"/>
                    <dgm:constr type="ctrY" for="ch" forName="bullet5c" refType="h" fact="0.438"/>
                    <dgm:constr type="w" for="ch" forName="bullet5c" refType="w" fact="0.048"/>
                    <dgm:constr type="h" for="ch" forName="bullet5c" refType="w" refFor="ch" refForName="bullet5c"/>
                    <dgm:constr type="l" for="ch" forName="textBox5c" refType="ctrX" refFor="ch" refForName="bullet5c"/>
                    <dgm:constr type="t" for="ch" forName="textBox5c" refType="ctrY" refFor="ch" refForName="bullet5c"/>
                    <dgm:constr type="w" for="ch" forName="textBox5c" refType="w" fact="0.193"/>
                    <dgm:constr type="h" for="ch" forName="textBox5c" refType="h" fact="0.562"/>
                    <dgm:constr type="userC" refType="h" refFor="ch" refForName="bullet5c" fact="0.53"/>
                    <dgm:constr type="lMarg" for="ch" forName="textBox5c" refType="userC" fact="2.834"/>
                    <dgm:constr type="ctrX" for="ch" forName="bullet5d" refType="w" fact="0.6"/>
                    <dgm:constr type="ctrY" for="ch" forName="bullet5d" refType="h" fact="0.33"/>
                    <dgm:constr type="w" for="ch" forName="bullet5d" refType="w" fact="0.062"/>
                    <dgm:constr type="h" for="ch" forName="bullet5d" refType="w" refFor="ch" refForName="bullet5d"/>
                    <dgm:constr type="l" for="ch" forName="textBox5d" refType="ctrX" refFor="ch" refForName="bullet5d"/>
                    <dgm:constr type="t" for="ch" forName="textBox5d" refType="ctrY" refFor="ch" refForName="bullet5d"/>
                    <dgm:constr type="w" for="ch" forName="textBox5d" refType="w" fact="0.2"/>
                    <dgm:constr type="h" for="ch" forName="textBox5d" refType="h" fact="0.67"/>
                    <dgm:constr type="userD" refType="h" refFor="ch" refForName="bullet5d" fact="0.53"/>
                    <dgm:constr type="lMarg" for="ch" forName="textBox5d" refType="userD" fact="2.834"/>
                    <dgm:constr type="ctrX" for="ch" forName="bullet5e" refType="w" fact="0.8"/>
                    <dgm:constr type="ctrY" for="ch" forName="bullet5e" refType="h" fact="0.264"/>
                    <dgm:constr type="w" for="ch" forName="bullet5e" refType="w" fact="0.079"/>
                    <dgm:constr type="h" for="ch" forName="bullet5e" refType="w" refFor="ch" refForName="bullet5e"/>
                    <dgm:constr type="l" for="ch" forName="textBox5e" refType="ctrX" refFor="ch" refForName="bullet5e"/>
                    <dgm:constr type="t" for="ch" forName="textBox5e" refType="ctrY" refFor="ch" refForName="bullet5e"/>
                    <dgm:constr type="w" for="ch" forName="textBox5e" refType="w" fact="0.2"/>
                    <dgm:constr type="h" for="ch" forName="textBox5e" refType="h" fact="0.736"/>
                    <dgm:constr type="userE" refType="h" refFor="ch" refForName="bullet5e" fact="0.53"/>
                    <dgm:constr type="lMarg" for="ch" forName="textBox5e" refType="userE" fact="2.834"/>
                    <dgm:constr type="primFontSz" for="ch" ptType="node" op="equ" val="65"/>
                  </dgm:constrLst>
                </dgm:if>
                <dgm:else name="Name138">
                  <dgm:constrLst>
                    <dgm:constr type="ctrX" for="ch" forName="bullet5a" refType="w" fact="0.11"/>
                    <dgm:constr type="ctrY" for="ch" forName="bullet5a" refType="h" fact="0.762"/>
                    <dgm:constr type="w" for="ch" forName="bullet5a" refType="w" fact="0.023"/>
                    <dgm:constr type="h" for="ch" forName="bullet5a" refType="w" refFor="ch" refForName="bullet5a"/>
                    <dgm:constr type="r" for="ch" forName="textBox5a" refType="ctrX" refFor="ch" refForName="bullet5a"/>
                    <dgm:constr type="b" for="ch" forName="textBox5a" refType="ctrY" refFor="ch" refForName="bullet5a"/>
                    <dgm:constr type="w" for="ch" forName="textBox5a" refType="w" fact="0.11"/>
                    <dgm:constr type="h" for="ch" forName="textBox5a" refType="h" fact="0.762"/>
                    <dgm:constr type="userA" refType="h" refFor="ch" refForName="bullet5a" fact="0.53"/>
                    <dgm:constr type="rMarg" for="ch" forName="textBox5a" refType="userA" fact="2.834"/>
                    <dgm:constr type="ctrX" for="ch" forName="bullet5b" refType="w" fact="0.241"/>
                    <dgm:constr type="ctrY" for="ch" forName="bullet5b" refType="h" fact="0.581"/>
                    <dgm:constr type="w" for="ch" forName="bullet5b" refType="w" fact="0.036"/>
                    <dgm:constr type="h" for="ch" forName="bullet5b" refType="w" refFor="ch" refForName="bullet5b"/>
                    <dgm:constr type="r" for="ch" forName="textBox5b" refType="ctrX" refFor="ch" refForName="bullet5b"/>
                    <dgm:constr type="b" for="ch" forName="textBox5b" refType="ctrY" refFor="ch" refForName="bullet5b"/>
                    <dgm:constr type="w" for="ch" forName="textBox5b" refType="w" fact="0.131"/>
                    <dgm:constr type="h" for="ch" forName="textBox5b" refType="h" fact="0.581"/>
                    <dgm:constr type="userB" refType="h" refFor="ch" refForName="bullet5b" fact="0.53"/>
                    <dgm:constr type="rMarg" for="ch" forName="textBox5b" refType="userB" fact="2.834"/>
                    <dgm:constr type="ctrX" for="ch" forName="bullet5c" refType="w" fact="0.407"/>
                    <dgm:constr type="ctrY" for="ch" forName="bullet5c" refType="h" fact="0.438"/>
                    <dgm:constr type="w" for="ch" forName="bullet5c" refType="w" fact="0.048"/>
                    <dgm:constr type="h" for="ch" forName="bullet5c" refType="w" refFor="ch" refForName="bullet5c"/>
                    <dgm:constr type="r" for="ch" forName="textBox5c" refType="ctrX" refFor="ch" refForName="bullet5c"/>
                    <dgm:constr type="b" for="ch" forName="textBox5c" refType="ctrY" refFor="ch" refForName="bullet5c"/>
                    <dgm:constr type="w" for="ch" forName="textBox5c" refType="w" fact="0.166"/>
                    <dgm:constr type="h" for="ch" forName="textBox5c" refType="h" fact="0.438"/>
                    <dgm:constr type="userC" refType="h" refFor="ch" refForName="bullet5c" fact="0.53"/>
                    <dgm:constr type="rMarg" for="ch" forName="textBox5c" refType="userC" fact="2.834"/>
                    <dgm:constr type="ctrX" for="ch" forName="bullet5d" refType="w" fact="0.6"/>
                    <dgm:constr type="ctrY" for="ch" forName="bullet5d" refType="h" fact="0.33"/>
                    <dgm:constr type="w" for="ch" forName="bullet5d" refType="w" fact="0.062"/>
                    <dgm:constr type="h" for="ch" forName="bullet5d" refType="w" refFor="ch" refForName="bullet5d"/>
                    <dgm:constr type="r" for="ch" forName="textBox5d" refType="ctrX" refFor="ch" refForName="bullet5d"/>
                    <dgm:constr type="b" for="ch" forName="textBox5d" refType="ctrY" refFor="ch" refForName="bullet5d"/>
                    <dgm:constr type="w" for="ch" forName="textBox5d" refType="w" fact="0.193"/>
                    <dgm:constr type="h" for="ch" forName="textBox5d" refType="h" fact="0.33"/>
                    <dgm:constr type="userD" refType="h" refFor="ch" refForName="bullet5d" fact="0.53"/>
                    <dgm:constr type="rMarg" for="ch" forName="textBox5d" refType="userD" fact="2.834"/>
                    <dgm:constr type="ctrX" for="ch" forName="bullet5e" refType="w" fact="0.8"/>
                    <dgm:constr type="ctrY" for="ch" forName="bullet5e" refType="h" fact="0.264"/>
                    <dgm:constr type="w" for="ch" forName="bullet5e" refType="w" fact="0.079"/>
                    <dgm:constr type="h" for="ch" forName="bullet5e" refType="w" refFor="ch" refForName="bullet5e"/>
                    <dgm:constr type="r" for="ch" forName="textBox5e" refType="ctrX" refFor="ch" refForName="bullet5e"/>
                    <dgm:constr type="b" for="ch" forName="textBox5e" refType="ctrY" refFor="ch" refForName="bullet5e"/>
                    <dgm:constr type="w" for="ch" forName="textBox5e" refType="w" fact="0.2"/>
                    <dgm:constr type="h" for="ch" forName="textBox5e" refType="h" fact="0.264"/>
                    <dgm:constr type="userE" refType="h" refFor="ch" refForName="bullet5e" fact="0.53"/>
                    <dgm:constr type="rMarg" for="ch" forName="textBox5e" refType="userE" fact="2.834"/>
                    <dgm:constr type="primFontSz" for="ch" ptType="node" op="equ" val="65"/>
                  </dgm:constrLst>
                </dgm:else>
              </dgm:choose>
              <dgm:ruleLst/>
              <dgm:forEach name="Name139" axis="ch" ptType="node" cnt="1">
                <dgm:layoutNode name="bullet5a" styleLbl="node1">
                  <dgm:alg type="sp"/>
                  <dgm:shape xmlns:r="http://schemas.openxmlformats.org/officeDocument/2006/relationships" type="ellipse" r:blip="">
                    <dgm:adjLst/>
                  </dgm:shape>
                  <dgm:presOf/>
                  <dgm:constrLst/>
                  <dgm:ruleLst/>
                </dgm:layoutNode>
                <dgm:layoutNode name="textBox5a" styleLbl="revTx">
                  <dgm:varLst>
                    <dgm:bulletEnabled val="1"/>
                  </dgm:varLst>
                  <dgm:choose name="Name140">
                    <dgm:if name="Name141" func="var" arg="dir" op="equ" val="norm">
                      <dgm:choose name="Name142">
                        <dgm:if name="Name143" axis="root des" ptType="all node" func="maxDepth" op="gt" val="1">
                          <dgm:alg type="tx">
                            <dgm:param type="txAnchorVert" val="t"/>
                            <dgm:param type="parTxLTRAlign" val="l"/>
                            <dgm:param type="parTxRTLAlign" val="r"/>
                          </dgm:alg>
                        </dgm:if>
                        <dgm:else name="Name144">
                          <dgm:alg type="tx">
                            <dgm:param type="txAnchorVert" val="t"/>
                            <dgm:param type="parTxLTRAlign" val="l"/>
                            <dgm:param type="parTxRTLAlign" val="l"/>
                          </dgm:alg>
                        </dgm:else>
                      </dgm:choose>
                    </dgm:if>
                    <dgm:else name="Name145">
                      <dgm:choose name="Name146">
                        <dgm:if name="Name147" axis="root des" ptType="all node" func="maxDepth" op="gt" val="1">
                          <dgm:alg type="tx">
                            <dgm:param type="txAnchorVert" val="b"/>
                            <dgm:param type="txAnchorVertCh" val="b"/>
                            <dgm:param type="parTxLTRAlign" val="l"/>
                            <dgm:param type="parTxRTLAlign" val="r"/>
                          </dgm:alg>
                        </dgm:if>
                        <dgm:else name="Name148">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49">
                    <dgm:if name="Name150" func="var" arg="dir" op="equ" val="norm">
                      <dgm:constrLst>
                        <dgm:constr type="rMarg"/>
                        <dgm:constr type="tMarg"/>
                        <dgm:constr type="bMarg"/>
                      </dgm:constrLst>
                    </dgm:if>
                    <dgm:else name="Name151">
                      <dgm:constrLst>
                        <dgm:constr type="lMarg"/>
                        <dgm:constr type="tMarg"/>
                        <dgm:constr type="bMarg"/>
                      </dgm:constrLst>
                    </dgm:else>
                  </dgm:choose>
                  <dgm:ruleLst>
                    <dgm:rule type="primFontSz" val="5" fact="NaN" max="NaN"/>
                  </dgm:ruleLst>
                </dgm:layoutNode>
              </dgm:forEach>
              <dgm:forEach name="Name152" axis="ch" ptType="node" st="2" cnt="1">
                <dgm:layoutNode name="bullet5b" styleLbl="node1">
                  <dgm:alg type="sp"/>
                  <dgm:shape xmlns:r="http://schemas.openxmlformats.org/officeDocument/2006/relationships" type="ellipse" r:blip="">
                    <dgm:adjLst/>
                  </dgm:shape>
                  <dgm:presOf/>
                  <dgm:constrLst/>
                  <dgm:ruleLst/>
                </dgm:layoutNode>
                <dgm:layoutNode name="textBox5b" styleLbl="revTx">
                  <dgm:varLst>
                    <dgm:bulletEnabled val="1"/>
                  </dgm:varLst>
                  <dgm:choose name="Name153">
                    <dgm:if name="Name154" func="var" arg="dir" op="equ" val="norm">
                      <dgm:choose name="Name155">
                        <dgm:if name="Name156" axis="root des" ptType="all node" func="maxDepth" op="gt" val="1">
                          <dgm:alg type="tx">
                            <dgm:param type="txAnchorVert" val="t"/>
                            <dgm:param type="parTxLTRAlign" val="l"/>
                            <dgm:param type="parTxRTLAlign" val="r"/>
                          </dgm:alg>
                        </dgm:if>
                        <dgm:else name="Name157">
                          <dgm:alg type="tx">
                            <dgm:param type="txAnchorVert" val="t"/>
                            <dgm:param type="parTxLTRAlign" val="l"/>
                            <dgm:param type="parTxRTLAlign" val="l"/>
                          </dgm:alg>
                        </dgm:else>
                      </dgm:choose>
                    </dgm:if>
                    <dgm:else name="Name158">
                      <dgm:choose name="Name159">
                        <dgm:if name="Name160" axis="root des" ptType="all node" func="maxDepth" op="gt" val="1">
                          <dgm:alg type="tx">
                            <dgm:param type="txAnchorVert" val="b"/>
                            <dgm:param type="txAnchorVertCh" val="b"/>
                            <dgm:param type="parTxLTRAlign" val="l"/>
                            <dgm:param type="parTxRTLAlign" val="r"/>
                          </dgm:alg>
                        </dgm:if>
                        <dgm:else name="Name161">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62">
                    <dgm:if name="Name163" func="var" arg="dir" op="equ" val="norm">
                      <dgm:constrLst>
                        <dgm:constr type="rMarg"/>
                        <dgm:constr type="tMarg"/>
                        <dgm:constr type="bMarg"/>
                      </dgm:constrLst>
                    </dgm:if>
                    <dgm:else name="Name164">
                      <dgm:constrLst>
                        <dgm:constr type="lMarg"/>
                        <dgm:constr type="tMarg"/>
                        <dgm:constr type="bMarg"/>
                      </dgm:constrLst>
                    </dgm:else>
                  </dgm:choose>
                  <dgm:ruleLst>
                    <dgm:rule type="primFontSz" val="5" fact="NaN" max="NaN"/>
                  </dgm:ruleLst>
                </dgm:layoutNode>
              </dgm:forEach>
              <dgm:forEach name="Name165" axis="ch" ptType="node" st="3" cnt="1">
                <dgm:layoutNode name="bullet5c" styleLbl="node1">
                  <dgm:alg type="sp"/>
                  <dgm:shape xmlns:r="http://schemas.openxmlformats.org/officeDocument/2006/relationships" type="ellipse" r:blip="">
                    <dgm:adjLst/>
                  </dgm:shape>
                  <dgm:presOf/>
                  <dgm:constrLst/>
                  <dgm:ruleLst/>
                </dgm:layoutNode>
                <dgm:layoutNode name="textBox5c" styleLbl="revTx">
                  <dgm:varLst>
                    <dgm:bulletEnabled val="1"/>
                  </dgm:varLst>
                  <dgm:choose name="Name166">
                    <dgm:if name="Name167" func="var" arg="dir" op="equ" val="norm">
                      <dgm:choose name="Name168">
                        <dgm:if name="Name169" axis="root des" ptType="all node" func="maxDepth" op="gt" val="1">
                          <dgm:alg type="tx">
                            <dgm:param type="txAnchorVert" val="t"/>
                            <dgm:param type="parTxLTRAlign" val="l"/>
                            <dgm:param type="parTxRTLAlign" val="r"/>
                          </dgm:alg>
                        </dgm:if>
                        <dgm:else name="Name170">
                          <dgm:alg type="tx">
                            <dgm:param type="txAnchorVert" val="t"/>
                            <dgm:param type="parTxLTRAlign" val="l"/>
                            <dgm:param type="parTxRTLAlign" val="l"/>
                          </dgm:alg>
                        </dgm:else>
                      </dgm:choose>
                    </dgm:if>
                    <dgm:else name="Name171">
                      <dgm:choose name="Name172">
                        <dgm:if name="Name173" axis="root des" ptType="all node" func="maxDepth" op="gt" val="1">
                          <dgm:alg type="tx">
                            <dgm:param type="txAnchorVert" val="b"/>
                            <dgm:param type="txAnchorVertCh" val="b"/>
                            <dgm:param type="parTxLTRAlign" val="l"/>
                            <dgm:param type="parTxRTLAlign" val="r"/>
                          </dgm:alg>
                        </dgm:if>
                        <dgm:else name="Name174">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75">
                    <dgm:if name="Name176" func="var" arg="dir" op="equ" val="norm">
                      <dgm:constrLst>
                        <dgm:constr type="rMarg"/>
                        <dgm:constr type="tMarg"/>
                        <dgm:constr type="bMarg"/>
                      </dgm:constrLst>
                    </dgm:if>
                    <dgm:else name="Name177">
                      <dgm:constrLst>
                        <dgm:constr type="lMarg"/>
                        <dgm:constr type="tMarg"/>
                        <dgm:constr type="bMarg"/>
                      </dgm:constrLst>
                    </dgm:else>
                  </dgm:choose>
                  <dgm:ruleLst>
                    <dgm:rule type="primFontSz" val="5" fact="NaN" max="NaN"/>
                  </dgm:ruleLst>
                </dgm:layoutNode>
              </dgm:forEach>
              <dgm:forEach name="Name178" axis="ch" ptType="node" st="4" cnt="1">
                <dgm:layoutNode name="bullet5d" styleLbl="node1">
                  <dgm:alg type="sp"/>
                  <dgm:shape xmlns:r="http://schemas.openxmlformats.org/officeDocument/2006/relationships" type="ellipse" r:blip="">
                    <dgm:adjLst/>
                  </dgm:shape>
                  <dgm:presOf/>
                  <dgm:constrLst/>
                  <dgm:ruleLst/>
                </dgm:layoutNode>
                <dgm:layoutNode name="textBox5d" styleLbl="revTx">
                  <dgm:varLst>
                    <dgm:bulletEnabled val="1"/>
                  </dgm:varLst>
                  <dgm:choose name="Name179">
                    <dgm:if name="Name180" func="var" arg="dir" op="equ" val="norm">
                      <dgm:choose name="Name181">
                        <dgm:if name="Name182" axis="root des" ptType="all node" func="maxDepth" op="gt" val="1">
                          <dgm:alg type="tx">
                            <dgm:param type="txAnchorVert" val="t"/>
                            <dgm:param type="parTxLTRAlign" val="l"/>
                            <dgm:param type="parTxRTLAlign" val="r"/>
                          </dgm:alg>
                        </dgm:if>
                        <dgm:else name="Name183">
                          <dgm:alg type="tx">
                            <dgm:param type="txAnchorVert" val="t"/>
                            <dgm:param type="parTxLTRAlign" val="l"/>
                            <dgm:param type="parTxRTLAlign" val="l"/>
                          </dgm:alg>
                        </dgm:else>
                      </dgm:choose>
                    </dgm:if>
                    <dgm:else name="Name184">
                      <dgm:choose name="Name185">
                        <dgm:if name="Name186" axis="root des" ptType="all node" func="maxDepth" op="gt" val="1">
                          <dgm:alg type="tx">
                            <dgm:param type="txAnchorVert" val="b"/>
                            <dgm:param type="txAnchorVertCh" val="b"/>
                            <dgm:param type="parTxLTRAlign" val="l"/>
                            <dgm:param type="parTxRTLAlign" val="r"/>
                          </dgm:alg>
                        </dgm:if>
                        <dgm:else name="Name187">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88">
                    <dgm:if name="Name189" func="var" arg="dir" op="equ" val="norm">
                      <dgm:constrLst>
                        <dgm:constr type="rMarg"/>
                        <dgm:constr type="tMarg"/>
                        <dgm:constr type="bMarg"/>
                      </dgm:constrLst>
                    </dgm:if>
                    <dgm:else name="Name190">
                      <dgm:constrLst>
                        <dgm:constr type="lMarg"/>
                        <dgm:constr type="tMarg"/>
                        <dgm:constr type="bMarg"/>
                      </dgm:constrLst>
                    </dgm:else>
                  </dgm:choose>
                  <dgm:ruleLst>
                    <dgm:rule type="primFontSz" val="5" fact="NaN" max="NaN"/>
                  </dgm:ruleLst>
                </dgm:layoutNode>
              </dgm:forEach>
              <dgm:forEach name="Name191" axis="ch" ptType="node" st="5" cnt="1">
                <dgm:layoutNode name="bullet5e" styleLbl="node1">
                  <dgm:alg type="sp"/>
                  <dgm:shape xmlns:r="http://schemas.openxmlformats.org/officeDocument/2006/relationships" type="ellipse" r:blip="">
                    <dgm:adjLst/>
                  </dgm:shape>
                  <dgm:presOf/>
                  <dgm:constrLst/>
                  <dgm:ruleLst/>
                </dgm:layoutNode>
                <dgm:layoutNode name="textBox5e" styleLbl="revTx">
                  <dgm:varLst>
                    <dgm:bulletEnabled val="1"/>
                  </dgm:varLst>
                  <dgm:choose name="Name192">
                    <dgm:if name="Name193" func="var" arg="dir" op="equ" val="norm">
                      <dgm:choose name="Name194">
                        <dgm:if name="Name195" axis="root des" ptType="all node" func="maxDepth" op="gt" val="1">
                          <dgm:alg type="tx">
                            <dgm:param type="txAnchorVert" val="t"/>
                            <dgm:param type="parTxLTRAlign" val="l"/>
                            <dgm:param type="parTxRTLAlign" val="r"/>
                          </dgm:alg>
                        </dgm:if>
                        <dgm:else name="Name196">
                          <dgm:alg type="tx">
                            <dgm:param type="txAnchorVert" val="t"/>
                            <dgm:param type="parTxLTRAlign" val="l"/>
                            <dgm:param type="parTxRTLAlign" val="l"/>
                          </dgm:alg>
                        </dgm:else>
                      </dgm:choose>
                    </dgm:if>
                    <dgm:else name="Name197">
                      <dgm:choose name="Name198">
                        <dgm:if name="Name199" axis="root des" ptType="all node" func="maxDepth" op="gt" val="1">
                          <dgm:alg type="tx">
                            <dgm:param type="txAnchorVert" val="b"/>
                            <dgm:param type="txAnchorVertCh" val="b"/>
                            <dgm:param type="parTxLTRAlign" val="l"/>
                            <dgm:param type="parTxRTLAlign" val="r"/>
                          </dgm:alg>
                        </dgm:if>
                        <dgm:else name="Name200">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201">
                    <dgm:if name="Name202" func="var" arg="dir" op="equ" val="norm">
                      <dgm:constrLst>
                        <dgm:constr type="rMarg"/>
                        <dgm:constr type="tMarg"/>
                        <dgm:constr type="bMarg"/>
                      </dgm:constrLst>
                    </dgm:if>
                    <dgm:else name="Name203">
                      <dgm:constrLst>
                        <dgm:constr type="lMarg"/>
                        <dgm:constr type="tMarg"/>
                        <dgm:constr type="bMarg"/>
                      </dgm:constrLst>
                    </dgm:else>
                  </dgm:choose>
                  <dgm:ruleLst>
                    <dgm:rule type="primFontSz" val="5" fact="NaN" max="NaN"/>
                  </dgm:ruleLst>
                </dgm:layoutNode>
              </dgm:forEach>
            </dgm:layoutNode>
          </dgm:else>
        </dgm:choose>
      </dgm:if>
      <dgm:else name="Name204"/>
    </dgm:choose>
  </dgm:layoutNode>
</dgm:layoutDef>
</file>

<file path=ppt/diagrams/layout14.xml><?xml version="1.0" encoding="utf-8"?>
<dgm:layoutDef xmlns:dgm="http://schemas.openxmlformats.org/drawingml/2006/diagram" xmlns:a="http://schemas.openxmlformats.org/drawingml/2006/main" uniqueId="urn:microsoft.com/office/officeart/2005/8/layout/arrow2">
  <dgm:title val=""/>
  <dgm:desc val=""/>
  <dgm:catLst>
    <dgm:cat type="process" pri="2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arrowDiagram">
    <dgm:varLst>
      <dgm:chMax val="5"/>
      <dgm:dir/>
      <dgm:resizeHandles val="exact"/>
    </dgm:varLst>
    <dgm:alg type="composite">
      <dgm:param type="ar" val="1.6"/>
    </dgm:alg>
    <dgm:shape xmlns:r="http://schemas.openxmlformats.org/officeDocument/2006/relationships" r:blip="">
      <dgm:adjLst/>
    </dgm:shape>
    <dgm:presOf/>
    <dgm:constrLst>
      <dgm:constr type="l" for="ch" forName="arrow"/>
      <dgm:constr type="t" for="ch" forName="arrow"/>
      <dgm:constr type="w" for="ch" forName="arrow" refType="w"/>
      <dgm:constr type="h" for="ch" forName="arrow" refType="h"/>
      <dgm:constr type="ctrX" for="ch" forName="arrowDiagram1" refType="w" fact="0.5"/>
      <dgm:constr type="ctrY" for="ch" forName="arrowDiagram1" refType="h" fact="0.5"/>
      <dgm:constr type="w" for="ch" forName="arrowDiagram1" refType="w"/>
      <dgm:constr type="h" for="ch" forName="arrowDiagram1" refType="h"/>
      <dgm:constr type="ctrX" for="ch" forName="arrowDiagram2" refType="w" fact="0.5"/>
      <dgm:constr type="ctrY" for="ch" forName="arrowDiagram2" refType="h" fact="0.5"/>
      <dgm:constr type="w" for="ch" forName="arrowDiagram2" refType="w"/>
      <dgm:constr type="h" for="ch" forName="arrowDiagram2" refType="h"/>
      <dgm:constr type="ctrX" for="ch" forName="arrowDiagram3" refType="w" fact="0.5"/>
      <dgm:constr type="ctrY" for="ch" forName="arrowDiagram3" refType="h" fact="0.5"/>
      <dgm:constr type="w" for="ch" forName="arrowDiagram3" refType="w"/>
      <dgm:constr type="h" for="ch" forName="arrowDiagram3" refType="h"/>
      <dgm:constr type="ctrX" for="ch" forName="arrowDiagram4" refType="w" fact="0.5"/>
      <dgm:constr type="ctrY" for="ch" forName="arrowDiagram4" refType="h" fact="0.5"/>
      <dgm:constr type="w" for="ch" forName="arrowDiagram4" refType="w"/>
      <dgm:constr type="h" for="ch" forName="arrowDiagram4" refType="h"/>
      <dgm:constr type="ctrX" for="ch" forName="arrowDiagram5" refType="w" fact="0.5"/>
      <dgm:constr type="ctrY" for="ch" forName="arrowDiagram5" refType="h" fact="0.5"/>
      <dgm:constr type="w" for="ch" forName="arrowDiagram5" refType="w"/>
      <dgm:constr type="h" for="ch" forName="arrowDiagram5" refType="h"/>
    </dgm:constrLst>
    <dgm:ruleLst/>
    <dgm:choose name="Name0">
      <dgm:if name="Name1" axis="ch" ptType="node" func="cnt" op="gte" val="1">
        <dgm:layoutNode name="arrow" styleLbl="bgShp">
          <dgm:alg type="sp"/>
          <dgm:shape xmlns:r="http://schemas.openxmlformats.org/officeDocument/2006/relationships" type="swooshArrow" r:blip="">
            <dgm:adjLst>
              <dgm:adj idx="2" val="0.25"/>
            </dgm:adjLst>
          </dgm:shape>
          <dgm:presOf/>
          <dgm:constrLst/>
          <dgm:ruleLst/>
        </dgm:layoutNode>
        <dgm:choose name="Name2">
          <dgm:if name="Name3" axis="ch" ptType="node" func="cnt" op="lt" val="1"/>
          <dgm:if name="Name4" axis="ch" ptType="node" func="cnt" op="equ" val="1">
            <dgm:layoutNode name="arrowDiagram1">
              <dgm:varLst>
                <dgm:bulletEnabled val="1"/>
              </dgm:varLst>
              <dgm:alg type="composite">
                <dgm:param type="vertAlign" val="none"/>
                <dgm:param type="horzAlign" val="none"/>
              </dgm:alg>
              <dgm:shape xmlns:r="http://schemas.openxmlformats.org/officeDocument/2006/relationships" r:blip="">
                <dgm:adjLst/>
              </dgm:shape>
              <dgm:presOf/>
              <dgm:constrLst>
                <dgm:constr type="ctrX" for="ch" forName="bullet1" refType="w" fact="0.8"/>
                <dgm:constr type="ctrY" for="ch" forName="bullet1" refType="h" fact="0.262"/>
                <dgm:constr type="w" for="ch" forName="bullet1" refType="w" fact="0.074"/>
                <dgm:constr type="h" for="ch" forName="bullet1" refType="w" refFor="ch" refForName="bullet1"/>
                <dgm:constr type="r" for="ch" forName="textBox1" refType="ctrX" refFor="ch" refForName="bullet1"/>
                <dgm:constr type="t" for="ch" forName="textBox1" refType="ctrY" refFor="ch" refForName="bullet1"/>
                <dgm:constr type="w" for="ch" forName="textBox1" refType="w" fact="0.4"/>
                <dgm:constr type="h" for="ch" forName="textBox1" refType="h" fact="0.738"/>
                <dgm:constr type="userA" refType="h" refFor="ch" refForName="bullet1" fact="0.53"/>
                <dgm:constr type="rMarg" for="ch" forName="textBox1" refType="userA" fact="2.834"/>
                <dgm:constr type="primFontSz" for="ch" ptType="node" op="equ" val="65"/>
              </dgm:constrLst>
              <dgm:ruleLst/>
              <dgm:forEach name="Name5" axis="ch" ptType="node" cnt="1">
                <dgm:layoutNode name="bullet1" styleLbl="node1">
                  <dgm:alg type="sp"/>
                  <dgm:shape xmlns:r="http://schemas.openxmlformats.org/officeDocument/2006/relationships" type="ellipse" r:blip="">
                    <dgm:adjLst/>
                  </dgm:shape>
                  <dgm:presOf/>
                  <dgm:constrLst/>
                  <dgm:ruleLst/>
                </dgm:layoutNode>
                <dgm:layoutNode name="textBox1" styleLbl="revTx">
                  <dgm:varLst>
                    <dgm:bulletEnabled val="1"/>
                  </dgm:varLst>
                  <dgm:alg type="tx">
                    <dgm:param type="txAnchorVert" val="t"/>
                    <dgm:param type="parTxLTRAlign" val="r"/>
                    <dgm:param type="parTxRTLAlign" val="r"/>
                  </dgm:alg>
                  <dgm:shape xmlns:r="http://schemas.openxmlformats.org/officeDocument/2006/relationships" type="round2DiagRect" r:blip="">
                    <dgm:adjLst/>
                  </dgm:shape>
                  <dgm:presOf axis="desOrSelf" ptType="node"/>
                  <dgm:constrLst>
                    <dgm:constr type="lMarg"/>
                    <dgm:constr type="tMarg"/>
                    <dgm:constr type="bMarg"/>
                  </dgm:constrLst>
                  <dgm:ruleLst>
                    <dgm:rule type="primFontSz" val="5" fact="NaN" max="NaN"/>
                  </dgm:ruleLst>
                </dgm:layoutNode>
              </dgm:forEach>
            </dgm:layoutNode>
          </dgm:if>
          <dgm:if name="Name6" axis="ch" ptType="node" func="cnt" op="equ" val="2">
            <dgm:layoutNode name="arrowDiagram2">
              <dgm:alg type="composite">
                <dgm:param type="vertAlign" val="none"/>
                <dgm:param type="horzAlign" val="none"/>
              </dgm:alg>
              <dgm:shape xmlns:r="http://schemas.openxmlformats.org/officeDocument/2006/relationships" r:blip="">
                <dgm:adjLst/>
              </dgm:shape>
              <dgm:presOf/>
              <dgm:choose name="Name7">
                <dgm:if name="Name8" func="var" arg="dir" op="equ" val="norm">
                  <dgm:constrLst>
                    <dgm:constr type="ctrX" for="ch" forName="bullet2a" refType="w" fact="0.25"/>
                    <dgm:constr type="ctrY" for="ch" forName="bullet2a" refType="h" fact="0.573"/>
                    <dgm:constr type="w" for="ch" forName="bullet2a" refType="w" fact="0.035"/>
                    <dgm:constr type="h" for="ch" forName="bullet2a" refType="w" refFor="ch" refForName="bullet2a"/>
                    <dgm:constr type="l" for="ch" forName="textBox2a" refType="ctrX" refFor="ch" refForName="bullet2a"/>
                    <dgm:constr type="t" for="ch" forName="textBox2a" refType="ctrY" refFor="ch" refForName="bullet2a"/>
                    <dgm:constr type="w" for="ch" forName="textBox2a" refType="w" fact="0.325"/>
                    <dgm:constr type="h" for="ch" forName="textBox2a" refType="h" fact="0.427"/>
                    <dgm:constr type="userA" refType="h" refFor="ch" refForName="bullet2a" fact="0.53"/>
                    <dgm:constr type="lMarg" for="ch" forName="textBox2a" refType="userA" fact="2.834"/>
                    <dgm:constr type="ctrX" for="ch" forName="bullet2b" refType="w" fact="0.585"/>
                    <dgm:constr type="ctrY" for="ch" forName="bullet2b" refType="h" fact="0.338"/>
                    <dgm:constr type="w" for="ch" forName="bullet2b" refType="w" fact="0.06"/>
                    <dgm:constr type="h" for="ch" forName="bullet2b" refType="w" refFor="ch" refForName="bullet2b"/>
                    <dgm:constr type="l" for="ch" forName="textBox2b" refType="ctrX" refFor="ch" refForName="bullet2b"/>
                    <dgm:constr type="t" for="ch" forName="textBox2b" refType="ctrY" refFor="ch" refForName="bullet2b"/>
                    <dgm:constr type="w" for="ch" forName="textBox2b" refType="w" fact="0.325"/>
                    <dgm:constr type="h" for="ch" forName="textBox2b" refType="h" fact="0.662"/>
                    <dgm:constr type="userB" refType="h" refFor="ch" refForName="bullet2b" fact="0.53"/>
                    <dgm:constr type="lMarg" for="ch" forName="textBox2b" refType="userB" fact="2.834"/>
                    <dgm:constr type="primFontSz" for="ch" ptType="node" op="equ" val="65"/>
                  </dgm:constrLst>
                </dgm:if>
                <dgm:else name="Name9">
                  <dgm:constrLst>
                    <dgm:constr type="ctrX" for="ch" forName="bullet2a" refType="w" fact="0.25"/>
                    <dgm:constr type="ctrY" for="ch" forName="bullet2a" refType="h" fact="0.573"/>
                    <dgm:constr type="w" for="ch" forName="bullet2a" refType="w" fact="0.035"/>
                    <dgm:constr type="h" for="ch" forName="bullet2a" refType="w" refFor="ch" refForName="bullet2a"/>
                    <dgm:constr type="r" for="ch" forName="textBox2a" refType="ctrX" refFor="ch" refForName="bullet2a"/>
                    <dgm:constr type="b" for="ch" forName="textBox2a" refType="ctrY" refFor="ch" refForName="bullet2a"/>
                    <dgm:constr type="w" for="ch" forName="textBox2a" refType="w" fact="0.25"/>
                    <dgm:constr type="h" for="ch" forName="textBox2a" refType="h" fact="0.573"/>
                    <dgm:constr type="userA" refType="h" refFor="ch" refForName="bullet2a" fact="0.53"/>
                    <dgm:constr type="rMarg" for="ch" forName="textBox2a" refType="userA" fact="2.834"/>
                    <dgm:constr type="ctrX" for="ch" forName="bullet2b" refType="w" fact="0.585"/>
                    <dgm:constr type="ctrY" for="ch" forName="bullet2b" refType="h" fact="0.338"/>
                    <dgm:constr type="w" for="ch" forName="bullet2b" refType="w" fact="0.06"/>
                    <dgm:constr type="h" for="ch" forName="bullet2b" refType="w" refFor="ch" refForName="bullet2b"/>
                    <dgm:constr type="r" for="ch" forName="textBox2b" refType="ctrX" refFor="ch" refForName="bullet2b"/>
                    <dgm:constr type="b" for="ch" forName="textBox2b" refType="ctrY" refFor="ch" refForName="bullet2b"/>
                    <dgm:constr type="w" for="ch" forName="textBox2b" refType="w" fact="0.28"/>
                    <dgm:constr type="h" for="ch" forName="textBox2b" refType="h" fact="0.338"/>
                    <dgm:constr type="userB" refType="h" refFor="ch" refForName="bullet2b" fact="0.53"/>
                    <dgm:constr type="rMarg" for="ch" forName="textBox2b" refType="userB" fact="2.834"/>
                    <dgm:constr type="primFontSz" for="ch" ptType="node" op="equ" val="65"/>
                  </dgm:constrLst>
                </dgm:else>
              </dgm:choose>
              <dgm:ruleLst/>
              <dgm:forEach name="Name10" axis="ch" ptType="node" cnt="1">
                <dgm:layoutNode name="bullet2a" styleLbl="node1">
                  <dgm:alg type="sp"/>
                  <dgm:shape xmlns:r="http://schemas.openxmlformats.org/officeDocument/2006/relationships" type="ellipse" r:blip="">
                    <dgm:adjLst/>
                  </dgm:shape>
                  <dgm:presOf/>
                  <dgm:constrLst/>
                  <dgm:ruleLst/>
                </dgm:layoutNode>
                <dgm:layoutNode name="textBox2a" styleLbl="revTx">
                  <dgm:varLst>
                    <dgm:bulletEnabled val="1"/>
                  </dgm:varLst>
                  <dgm:choose name="Name11">
                    <dgm:if name="Name12" func="var" arg="dir" op="equ" val="norm">
                      <dgm:choose name="Name13">
                        <dgm:if name="Name14" axis="root des" ptType="all node" func="maxDepth" op="gt" val="1">
                          <dgm:alg type="tx">
                            <dgm:param type="txAnchorVert" val="t"/>
                            <dgm:param type="parTxLTRAlign" val="l"/>
                            <dgm:param type="parTxRTLAlign" val="r"/>
                          </dgm:alg>
                        </dgm:if>
                        <dgm:else name="Name15">
                          <dgm:alg type="tx">
                            <dgm:param type="txAnchorVert" val="t"/>
                            <dgm:param type="parTxLTRAlign" val="l"/>
                            <dgm:param type="parTxRTLAlign" val="l"/>
                          </dgm:alg>
                        </dgm:else>
                      </dgm:choose>
                    </dgm:if>
                    <dgm:else name="Name16">
                      <dgm:choose name="Name17">
                        <dgm:if name="Name18" axis="root des" ptType="all node" func="maxDepth" op="gt" val="1">
                          <dgm:alg type="tx">
                            <dgm:param type="txAnchorVert" val="b"/>
                            <dgm:param type="txAnchorVertCh" val="b"/>
                            <dgm:param type="parTxLTRAlign" val="l"/>
                            <dgm:param type="parTxRTLAlign" val="r"/>
                          </dgm:alg>
                        </dgm:if>
                        <dgm:else name="Name19">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20">
                    <dgm:if name="Name21" func="var" arg="dir" op="equ" val="norm">
                      <dgm:constrLst>
                        <dgm:constr type="rMarg"/>
                        <dgm:constr type="tMarg"/>
                        <dgm:constr type="bMarg"/>
                      </dgm:constrLst>
                    </dgm:if>
                    <dgm:else name="Name22">
                      <dgm:constrLst>
                        <dgm:constr type="lMarg"/>
                        <dgm:constr type="tMarg"/>
                        <dgm:constr type="bMarg"/>
                      </dgm:constrLst>
                    </dgm:else>
                  </dgm:choose>
                  <dgm:ruleLst>
                    <dgm:rule type="primFontSz" val="5" fact="NaN" max="NaN"/>
                  </dgm:ruleLst>
                </dgm:layoutNode>
              </dgm:forEach>
              <dgm:forEach name="Name23" axis="ch" ptType="node" st="2" cnt="1">
                <dgm:layoutNode name="bullet2b" styleLbl="node1">
                  <dgm:alg type="sp"/>
                  <dgm:shape xmlns:r="http://schemas.openxmlformats.org/officeDocument/2006/relationships" type="ellipse" r:blip="">
                    <dgm:adjLst/>
                  </dgm:shape>
                  <dgm:presOf/>
                  <dgm:constrLst/>
                  <dgm:ruleLst/>
                </dgm:layoutNode>
                <dgm:layoutNode name="textBox2b" styleLbl="revTx">
                  <dgm:varLst>
                    <dgm:bulletEnabled val="1"/>
                  </dgm:varLst>
                  <dgm:choose name="Name24">
                    <dgm:if name="Name25" func="var" arg="dir" op="equ" val="norm">
                      <dgm:choose name="Name26">
                        <dgm:if name="Name27" axis="root des" ptType="all node" func="maxDepth" op="gt" val="1">
                          <dgm:alg type="tx">
                            <dgm:param type="txAnchorVert" val="t"/>
                            <dgm:param type="parTxLTRAlign" val="l"/>
                            <dgm:param type="parTxRTLAlign" val="r"/>
                          </dgm:alg>
                        </dgm:if>
                        <dgm:else name="Name28">
                          <dgm:alg type="tx">
                            <dgm:param type="txAnchorVert" val="t"/>
                            <dgm:param type="parTxLTRAlign" val="l"/>
                            <dgm:param type="parTxRTLAlign" val="l"/>
                          </dgm:alg>
                        </dgm:else>
                      </dgm:choose>
                    </dgm:if>
                    <dgm:else name="Name29">
                      <dgm:choose name="Name30">
                        <dgm:if name="Name31" axis="root des" ptType="all node" func="maxDepth" op="gt" val="1">
                          <dgm:alg type="tx">
                            <dgm:param type="txAnchorVert" val="b"/>
                            <dgm:param type="txAnchorVertCh" val="b"/>
                            <dgm:param type="parTxLTRAlign" val="l"/>
                            <dgm:param type="parTxRTLAlign" val="r"/>
                          </dgm:alg>
                        </dgm:if>
                        <dgm:else name="Name32">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33">
                    <dgm:if name="Name34" func="var" arg="dir" op="equ" val="norm">
                      <dgm:constrLst>
                        <dgm:constr type="rMarg"/>
                        <dgm:constr type="tMarg"/>
                        <dgm:constr type="bMarg"/>
                      </dgm:constrLst>
                    </dgm:if>
                    <dgm:else name="Name35">
                      <dgm:constrLst>
                        <dgm:constr type="lMarg"/>
                        <dgm:constr type="tMarg"/>
                        <dgm:constr type="bMarg"/>
                      </dgm:constrLst>
                    </dgm:else>
                  </dgm:choose>
                  <dgm:ruleLst>
                    <dgm:rule type="primFontSz" val="5" fact="NaN" max="NaN"/>
                  </dgm:ruleLst>
                </dgm:layoutNode>
              </dgm:forEach>
            </dgm:layoutNode>
          </dgm:if>
          <dgm:if name="Name36" axis="ch" ptType="node" func="cnt" op="equ" val="3">
            <dgm:layoutNode name="arrowDiagram3">
              <dgm:alg type="composite">
                <dgm:param type="vertAlign" val="none"/>
                <dgm:param type="horzAlign" val="none"/>
              </dgm:alg>
              <dgm:shape xmlns:r="http://schemas.openxmlformats.org/officeDocument/2006/relationships" r:blip="">
                <dgm:adjLst/>
              </dgm:shape>
              <dgm:presOf/>
              <dgm:choose name="Name37">
                <dgm:if name="Name38" func="var" arg="dir" op="equ" val="norm">
                  <dgm:constrLst>
                    <dgm:constr type="ctrX" for="ch" forName="bullet3a" refType="w" fact="0.14"/>
                    <dgm:constr type="ctrY" for="ch" forName="bullet3a" refType="h" fact="0.711"/>
                    <dgm:constr type="w" for="ch" forName="bullet3a" refType="w" fact="0.026"/>
                    <dgm:constr type="h" for="ch" forName="bullet3a" refType="w" refFor="ch" refForName="bullet3a"/>
                    <dgm:constr type="l" for="ch" forName="textBox3a" refType="ctrX" refFor="ch" refForName="bullet3a"/>
                    <dgm:constr type="t" for="ch" forName="textBox3a" refType="ctrY" refFor="ch" refForName="bullet3a"/>
                    <dgm:constr type="w" for="ch" forName="textBox3a" refType="w" fact="0.233"/>
                    <dgm:constr type="h" for="ch" forName="textBox3a" refType="h" fact="0.289"/>
                    <dgm:constr type="userA" refType="h" refFor="ch" refForName="bullet3a" fact="0.53"/>
                    <dgm:constr type="lMarg" for="ch" forName="textBox3a" refType="userA" fact="2.834"/>
                    <dgm:constr type="ctrX" for="ch" forName="bullet3b" refType="w" fact="0.38"/>
                    <dgm:constr type="ctrY" for="ch" forName="bullet3b" refType="h" fact="0.456"/>
                    <dgm:constr type="w" for="ch" forName="bullet3b" refType="w" fact="0.047"/>
                    <dgm:constr type="h" for="ch" forName="bullet3b" refType="w" refFor="ch" refForName="bullet3b"/>
                    <dgm:constr type="l" for="ch" forName="textBox3b" refType="ctrX" refFor="ch" refForName="bullet3b"/>
                    <dgm:constr type="t" for="ch" forName="textBox3b" refType="ctrY" refFor="ch" refForName="bullet3b"/>
                    <dgm:constr type="w" for="ch" forName="textBox3b" refType="w" fact="0.24"/>
                    <dgm:constr type="h" for="ch" forName="textBox3b" refType="h" fact="0.544"/>
                    <dgm:constr type="userB" refType="h" refFor="ch" refForName="bullet3b" fact="0.53"/>
                    <dgm:constr type="lMarg" for="ch" forName="textBox3b" refType="userB" fact="2.834"/>
                    <dgm:constr type="ctrX" for="ch" forName="bullet3c" refType="w" fact="0.665"/>
                    <dgm:constr type="ctrY" for="ch" forName="bullet3c" refType="h" fact="0.305"/>
                    <dgm:constr type="w" for="ch" forName="bullet3c" refType="w" fact="0.065"/>
                    <dgm:constr type="h" for="ch" forName="bullet3c" refType="w" refFor="ch" refForName="bullet3c"/>
                    <dgm:constr type="l" for="ch" forName="textBox3c" refType="ctrX" refFor="ch" refForName="bullet3c"/>
                    <dgm:constr type="t" for="ch" forName="textBox3c" refType="ctrY" refFor="ch" refForName="bullet3c"/>
                    <dgm:constr type="w" for="ch" forName="textBox3c" refType="w" fact="0.24"/>
                    <dgm:constr type="h" for="ch" forName="textBox3c" refType="h" fact="0.695"/>
                    <dgm:constr type="userC" refType="h" refFor="ch" refForName="bullet3c" fact="0.53"/>
                    <dgm:constr type="lMarg" for="ch" forName="textBox3c" refType="userC" fact="2.834"/>
                    <dgm:constr type="primFontSz" for="ch" ptType="node" op="equ" val="65"/>
                  </dgm:constrLst>
                </dgm:if>
                <dgm:else name="Name39">
                  <dgm:constrLst>
                    <dgm:constr type="ctrX" for="ch" forName="bullet3a" refType="w" fact="0.14"/>
                    <dgm:constr type="ctrY" for="ch" forName="bullet3a" refType="h" fact="0.711"/>
                    <dgm:constr type="w" for="ch" forName="bullet3a" refType="w" fact="0.026"/>
                    <dgm:constr type="h" for="ch" forName="bullet3a" refType="w" refFor="ch" refForName="bullet3a"/>
                    <dgm:constr type="r" for="ch" forName="textBox3a" refType="ctrX" refFor="ch" refForName="bullet3a"/>
                    <dgm:constr type="b" for="ch" forName="textBox3a" refType="ctrY" refFor="ch" refForName="bullet3a"/>
                    <dgm:constr type="w" for="ch" forName="textBox3a" refType="w" fact="0.14"/>
                    <dgm:constr type="h" for="ch" forName="textBox3a" refType="h" fact="0.711"/>
                    <dgm:constr type="userA" refType="h" refFor="ch" refForName="bullet3a" fact="0.53"/>
                    <dgm:constr type="rMarg" for="ch" forName="textBox3a" refType="userA" fact="2.834"/>
                    <dgm:constr type="ctrX" for="ch" forName="bullet3b" refType="w" fact="0.38"/>
                    <dgm:constr type="ctrY" for="ch" forName="bullet3b" refType="h" fact="0.456"/>
                    <dgm:constr type="w" for="ch" forName="bullet3b" refType="w" fact="0.047"/>
                    <dgm:constr type="h" for="ch" forName="bullet3b" refType="w" refFor="ch" refForName="bullet3b"/>
                    <dgm:constr type="r" for="ch" forName="textBox3b" refType="ctrX" refFor="ch" refForName="bullet3b"/>
                    <dgm:constr type="b" for="ch" forName="textBox3b" refType="ctrY" refFor="ch" refForName="bullet3b"/>
                    <dgm:constr type="w" for="ch" forName="textBox3b" refType="w" fact="0.24"/>
                    <dgm:constr type="h" for="ch" forName="textBox3b" refType="h" fact="0.456"/>
                    <dgm:constr type="userB" refType="h" refFor="ch" refForName="bullet3b" fact="0.53"/>
                    <dgm:constr type="rMarg" for="ch" forName="textBox3b" refType="userB" fact="2.834"/>
                    <dgm:constr type="ctrX" for="ch" forName="bullet3c" refType="w" fact="0.665"/>
                    <dgm:constr type="ctrY" for="ch" forName="bullet3c" refType="h" fact="0.305"/>
                    <dgm:constr type="w" for="ch" forName="bullet3c" refType="w" fact="0.065"/>
                    <dgm:constr type="h" for="ch" forName="bullet3c" refType="w" refFor="ch" refForName="bullet3c"/>
                    <dgm:constr type="r" for="ch" forName="textBox3c" refType="ctrX" refFor="ch" refForName="bullet3c"/>
                    <dgm:constr type="b" for="ch" forName="textBox3c" refType="ctrY" refFor="ch" refForName="bullet3c"/>
                    <dgm:constr type="w" for="ch" forName="textBox3c" refType="w" fact="0.24"/>
                    <dgm:constr type="h" for="ch" forName="textBox3c" refType="h" fact="0.305"/>
                    <dgm:constr type="userC" refType="h" refFor="ch" refForName="bullet3c" fact="0.53"/>
                    <dgm:constr type="rMarg" for="ch" forName="textBox3c" refType="userC" fact="2.834"/>
                    <dgm:constr type="primFontSz" for="ch" ptType="node" op="equ" val="65"/>
                  </dgm:constrLst>
                </dgm:else>
              </dgm:choose>
              <dgm:ruleLst/>
              <dgm:forEach name="Name40" axis="ch" ptType="node" cnt="1">
                <dgm:layoutNode name="bullet3a" styleLbl="node1">
                  <dgm:alg type="sp"/>
                  <dgm:shape xmlns:r="http://schemas.openxmlformats.org/officeDocument/2006/relationships" type="ellipse" r:blip="">
                    <dgm:adjLst/>
                  </dgm:shape>
                  <dgm:presOf/>
                  <dgm:constrLst/>
                  <dgm:ruleLst/>
                </dgm:layoutNode>
                <dgm:layoutNode name="textBox3a" styleLbl="revTx">
                  <dgm:varLst>
                    <dgm:bulletEnabled val="1"/>
                  </dgm:varLst>
                  <dgm:choose name="Name41">
                    <dgm:if name="Name42" func="var" arg="dir" op="equ" val="norm">
                      <dgm:choose name="Name43">
                        <dgm:if name="Name44" axis="root des" ptType="all node" func="maxDepth" op="gt" val="1">
                          <dgm:alg type="tx">
                            <dgm:param type="txAnchorVert" val="t"/>
                            <dgm:param type="parTxLTRAlign" val="l"/>
                            <dgm:param type="parTxRTLAlign" val="r"/>
                          </dgm:alg>
                        </dgm:if>
                        <dgm:else name="Name45">
                          <dgm:alg type="tx">
                            <dgm:param type="txAnchorVert" val="t"/>
                            <dgm:param type="parTxLTRAlign" val="l"/>
                            <dgm:param type="parTxRTLAlign" val="l"/>
                          </dgm:alg>
                        </dgm:else>
                      </dgm:choose>
                    </dgm:if>
                    <dgm:else name="Name46">
                      <dgm:choose name="Name47">
                        <dgm:if name="Name48" axis="root des" ptType="all node" func="maxDepth" op="gt" val="1">
                          <dgm:alg type="tx">
                            <dgm:param type="txAnchorVert" val="b"/>
                            <dgm:param type="txAnchorVertCh" val="b"/>
                            <dgm:param type="parTxLTRAlign" val="l"/>
                            <dgm:param type="parTxRTLAlign" val="r"/>
                          </dgm:alg>
                        </dgm:if>
                        <dgm:else name="Name49">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50">
                    <dgm:if name="Name51" func="var" arg="dir" op="equ" val="norm">
                      <dgm:constrLst>
                        <dgm:constr type="rMarg"/>
                        <dgm:constr type="tMarg"/>
                        <dgm:constr type="bMarg"/>
                      </dgm:constrLst>
                    </dgm:if>
                    <dgm:else name="Name52">
                      <dgm:constrLst>
                        <dgm:constr type="lMarg"/>
                        <dgm:constr type="tMarg"/>
                        <dgm:constr type="bMarg"/>
                      </dgm:constrLst>
                    </dgm:else>
                  </dgm:choose>
                  <dgm:ruleLst>
                    <dgm:rule type="primFontSz" val="5" fact="NaN" max="NaN"/>
                  </dgm:ruleLst>
                </dgm:layoutNode>
              </dgm:forEach>
              <dgm:forEach name="Name53" axis="ch" ptType="node" st="2" cnt="1">
                <dgm:layoutNode name="bullet3b" styleLbl="node1">
                  <dgm:alg type="sp"/>
                  <dgm:shape xmlns:r="http://schemas.openxmlformats.org/officeDocument/2006/relationships" type="ellipse" r:blip="">
                    <dgm:adjLst/>
                  </dgm:shape>
                  <dgm:presOf/>
                  <dgm:constrLst/>
                  <dgm:ruleLst/>
                </dgm:layoutNode>
                <dgm:layoutNode name="textBox3b" styleLbl="revTx">
                  <dgm:varLst>
                    <dgm:bulletEnabled val="1"/>
                  </dgm:varLst>
                  <dgm:choose name="Name54">
                    <dgm:if name="Name55" func="var" arg="dir" op="equ" val="norm">
                      <dgm:choose name="Name56">
                        <dgm:if name="Name57" axis="root des" ptType="all node" func="maxDepth" op="gt" val="1">
                          <dgm:alg type="tx">
                            <dgm:param type="txAnchorVert" val="t"/>
                            <dgm:param type="parTxLTRAlign" val="l"/>
                            <dgm:param type="parTxRTLAlign" val="r"/>
                          </dgm:alg>
                        </dgm:if>
                        <dgm:else name="Name58">
                          <dgm:alg type="tx">
                            <dgm:param type="txAnchorVert" val="t"/>
                            <dgm:param type="parTxLTRAlign" val="l"/>
                            <dgm:param type="parTxRTLAlign" val="l"/>
                          </dgm:alg>
                        </dgm:else>
                      </dgm:choose>
                    </dgm:if>
                    <dgm:else name="Name59">
                      <dgm:choose name="Name60">
                        <dgm:if name="Name61" axis="root des" ptType="all node" func="maxDepth" op="gt" val="1">
                          <dgm:alg type="tx">
                            <dgm:param type="txAnchorVert" val="b"/>
                            <dgm:param type="txAnchorVertCh" val="b"/>
                            <dgm:param type="parTxLTRAlign" val="l"/>
                            <dgm:param type="parTxRTLAlign" val="r"/>
                          </dgm:alg>
                        </dgm:if>
                        <dgm:else name="Name62">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63">
                    <dgm:if name="Name64" func="var" arg="dir" op="equ" val="norm">
                      <dgm:constrLst>
                        <dgm:constr type="rMarg"/>
                        <dgm:constr type="tMarg"/>
                        <dgm:constr type="bMarg"/>
                      </dgm:constrLst>
                    </dgm:if>
                    <dgm:else name="Name65">
                      <dgm:constrLst>
                        <dgm:constr type="lMarg"/>
                        <dgm:constr type="tMarg"/>
                        <dgm:constr type="bMarg"/>
                      </dgm:constrLst>
                    </dgm:else>
                  </dgm:choose>
                  <dgm:ruleLst>
                    <dgm:rule type="primFontSz" val="5" fact="NaN" max="NaN"/>
                  </dgm:ruleLst>
                </dgm:layoutNode>
              </dgm:forEach>
              <dgm:forEach name="Name66" axis="ch" ptType="node" st="3" cnt="1">
                <dgm:layoutNode name="bullet3c" styleLbl="node1">
                  <dgm:alg type="sp"/>
                  <dgm:shape xmlns:r="http://schemas.openxmlformats.org/officeDocument/2006/relationships" type="ellipse" r:blip="">
                    <dgm:adjLst/>
                  </dgm:shape>
                  <dgm:presOf/>
                  <dgm:constrLst/>
                  <dgm:ruleLst/>
                </dgm:layoutNode>
                <dgm:layoutNode name="textBox3c" styleLbl="revTx">
                  <dgm:varLst>
                    <dgm:bulletEnabled val="1"/>
                  </dgm:varLst>
                  <dgm:choose name="Name67">
                    <dgm:if name="Name68" func="var" arg="dir" op="equ" val="norm">
                      <dgm:choose name="Name69">
                        <dgm:if name="Name70" axis="root des" ptType="all node" func="maxDepth" op="gt" val="1">
                          <dgm:alg type="tx">
                            <dgm:param type="txAnchorVert" val="t"/>
                            <dgm:param type="parTxLTRAlign" val="l"/>
                            <dgm:param type="parTxRTLAlign" val="r"/>
                          </dgm:alg>
                        </dgm:if>
                        <dgm:else name="Name71">
                          <dgm:alg type="tx">
                            <dgm:param type="txAnchorVert" val="t"/>
                            <dgm:param type="parTxLTRAlign" val="l"/>
                            <dgm:param type="parTxRTLAlign" val="l"/>
                          </dgm:alg>
                        </dgm:else>
                      </dgm:choose>
                    </dgm:if>
                    <dgm:else name="Name72">
                      <dgm:choose name="Name73">
                        <dgm:if name="Name74" axis="root des" ptType="all node" func="maxDepth" op="gt" val="1">
                          <dgm:alg type="tx">
                            <dgm:param type="txAnchorVert" val="b"/>
                            <dgm:param type="txAnchorVertCh" val="b"/>
                            <dgm:param type="parTxLTRAlign" val="l"/>
                            <dgm:param type="parTxRTLAlign" val="r"/>
                          </dgm:alg>
                        </dgm:if>
                        <dgm:else name="Name75">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76">
                    <dgm:if name="Name77" func="var" arg="dir" op="equ" val="norm">
                      <dgm:constrLst>
                        <dgm:constr type="rMarg"/>
                        <dgm:constr type="tMarg"/>
                        <dgm:constr type="bMarg"/>
                      </dgm:constrLst>
                    </dgm:if>
                    <dgm:else name="Name78">
                      <dgm:constrLst>
                        <dgm:constr type="lMarg"/>
                        <dgm:constr type="tMarg"/>
                        <dgm:constr type="bMarg"/>
                      </dgm:constrLst>
                    </dgm:else>
                  </dgm:choose>
                  <dgm:ruleLst>
                    <dgm:rule type="primFontSz" val="5" fact="NaN" max="NaN"/>
                  </dgm:ruleLst>
                </dgm:layoutNode>
              </dgm:forEach>
            </dgm:layoutNode>
          </dgm:if>
          <dgm:if name="Name79" axis="ch" ptType="node" func="cnt" op="equ" val="4">
            <dgm:layoutNode name="arrowDiagram4">
              <dgm:alg type="composite">
                <dgm:param type="vertAlign" val="none"/>
                <dgm:param type="horzAlign" val="none"/>
              </dgm:alg>
              <dgm:shape xmlns:r="http://schemas.openxmlformats.org/officeDocument/2006/relationships" r:blip="">
                <dgm:adjLst/>
              </dgm:shape>
              <dgm:presOf/>
              <dgm:choose name="Name80">
                <dgm:if name="Name81" func="var" arg="dir" op="equ" val="norm">
                  <dgm:constrLst>
                    <dgm:constr type="ctrX" for="ch" forName="bullet4a" refType="w" fact="0.11"/>
                    <dgm:constr type="ctrY" for="ch" forName="bullet4a" refType="h" fact="0.762"/>
                    <dgm:constr type="w" for="ch" forName="bullet4a" refType="w" fact="0.023"/>
                    <dgm:constr type="h" for="ch" forName="bullet4a" refType="w" refFor="ch" refForName="bullet4a"/>
                    <dgm:constr type="l" for="ch" forName="textBox4a" refType="ctrX" refFor="ch" refForName="bullet4a"/>
                    <dgm:constr type="t" for="ch" forName="textBox4a" refType="ctrY" refFor="ch" refForName="bullet4a"/>
                    <dgm:constr type="w" for="ch" forName="textBox4a" refType="w" fact="0.171"/>
                    <dgm:constr type="h" for="ch" forName="textBox4a" refType="h" fact="0.238"/>
                    <dgm:constr type="userA" refType="h" refFor="ch" refForName="bullet4a" fact="0.53"/>
                    <dgm:constr type="lMarg" for="ch" forName="textBox4a" refType="userA" fact="2.834"/>
                    <dgm:constr type="ctrX" for="ch" forName="bullet4b" refType="w" fact="0.281"/>
                    <dgm:constr type="ctrY" for="ch" forName="bullet4b" refType="h" fact="0.543"/>
                    <dgm:constr type="w" for="ch" forName="bullet4b" refType="w" fact="0.04"/>
                    <dgm:constr type="h" for="ch" forName="bullet4b" refType="w" refFor="ch" refForName="bullet4b"/>
                    <dgm:constr type="l" for="ch" forName="textBox4b" refType="ctrX" refFor="ch" refForName="bullet4b"/>
                    <dgm:constr type="t" for="ch" forName="textBox4b" refType="ctrY" refFor="ch" refForName="bullet4b"/>
                    <dgm:constr type="w" for="ch" forName="textBox4b" refType="w" fact="0.21"/>
                    <dgm:constr type="h" for="ch" forName="textBox4b" refType="h" fact="0.457"/>
                    <dgm:constr type="userB" refType="h" refFor="ch" refForName="bullet4b" fact="0.53"/>
                    <dgm:constr type="lMarg" for="ch" forName="textBox4b" refType="userB" fact="2.834"/>
                    <dgm:constr type="ctrX" for="ch" forName="bullet4c" refType="w" fact="0.495"/>
                    <dgm:constr type="ctrY" for="ch" forName="bullet4c" refType="h" fact="0.382"/>
                    <dgm:constr type="w" for="ch" forName="bullet4c" refType="w" fact="0.053"/>
                    <dgm:constr type="h" for="ch" forName="bullet4c" refType="w" refFor="ch" refForName="bullet4c"/>
                    <dgm:constr type="l" for="ch" forName="textBox4c" refType="ctrX" refFor="ch" refForName="bullet4c"/>
                    <dgm:constr type="t" for="ch" forName="textBox4c" refType="ctrY" refFor="ch" refForName="bullet4c"/>
                    <dgm:constr type="w" for="ch" forName="textBox4c" refType="w" fact="0.21"/>
                    <dgm:constr type="h" for="ch" forName="textBox4c" refType="h" fact="0.618"/>
                    <dgm:constr type="userC" refType="h" refFor="ch" refForName="bullet4c" fact="0.53"/>
                    <dgm:constr type="lMarg" for="ch" forName="textBox4c" refType="userC" fact="2.834"/>
                    <dgm:constr type="ctrX" for="ch" forName="bullet4d" refType="w" fact="0.73"/>
                    <dgm:constr type="ctrY" for="ch" forName="bullet4d" refType="h" fact="0.283"/>
                    <dgm:constr type="w" for="ch" forName="bullet4d" refType="w" fact="0.071"/>
                    <dgm:constr type="h" for="ch" forName="bullet4d" refType="w" refFor="ch" refForName="bullet4d"/>
                    <dgm:constr type="l" for="ch" forName="textBox4d" refType="ctrX" refFor="ch" refForName="bullet4d"/>
                    <dgm:constr type="t" for="ch" forName="textBox4d" refType="ctrY" refFor="ch" refForName="bullet4d"/>
                    <dgm:constr type="w" for="ch" forName="textBox4d" refType="w" fact="0.21"/>
                    <dgm:constr type="h" for="ch" forName="textBox4d" refType="h" fact="0.717"/>
                    <dgm:constr type="userD" refType="h" refFor="ch" refForName="bullet4d" fact="0.53"/>
                    <dgm:constr type="lMarg" for="ch" forName="textBox4d" refType="userD" fact="2.834"/>
                    <dgm:constr type="primFontSz" for="ch" ptType="node" op="equ" val="65"/>
                  </dgm:constrLst>
                </dgm:if>
                <dgm:else name="Name82">
                  <dgm:constrLst>
                    <dgm:constr type="ctrX" for="ch" forName="bullet4a" refType="w" fact="0.11"/>
                    <dgm:constr type="ctrY" for="ch" forName="bullet4a" refType="h" fact="0.762"/>
                    <dgm:constr type="w" for="ch" forName="bullet4a" refType="w" fact="0.023"/>
                    <dgm:constr type="h" for="ch" forName="bullet4a" refType="w" refFor="ch" refForName="bullet4a"/>
                    <dgm:constr type="r" for="ch" forName="textBox4a" refType="ctrX" refFor="ch" refForName="bullet4a"/>
                    <dgm:constr type="b" for="ch" forName="textBox4a" refType="ctrY" refFor="ch" refForName="bullet4a"/>
                    <dgm:constr type="w" for="ch" forName="textBox4a" refType="w" fact="0.11"/>
                    <dgm:constr type="h" for="ch" forName="textBox4a" refType="h" fact="0.762"/>
                    <dgm:constr type="userA" refType="h" refFor="ch" refForName="bullet4a" fact="0.53"/>
                    <dgm:constr type="rMarg" for="ch" forName="textBox4a" refType="userA" fact="2.834"/>
                    <dgm:constr type="ctrX" for="ch" forName="bullet4b" refType="w" fact="0.281"/>
                    <dgm:constr type="ctrY" for="ch" forName="bullet4b" refType="h" fact="0.543"/>
                    <dgm:constr type="w" for="ch" forName="bullet4b" refType="w" fact="0.04"/>
                    <dgm:constr type="h" for="ch" forName="bullet4b" refType="w" refFor="ch" refForName="bullet4b"/>
                    <dgm:constr type="r" for="ch" forName="textBox4b" refType="ctrX" refFor="ch" refForName="bullet4b"/>
                    <dgm:constr type="b" for="ch" forName="textBox4b" refType="ctrY" refFor="ch" refForName="bullet4b"/>
                    <dgm:constr type="w" for="ch" forName="textBox4b" refType="w" fact="0.171"/>
                    <dgm:constr type="h" for="ch" forName="textBox4b" refType="h" fact="0.543"/>
                    <dgm:constr type="userB" refType="h" refFor="ch" refForName="bullet4b" fact="0.53"/>
                    <dgm:constr type="rMarg" for="ch" forName="textBox4b" refType="userB" fact="2.834"/>
                    <dgm:constr type="ctrX" for="ch" forName="bullet4c" refType="w" fact="0.495"/>
                    <dgm:constr type="ctrY" for="ch" forName="bullet4c" refType="h" fact="0.382"/>
                    <dgm:constr type="w" for="ch" forName="bullet4c" refType="w" fact="0.053"/>
                    <dgm:constr type="h" for="ch" forName="bullet4c" refType="w" refFor="ch" refForName="bullet4c"/>
                    <dgm:constr type="r" for="ch" forName="textBox4c" refType="ctrX" refFor="ch" refForName="bullet4c"/>
                    <dgm:constr type="b" for="ch" forName="textBox4c" refType="ctrY" refFor="ch" refForName="bullet4c"/>
                    <dgm:constr type="w" for="ch" forName="textBox4c" refType="w" fact="0.21"/>
                    <dgm:constr type="h" for="ch" forName="textBox4c" refType="h" fact="0.382"/>
                    <dgm:constr type="userC" refType="h" refFor="ch" refForName="bullet4c" fact="0.53"/>
                    <dgm:constr type="rMarg" for="ch" forName="textBox4c" refType="userC" fact="2.834"/>
                    <dgm:constr type="ctrX" for="ch" forName="bullet4d" refType="w" fact="0.73"/>
                    <dgm:constr type="ctrY" for="ch" forName="bullet4d" refType="h" fact="0.283"/>
                    <dgm:constr type="w" for="ch" forName="bullet4d" refType="w" fact="0.071"/>
                    <dgm:constr type="h" for="ch" forName="bullet4d" refType="w" refFor="ch" refForName="bullet4d"/>
                    <dgm:constr type="r" for="ch" forName="textBox4d" refType="ctrX" refFor="ch" refForName="bullet4d"/>
                    <dgm:constr type="b" for="ch" forName="textBox4d" refType="ctrY" refFor="ch" refForName="bullet4d"/>
                    <dgm:constr type="w" for="ch" forName="textBox4d" refType="w" fact="0.21"/>
                    <dgm:constr type="h" for="ch" forName="textBox4d" refType="h" fact="0.283"/>
                    <dgm:constr type="userD" refType="h" refFor="ch" refForName="bullet4d" fact="0.53"/>
                    <dgm:constr type="rMarg" for="ch" forName="textBox4d" refType="userD" fact="2.834"/>
                    <dgm:constr type="primFontSz" for="ch" ptType="node" op="equ" val="65"/>
                  </dgm:constrLst>
                </dgm:else>
              </dgm:choose>
              <dgm:ruleLst/>
              <dgm:forEach name="Name83" axis="ch" ptType="node" cnt="1">
                <dgm:layoutNode name="bullet4a" styleLbl="node1">
                  <dgm:alg type="sp"/>
                  <dgm:shape xmlns:r="http://schemas.openxmlformats.org/officeDocument/2006/relationships" type="ellipse" r:blip="">
                    <dgm:adjLst/>
                  </dgm:shape>
                  <dgm:presOf/>
                  <dgm:constrLst/>
                  <dgm:ruleLst/>
                </dgm:layoutNode>
                <dgm:layoutNode name="textBox4a" styleLbl="revTx">
                  <dgm:varLst>
                    <dgm:bulletEnabled val="1"/>
                  </dgm:varLst>
                  <dgm:choose name="Name84">
                    <dgm:if name="Name85" func="var" arg="dir" op="equ" val="norm">
                      <dgm:choose name="Name86">
                        <dgm:if name="Name87" axis="root des" ptType="all node" func="maxDepth" op="gt" val="1">
                          <dgm:alg type="tx">
                            <dgm:param type="txAnchorVert" val="t"/>
                            <dgm:param type="parTxLTRAlign" val="l"/>
                            <dgm:param type="parTxRTLAlign" val="r"/>
                          </dgm:alg>
                        </dgm:if>
                        <dgm:else name="Name88">
                          <dgm:alg type="tx">
                            <dgm:param type="txAnchorVert" val="t"/>
                            <dgm:param type="parTxLTRAlign" val="l"/>
                            <dgm:param type="parTxRTLAlign" val="l"/>
                          </dgm:alg>
                        </dgm:else>
                      </dgm:choose>
                    </dgm:if>
                    <dgm:else name="Name89">
                      <dgm:choose name="Name90">
                        <dgm:if name="Name91" axis="root des" ptType="all node" func="maxDepth" op="gt" val="1">
                          <dgm:alg type="tx">
                            <dgm:param type="txAnchorVert" val="b"/>
                            <dgm:param type="txAnchorVertCh" val="b"/>
                            <dgm:param type="parTxLTRAlign" val="l"/>
                            <dgm:param type="parTxRTLAlign" val="r"/>
                          </dgm:alg>
                        </dgm:if>
                        <dgm:else name="Name92">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93">
                    <dgm:if name="Name94" func="var" arg="dir" op="equ" val="norm">
                      <dgm:constrLst>
                        <dgm:constr type="rMarg"/>
                        <dgm:constr type="tMarg"/>
                        <dgm:constr type="bMarg"/>
                      </dgm:constrLst>
                    </dgm:if>
                    <dgm:else name="Name95">
                      <dgm:constrLst>
                        <dgm:constr type="lMarg"/>
                        <dgm:constr type="tMarg"/>
                        <dgm:constr type="bMarg"/>
                      </dgm:constrLst>
                    </dgm:else>
                  </dgm:choose>
                  <dgm:ruleLst>
                    <dgm:rule type="primFontSz" val="5" fact="NaN" max="NaN"/>
                  </dgm:ruleLst>
                </dgm:layoutNode>
              </dgm:forEach>
              <dgm:forEach name="Name96" axis="ch" ptType="node" st="2" cnt="1">
                <dgm:layoutNode name="bullet4b" styleLbl="node1">
                  <dgm:alg type="sp"/>
                  <dgm:shape xmlns:r="http://schemas.openxmlformats.org/officeDocument/2006/relationships" type="ellipse" r:blip="">
                    <dgm:adjLst/>
                  </dgm:shape>
                  <dgm:presOf/>
                  <dgm:constrLst/>
                  <dgm:ruleLst/>
                </dgm:layoutNode>
                <dgm:layoutNode name="textBox4b" styleLbl="revTx">
                  <dgm:varLst>
                    <dgm:bulletEnabled val="1"/>
                  </dgm:varLst>
                  <dgm:choose name="Name97">
                    <dgm:if name="Name98" func="var" arg="dir" op="equ" val="norm">
                      <dgm:choose name="Name99">
                        <dgm:if name="Name100" axis="root des" ptType="all node" func="maxDepth" op="gt" val="1">
                          <dgm:alg type="tx">
                            <dgm:param type="txAnchorVert" val="t"/>
                            <dgm:param type="parTxLTRAlign" val="l"/>
                            <dgm:param type="parTxRTLAlign" val="r"/>
                          </dgm:alg>
                        </dgm:if>
                        <dgm:else name="Name101">
                          <dgm:alg type="tx">
                            <dgm:param type="txAnchorVert" val="t"/>
                            <dgm:param type="parTxLTRAlign" val="l"/>
                            <dgm:param type="parTxRTLAlign" val="l"/>
                          </dgm:alg>
                        </dgm:else>
                      </dgm:choose>
                    </dgm:if>
                    <dgm:else name="Name102">
                      <dgm:choose name="Name103">
                        <dgm:if name="Name104" axis="root des" ptType="all node" func="maxDepth" op="gt" val="1">
                          <dgm:alg type="tx">
                            <dgm:param type="txAnchorVert" val="b"/>
                            <dgm:param type="txAnchorVertCh" val="b"/>
                            <dgm:param type="parTxLTRAlign" val="l"/>
                            <dgm:param type="parTxRTLAlign" val="r"/>
                          </dgm:alg>
                        </dgm:if>
                        <dgm:else name="Name105">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06">
                    <dgm:if name="Name107" func="var" arg="dir" op="equ" val="norm">
                      <dgm:constrLst>
                        <dgm:constr type="rMarg"/>
                        <dgm:constr type="tMarg"/>
                        <dgm:constr type="bMarg"/>
                      </dgm:constrLst>
                    </dgm:if>
                    <dgm:else name="Name108">
                      <dgm:constrLst>
                        <dgm:constr type="lMarg"/>
                        <dgm:constr type="tMarg"/>
                        <dgm:constr type="bMarg"/>
                      </dgm:constrLst>
                    </dgm:else>
                  </dgm:choose>
                  <dgm:ruleLst>
                    <dgm:rule type="primFontSz" val="5" fact="NaN" max="NaN"/>
                  </dgm:ruleLst>
                </dgm:layoutNode>
              </dgm:forEach>
              <dgm:forEach name="Name109" axis="ch" ptType="node" st="3" cnt="1">
                <dgm:layoutNode name="bullet4c" styleLbl="node1">
                  <dgm:alg type="sp"/>
                  <dgm:shape xmlns:r="http://schemas.openxmlformats.org/officeDocument/2006/relationships" type="ellipse" r:blip="">
                    <dgm:adjLst/>
                  </dgm:shape>
                  <dgm:presOf/>
                  <dgm:constrLst/>
                  <dgm:ruleLst/>
                </dgm:layoutNode>
                <dgm:layoutNode name="textBox4c" styleLbl="revTx">
                  <dgm:varLst>
                    <dgm:bulletEnabled val="1"/>
                  </dgm:varLst>
                  <dgm:choose name="Name110">
                    <dgm:if name="Name111" func="var" arg="dir" op="equ" val="norm">
                      <dgm:choose name="Name112">
                        <dgm:if name="Name113" axis="root des" ptType="all node" func="maxDepth" op="gt" val="1">
                          <dgm:alg type="tx">
                            <dgm:param type="txAnchorVert" val="t"/>
                            <dgm:param type="parTxLTRAlign" val="l"/>
                            <dgm:param type="parTxRTLAlign" val="r"/>
                          </dgm:alg>
                        </dgm:if>
                        <dgm:else name="Name114">
                          <dgm:alg type="tx">
                            <dgm:param type="txAnchorVert" val="t"/>
                            <dgm:param type="parTxLTRAlign" val="l"/>
                            <dgm:param type="parTxRTLAlign" val="l"/>
                          </dgm:alg>
                        </dgm:else>
                      </dgm:choose>
                    </dgm:if>
                    <dgm:else name="Name115">
                      <dgm:choose name="Name116">
                        <dgm:if name="Name117" axis="root des" ptType="all node" func="maxDepth" op="gt" val="1">
                          <dgm:alg type="tx">
                            <dgm:param type="txAnchorVert" val="b"/>
                            <dgm:param type="txAnchorVertCh" val="b"/>
                            <dgm:param type="parTxLTRAlign" val="l"/>
                            <dgm:param type="parTxRTLAlign" val="r"/>
                          </dgm:alg>
                        </dgm:if>
                        <dgm:else name="Name118">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19">
                    <dgm:if name="Name120" func="var" arg="dir" op="equ" val="norm">
                      <dgm:constrLst>
                        <dgm:constr type="rMarg"/>
                        <dgm:constr type="tMarg"/>
                        <dgm:constr type="bMarg"/>
                      </dgm:constrLst>
                    </dgm:if>
                    <dgm:else name="Name121">
                      <dgm:constrLst>
                        <dgm:constr type="lMarg"/>
                        <dgm:constr type="tMarg"/>
                        <dgm:constr type="bMarg"/>
                      </dgm:constrLst>
                    </dgm:else>
                  </dgm:choose>
                  <dgm:ruleLst>
                    <dgm:rule type="primFontSz" val="5" fact="NaN" max="NaN"/>
                  </dgm:ruleLst>
                </dgm:layoutNode>
              </dgm:forEach>
              <dgm:forEach name="Name122" axis="ch" ptType="node" st="4" cnt="1">
                <dgm:layoutNode name="bullet4d" styleLbl="node1">
                  <dgm:alg type="sp"/>
                  <dgm:shape xmlns:r="http://schemas.openxmlformats.org/officeDocument/2006/relationships" type="ellipse" r:blip="">
                    <dgm:adjLst/>
                  </dgm:shape>
                  <dgm:presOf/>
                  <dgm:constrLst/>
                  <dgm:ruleLst/>
                </dgm:layoutNode>
                <dgm:layoutNode name="textBox4d" styleLbl="revTx">
                  <dgm:varLst>
                    <dgm:bulletEnabled val="1"/>
                  </dgm:varLst>
                  <dgm:choose name="Name123">
                    <dgm:if name="Name124" func="var" arg="dir" op="equ" val="norm">
                      <dgm:choose name="Name125">
                        <dgm:if name="Name126" axis="root des" ptType="all node" func="maxDepth" op="gt" val="1">
                          <dgm:alg type="tx">
                            <dgm:param type="txAnchorVert" val="t"/>
                            <dgm:param type="parTxLTRAlign" val="l"/>
                            <dgm:param type="parTxRTLAlign" val="r"/>
                          </dgm:alg>
                        </dgm:if>
                        <dgm:else name="Name127">
                          <dgm:alg type="tx">
                            <dgm:param type="txAnchorVert" val="t"/>
                            <dgm:param type="parTxLTRAlign" val="l"/>
                            <dgm:param type="parTxRTLAlign" val="l"/>
                          </dgm:alg>
                        </dgm:else>
                      </dgm:choose>
                    </dgm:if>
                    <dgm:else name="Name128">
                      <dgm:choose name="Name129">
                        <dgm:if name="Name130" axis="root des" ptType="all node" func="maxDepth" op="gt" val="1">
                          <dgm:alg type="tx">
                            <dgm:param type="txAnchorVert" val="b"/>
                            <dgm:param type="txAnchorVertCh" val="b"/>
                            <dgm:param type="parTxLTRAlign" val="l"/>
                            <dgm:param type="parTxRTLAlign" val="r"/>
                          </dgm:alg>
                        </dgm:if>
                        <dgm:else name="Name131">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32">
                    <dgm:if name="Name133" func="var" arg="dir" op="equ" val="norm">
                      <dgm:constrLst>
                        <dgm:constr type="rMarg"/>
                        <dgm:constr type="tMarg"/>
                        <dgm:constr type="bMarg"/>
                      </dgm:constrLst>
                    </dgm:if>
                    <dgm:else name="Name134">
                      <dgm:constrLst>
                        <dgm:constr type="lMarg"/>
                        <dgm:constr type="tMarg"/>
                        <dgm:constr type="bMarg"/>
                      </dgm:constrLst>
                    </dgm:else>
                  </dgm:choose>
                  <dgm:ruleLst>
                    <dgm:rule type="primFontSz" val="5" fact="NaN" max="NaN"/>
                  </dgm:ruleLst>
                </dgm:layoutNode>
              </dgm:forEach>
            </dgm:layoutNode>
          </dgm:if>
          <dgm:else name="Name135">
            <dgm:layoutNode name="arrowDiagram5">
              <dgm:alg type="composite">
                <dgm:param type="vertAlign" val="none"/>
                <dgm:param type="horzAlign" val="none"/>
              </dgm:alg>
              <dgm:shape xmlns:r="http://schemas.openxmlformats.org/officeDocument/2006/relationships" r:blip="">
                <dgm:adjLst/>
              </dgm:shape>
              <dgm:presOf/>
              <dgm:choose name="Name136">
                <dgm:if name="Name137" func="var" arg="dir" op="equ" val="norm">
                  <dgm:constrLst>
                    <dgm:constr type="ctrX" for="ch" forName="bullet5a" refType="w" fact="0.11"/>
                    <dgm:constr type="ctrY" for="ch" forName="bullet5a" refType="h" fact="0.762"/>
                    <dgm:constr type="w" for="ch" forName="bullet5a" refType="w" fact="0.023"/>
                    <dgm:constr type="h" for="ch" forName="bullet5a" refType="w" refFor="ch" refForName="bullet5a"/>
                    <dgm:constr type="l" for="ch" forName="textBox5a" refType="ctrX" refFor="ch" refForName="bullet5a"/>
                    <dgm:constr type="t" for="ch" forName="textBox5a" refType="ctrY" refFor="ch" refForName="bullet5a"/>
                    <dgm:constr type="w" for="ch" forName="textBox5a" refType="w" fact="0.131"/>
                    <dgm:constr type="h" for="ch" forName="textBox5a" refType="h" fact="0.238"/>
                    <dgm:constr type="userA" refType="h" refFor="ch" refForName="bullet5a" fact="0.53"/>
                    <dgm:constr type="lMarg" for="ch" forName="textBox5a" refType="userA" fact="2.834"/>
                    <dgm:constr type="ctrX" for="ch" forName="bullet5b" refType="w" fact="0.241"/>
                    <dgm:constr type="ctrY" for="ch" forName="bullet5b" refType="h" fact="0.581"/>
                    <dgm:constr type="w" for="ch" forName="bullet5b" refType="w" fact="0.036"/>
                    <dgm:constr type="h" for="ch" forName="bullet5b" refType="w" refFor="ch" refForName="bullet5b"/>
                    <dgm:constr type="l" for="ch" forName="textBox5b" refType="ctrX" refFor="ch" refForName="bullet5b"/>
                    <dgm:constr type="t" for="ch" forName="textBox5b" refType="ctrY" refFor="ch" refForName="bullet5b"/>
                    <dgm:constr type="w" for="ch" forName="textBox5b" refType="w" fact="0.166"/>
                    <dgm:constr type="h" for="ch" forName="textBox5b" refType="h" fact="0.419"/>
                    <dgm:constr type="userB" refType="h" refFor="ch" refForName="bullet5b" fact="0.53"/>
                    <dgm:constr type="lMarg" for="ch" forName="textBox5b" refType="userB" fact="2.834"/>
                    <dgm:constr type="ctrX" for="ch" forName="bullet5c" refType="w" fact="0.407"/>
                    <dgm:constr type="ctrY" for="ch" forName="bullet5c" refType="h" fact="0.438"/>
                    <dgm:constr type="w" for="ch" forName="bullet5c" refType="w" fact="0.048"/>
                    <dgm:constr type="h" for="ch" forName="bullet5c" refType="w" refFor="ch" refForName="bullet5c"/>
                    <dgm:constr type="l" for="ch" forName="textBox5c" refType="ctrX" refFor="ch" refForName="bullet5c"/>
                    <dgm:constr type="t" for="ch" forName="textBox5c" refType="ctrY" refFor="ch" refForName="bullet5c"/>
                    <dgm:constr type="w" for="ch" forName="textBox5c" refType="w" fact="0.193"/>
                    <dgm:constr type="h" for="ch" forName="textBox5c" refType="h" fact="0.562"/>
                    <dgm:constr type="userC" refType="h" refFor="ch" refForName="bullet5c" fact="0.53"/>
                    <dgm:constr type="lMarg" for="ch" forName="textBox5c" refType="userC" fact="2.834"/>
                    <dgm:constr type="ctrX" for="ch" forName="bullet5d" refType="w" fact="0.6"/>
                    <dgm:constr type="ctrY" for="ch" forName="bullet5d" refType="h" fact="0.33"/>
                    <dgm:constr type="w" for="ch" forName="bullet5d" refType="w" fact="0.062"/>
                    <dgm:constr type="h" for="ch" forName="bullet5d" refType="w" refFor="ch" refForName="bullet5d"/>
                    <dgm:constr type="l" for="ch" forName="textBox5d" refType="ctrX" refFor="ch" refForName="bullet5d"/>
                    <dgm:constr type="t" for="ch" forName="textBox5d" refType="ctrY" refFor="ch" refForName="bullet5d"/>
                    <dgm:constr type="w" for="ch" forName="textBox5d" refType="w" fact="0.2"/>
                    <dgm:constr type="h" for="ch" forName="textBox5d" refType="h" fact="0.67"/>
                    <dgm:constr type="userD" refType="h" refFor="ch" refForName="bullet5d" fact="0.53"/>
                    <dgm:constr type="lMarg" for="ch" forName="textBox5d" refType="userD" fact="2.834"/>
                    <dgm:constr type="ctrX" for="ch" forName="bullet5e" refType="w" fact="0.8"/>
                    <dgm:constr type="ctrY" for="ch" forName="bullet5e" refType="h" fact="0.264"/>
                    <dgm:constr type="w" for="ch" forName="bullet5e" refType="w" fact="0.079"/>
                    <dgm:constr type="h" for="ch" forName="bullet5e" refType="w" refFor="ch" refForName="bullet5e"/>
                    <dgm:constr type="l" for="ch" forName="textBox5e" refType="ctrX" refFor="ch" refForName="bullet5e"/>
                    <dgm:constr type="t" for="ch" forName="textBox5e" refType="ctrY" refFor="ch" refForName="bullet5e"/>
                    <dgm:constr type="w" for="ch" forName="textBox5e" refType="w" fact="0.2"/>
                    <dgm:constr type="h" for="ch" forName="textBox5e" refType="h" fact="0.736"/>
                    <dgm:constr type="userE" refType="h" refFor="ch" refForName="bullet5e" fact="0.53"/>
                    <dgm:constr type="lMarg" for="ch" forName="textBox5e" refType="userE" fact="2.834"/>
                    <dgm:constr type="primFontSz" for="ch" ptType="node" op="equ" val="65"/>
                  </dgm:constrLst>
                </dgm:if>
                <dgm:else name="Name138">
                  <dgm:constrLst>
                    <dgm:constr type="ctrX" for="ch" forName="bullet5a" refType="w" fact="0.11"/>
                    <dgm:constr type="ctrY" for="ch" forName="bullet5a" refType="h" fact="0.762"/>
                    <dgm:constr type="w" for="ch" forName="bullet5a" refType="w" fact="0.023"/>
                    <dgm:constr type="h" for="ch" forName="bullet5a" refType="w" refFor="ch" refForName="bullet5a"/>
                    <dgm:constr type="r" for="ch" forName="textBox5a" refType="ctrX" refFor="ch" refForName="bullet5a"/>
                    <dgm:constr type="b" for="ch" forName="textBox5a" refType="ctrY" refFor="ch" refForName="bullet5a"/>
                    <dgm:constr type="w" for="ch" forName="textBox5a" refType="w" fact="0.11"/>
                    <dgm:constr type="h" for="ch" forName="textBox5a" refType="h" fact="0.762"/>
                    <dgm:constr type="userA" refType="h" refFor="ch" refForName="bullet5a" fact="0.53"/>
                    <dgm:constr type="rMarg" for="ch" forName="textBox5a" refType="userA" fact="2.834"/>
                    <dgm:constr type="ctrX" for="ch" forName="bullet5b" refType="w" fact="0.241"/>
                    <dgm:constr type="ctrY" for="ch" forName="bullet5b" refType="h" fact="0.581"/>
                    <dgm:constr type="w" for="ch" forName="bullet5b" refType="w" fact="0.036"/>
                    <dgm:constr type="h" for="ch" forName="bullet5b" refType="w" refFor="ch" refForName="bullet5b"/>
                    <dgm:constr type="r" for="ch" forName="textBox5b" refType="ctrX" refFor="ch" refForName="bullet5b"/>
                    <dgm:constr type="b" for="ch" forName="textBox5b" refType="ctrY" refFor="ch" refForName="bullet5b"/>
                    <dgm:constr type="w" for="ch" forName="textBox5b" refType="w" fact="0.131"/>
                    <dgm:constr type="h" for="ch" forName="textBox5b" refType="h" fact="0.581"/>
                    <dgm:constr type="userB" refType="h" refFor="ch" refForName="bullet5b" fact="0.53"/>
                    <dgm:constr type="rMarg" for="ch" forName="textBox5b" refType="userB" fact="2.834"/>
                    <dgm:constr type="ctrX" for="ch" forName="bullet5c" refType="w" fact="0.407"/>
                    <dgm:constr type="ctrY" for="ch" forName="bullet5c" refType="h" fact="0.438"/>
                    <dgm:constr type="w" for="ch" forName="bullet5c" refType="w" fact="0.048"/>
                    <dgm:constr type="h" for="ch" forName="bullet5c" refType="w" refFor="ch" refForName="bullet5c"/>
                    <dgm:constr type="r" for="ch" forName="textBox5c" refType="ctrX" refFor="ch" refForName="bullet5c"/>
                    <dgm:constr type="b" for="ch" forName="textBox5c" refType="ctrY" refFor="ch" refForName="bullet5c"/>
                    <dgm:constr type="w" for="ch" forName="textBox5c" refType="w" fact="0.166"/>
                    <dgm:constr type="h" for="ch" forName="textBox5c" refType="h" fact="0.438"/>
                    <dgm:constr type="userC" refType="h" refFor="ch" refForName="bullet5c" fact="0.53"/>
                    <dgm:constr type="rMarg" for="ch" forName="textBox5c" refType="userC" fact="2.834"/>
                    <dgm:constr type="ctrX" for="ch" forName="bullet5d" refType="w" fact="0.6"/>
                    <dgm:constr type="ctrY" for="ch" forName="bullet5d" refType="h" fact="0.33"/>
                    <dgm:constr type="w" for="ch" forName="bullet5d" refType="w" fact="0.062"/>
                    <dgm:constr type="h" for="ch" forName="bullet5d" refType="w" refFor="ch" refForName="bullet5d"/>
                    <dgm:constr type="r" for="ch" forName="textBox5d" refType="ctrX" refFor="ch" refForName="bullet5d"/>
                    <dgm:constr type="b" for="ch" forName="textBox5d" refType="ctrY" refFor="ch" refForName="bullet5d"/>
                    <dgm:constr type="w" for="ch" forName="textBox5d" refType="w" fact="0.193"/>
                    <dgm:constr type="h" for="ch" forName="textBox5d" refType="h" fact="0.33"/>
                    <dgm:constr type="userD" refType="h" refFor="ch" refForName="bullet5d" fact="0.53"/>
                    <dgm:constr type="rMarg" for="ch" forName="textBox5d" refType="userD" fact="2.834"/>
                    <dgm:constr type="ctrX" for="ch" forName="bullet5e" refType="w" fact="0.8"/>
                    <dgm:constr type="ctrY" for="ch" forName="bullet5e" refType="h" fact="0.264"/>
                    <dgm:constr type="w" for="ch" forName="bullet5e" refType="w" fact="0.079"/>
                    <dgm:constr type="h" for="ch" forName="bullet5e" refType="w" refFor="ch" refForName="bullet5e"/>
                    <dgm:constr type="r" for="ch" forName="textBox5e" refType="ctrX" refFor="ch" refForName="bullet5e"/>
                    <dgm:constr type="b" for="ch" forName="textBox5e" refType="ctrY" refFor="ch" refForName="bullet5e"/>
                    <dgm:constr type="w" for="ch" forName="textBox5e" refType="w" fact="0.2"/>
                    <dgm:constr type="h" for="ch" forName="textBox5e" refType="h" fact="0.264"/>
                    <dgm:constr type="userE" refType="h" refFor="ch" refForName="bullet5e" fact="0.53"/>
                    <dgm:constr type="rMarg" for="ch" forName="textBox5e" refType="userE" fact="2.834"/>
                    <dgm:constr type="primFontSz" for="ch" ptType="node" op="equ" val="65"/>
                  </dgm:constrLst>
                </dgm:else>
              </dgm:choose>
              <dgm:ruleLst/>
              <dgm:forEach name="Name139" axis="ch" ptType="node" cnt="1">
                <dgm:layoutNode name="bullet5a" styleLbl="node1">
                  <dgm:alg type="sp"/>
                  <dgm:shape xmlns:r="http://schemas.openxmlformats.org/officeDocument/2006/relationships" type="ellipse" r:blip="">
                    <dgm:adjLst/>
                  </dgm:shape>
                  <dgm:presOf/>
                  <dgm:constrLst/>
                  <dgm:ruleLst/>
                </dgm:layoutNode>
                <dgm:layoutNode name="textBox5a" styleLbl="revTx">
                  <dgm:varLst>
                    <dgm:bulletEnabled val="1"/>
                  </dgm:varLst>
                  <dgm:choose name="Name140">
                    <dgm:if name="Name141" func="var" arg="dir" op="equ" val="norm">
                      <dgm:choose name="Name142">
                        <dgm:if name="Name143" axis="root des" ptType="all node" func="maxDepth" op="gt" val="1">
                          <dgm:alg type="tx">
                            <dgm:param type="txAnchorVert" val="t"/>
                            <dgm:param type="parTxLTRAlign" val="l"/>
                            <dgm:param type="parTxRTLAlign" val="r"/>
                          </dgm:alg>
                        </dgm:if>
                        <dgm:else name="Name144">
                          <dgm:alg type="tx">
                            <dgm:param type="txAnchorVert" val="t"/>
                            <dgm:param type="parTxLTRAlign" val="l"/>
                            <dgm:param type="parTxRTLAlign" val="l"/>
                          </dgm:alg>
                        </dgm:else>
                      </dgm:choose>
                    </dgm:if>
                    <dgm:else name="Name145">
                      <dgm:choose name="Name146">
                        <dgm:if name="Name147" axis="root des" ptType="all node" func="maxDepth" op="gt" val="1">
                          <dgm:alg type="tx">
                            <dgm:param type="txAnchorVert" val="b"/>
                            <dgm:param type="txAnchorVertCh" val="b"/>
                            <dgm:param type="parTxLTRAlign" val="l"/>
                            <dgm:param type="parTxRTLAlign" val="r"/>
                          </dgm:alg>
                        </dgm:if>
                        <dgm:else name="Name148">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49">
                    <dgm:if name="Name150" func="var" arg="dir" op="equ" val="norm">
                      <dgm:constrLst>
                        <dgm:constr type="rMarg"/>
                        <dgm:constr type="tMarg"/>
                        <dgm:constr type="bMarg"/>
                      </dgm:constrLst>
                    </dgm:if>
                    <dgm:else name="Name151">
                      <dgm:constrLst>
                        <dgm:constr type="lMarg"/>
                        <dgm:constr type="tMarg"/>
                        <dgm:constr type="bMarg"/>
                      </dgm:constrLst>
                    </dgm:else>
                  </dgm:choose>
                  <dgm:ruleLst>
                    <dgm:rule type="primFontSz" val="5" fact="NaN" max="NaN"/>
                  </dgm:ruleLst>
                </dgm:layoutNode>
              </dgm:forEach>
              <dgm:forEach name="Name152" axis="ch" ptType="node" st="2" cnt="1">
                <dgm:layoutNode name="bullet5b" styleLbl="node1">
                  <dgm:alg type="sp"/>
                  <dgm:shape xmlns:r="http://schemas.openxmlformats.org/officeDocument/2006/relationships" type="ellipse" r:blip="">
                    <dgm:adjLst/>
                  </dgm:shape>
                  <dgm:presOf/>
                  <dgm:constrLst/>
                  <dgm:ruleLst/>
                </dgm:layoutNode>
                <dgm:layoutNode name="textBox5b" styleLbl="revTx">
                  <dgm:varLst>
                    <dgm:bulletEnabled val="1"/>
                  </dgm:varLst>
                  <dgm:choose name="Name153">
                    <dgm:if name="Name154" func="var" arg="dir" op="equ" val="norm">
                      <dgm:choose name="Name155">
                        <dgm:if name="Name156" axis="root des" ptType="all node" func="maxDepth" op="gt" val="1">
                          <dgm:alg type="tx">
                            <dgm:param type="txAnchorVert" val="t"/>
                            <dgm:param type="parTxLTRAlign" val="l"/>
                            <dgm:param type="parTxRTLAlign" val="r"/>
                          </dgm:alg>
                        </dgm:if>
                        <dgm:else name="Name157">
                          <dgm:alg type="tx">
                            <dgm:param type="txAnchorVert" val="t"/>
                            <dgm:param type="parTxLTRAlign" val="l"/>
                            <dgm:param type="parTxRTLAlign" val="l"/>
                          </dgm:alg>
                        </dgm:else>
                      </dgm:choose>
                    </dgm:if>
                    <dgm:else name="Name158">
                      <dgm:choose name="Name159">
                        <dgm:if name="Name160" axis="root des" ptType="all node" func="maxDepth" op="gt" val="1">
                          <dgm:alg type="tx">
                            <dgm:param type="txAnchorVert" val="b"/>
                            <dgm:param type="txAnchorVertCh" val="b"/>
                            <dgm:param type="parTxLTRAlign" val="l"/>
                            <dgm:param type="parTxRTLAlign" val="r"/>
                          </dgm:alg>
                        </dgm:if>
                        <dgm:else name="Name161">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62">
                    <dgm:if name="Name163" func="var" arg="dir" op="equ" val="norm">
                      <dgm:constrLst>
                        <dgm:constr type="rMarg"/>
                        <dgm:constr type="tMarg"/>
                        <dgm:constr type="bMarg"/>
                      </dgm:constrLst>
                    </dgm:if>
                    <dgm:else name="Name164">
                      <dgm:constrLst>
                        <dgm:constr type="lMarg"/>
                        <dgm:constr type="tMarg"/>
                        <dgm:constr type="bMarg"/>
                      </dgm:constrLst>
                    </dgm:else>
                  </dgm:choose>
                  <dgm:ruleLst>
                    <dgm:rule type="primFontSz" val="5" fact="NaN" max="NaN"/>
                  </dgm:ruleLst>
                </dgm:layoutNode>
              </dgm:forEach>
              <dgm:forEach name="Name165" axis="ch" ptType="node" st="3" cnt="1">
                <dgm:layoutNode name="bullet5c" styleLbl="node1">
                  <dgm:alg type="sp"/>
                  <dgm:shape xmlns:r="http://schemas.openxmlformats.org/officeDocument/2006/relationships" type="ellipse" r:blip="">
                    <dgm:adjLst/>
                  </dgm:shape>
                  <dgm:presOf/>
                  <dgm:constrLst/>
                  <dgm:ruleLst/>
                </dgm:layoutNode>
                <dgm:layoutNode name="textBox5c" styleLbl="revTx">
                  <dgm:varLst>
                    <dgm:bulletEnabled val="1"/>
                  </dgm:varLst>
                  <dgm:choose name="Name166">
                    <dgm:if name="Name167" func="var" arg="dir" op="equ" val="norm">
                      <dgm:choose name="Name168">
                        <dgm:if name="Name169" axis="root des" ptType="all node" func="maxDepth" op="gt" val="1">
                          <dgm:alg type="tx">
                            <dgm:param type="txAnchorVert" val="t"/>
                            <dgm:param type="parTxLTRAlign" val="l"/>
                            <dgm:param type="parTxRTLAlign" val="r"/>
                          </dgm:alg>
                        </dgm:if>
                        <dgm:else name="Name170">
                          <dgm:alg type="tx">
                            <dgm:param type="txAnchorVert" val="t"/>
                            <dgm:param type="parTxLTRAlign" val="l"/>
                            <dgm:param type="parTxRTLAlign" val="l"/>
                          </dgm:alg>
                        </dgm:else>
                      </dgm:choose>
                    </dgm:if>
                    <dgm:else name="Name171">
                      <dgm:choose name="Name172">
                        <dgm:if name="Name173" axis="root des" ptType="all node" func="maxDepth" op="gt" val="1">
                          <dgm:alg type="tx">
                            <dgm:param type="txAnchorVert" val="b"/>
                            <dgm:param type="txAnchorVertCh" val="b"/>
                            <dgm:param type="parTxLTRAlign" val="l"/>
                            <dgm:param type="parTxRTLAlign" val="r"/>
                          </dgm:alg>
                        </dgm:if>
                        <dgm:else name="Name174">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75">
                    <dgm:if name="Name176" func="var" arg="dir" op="equ" val="norm">
                      <dgm:constrLst>
                        <dgm:constr type="rMarg"/>
                        <dgm:constr type="tMarg"/>
                        <dgm:constr type="bMarg"/>
                      </dgm:constrLst>
                    </dgm:if>
                    <dgm:else name="Name177">
                      <dgm:constrLst>
                        <dgm:constr type="lMarg"/>
                        <dgm:constr type="tMarg"/>
                        <dgm:constr type="bMarg"/>
                      </dgm:constrLst>
                    </dgm:else>
                  </dgm:choose>
                  <dgm:ruleLst>
                    <dgm:rule type="primFontSz" val="5" fact="NaN" max="NaN"/>
                  </dgm:ruleLst>
                </dgm:layoutNode>
              </dgm:forEach>
              <dgm:forEach name="Name178" axis="ch" ptType="node" st="4" cnt="1">
                <dgm:layoutNode name="bullet5d" styleLbl="node1">
                  <dgm:alg type="sp"/>
                  <dgm:shape xmlns:r="http://schemas.openxmlformats.org/officeDocument/2006/relationships" type="ellipse" r:blip="">
                    <dgm:adjLst/>
                  </dgm:shape>
                  <dgm:presOf/>
                  <dgm:constrLst/>
                  <dgm:ruleLst/>
                </dgm:layoutNode>
                <dgm:layoutNode name="textBox5d" styleLbl="revTx">
                  <dgm:varLst>
                    <dgm:bulletEnabled val="1"/>
                  </dgm:varLst>
                  <dgm:choose name="Name179">
                    <dgm:if name="Name180" func="var" arg="dir" op="equ" val="norm">
                      <dgm:choose name="Name181">
                        <dgm:if name="Name182" axis="root des" ptType="all node" func="maxDepth" op="gt" val="1">
                          <dgm:alg type="tx">
                            <dgm:param type="txAnchorVert" val="t"/>
                            <dgm:param type="parTxLTRAlign" val="l"/>
                            <dgm:param type="parTxRTLAlign" val="r"/>
                          </dgm:alg>
                        </dgm:if>
                        <dgm:else name="Name183">
                          <dgm:alg type="tx">
                            <dgm:param type="txAnchorVert" val="t"/>
                            <dgm:param type="parTxLTRAlign" val="l"/>
                            <dgm:param type="parTxRTLAlign" val="l"/>
                          </dgm:alg>
                        </dgm:else>
                      </dgm:choose>
                    </dgm:if>
                    <dgm:else name="Name184">
                      <dgm:choose name="Name185">
                        <dgm:if name="Name186" axis="root des" ptType="all node" func="maxDepth" op="gt" val="1">
                          <dgm:alg type="tx">
                            <dgm:param type="txAnchorVert" val="b"/>
                            <dgm:param type="txAnchorVertCh" val="b"/>
                            <dgm:param type="parTxLTRAlign" val="l"/>
                            <dgm:param type="parTxRTLAlign" val="r"/>
                          </dgm:alg>
                        </dgm:if>
                        <dgm:else name="Name187">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88">
                    <dgm:if name="Name189" func="var" arg="dir" op="equ" val="norm">
                      <dgm:constrLst>
                        <dgm:constr type="rMarg"/>
                        <dgm:constr type="tMarg"/>
                        <dgm:constr type="bMarg"/>
                      </dgm:constrLst>
                    </dgm:if>
                    <dgm:else name="Name190">
                      <dgm:constrLst>
                        <dgm:constr type="lMarg"/>
                        <dgm:constr type="tMarg"/>
                        <dgm:constr type="bMarg"/>
                      </dgm:constrLst>
                    </dgm:else>
                  </dgm:choose>
                  <dgm:ruleLst>
                    <dgm:rule type="primFontSz" val="5" fact="NaN" max="NaN"/>
                  </dgm:ruleLst>
                </dgm:layoutNode>
              </dgm:forEach>
              <dgm:forEach name="Name191" axis="ch" ptType="node" st="5" cnt="1">
                <dgm:layoutNode name="bullet5e" styleLbl="node1">
                  <dgm:alg type="sp"/>
                  <dgm:shape xmlns:r="http://schemas.openxmlformats.org/officeDocument/2006/relationships" type="ellipse" r:blip="">
                    <dgm:adjLst/>
                  </dgm:shape>
                  <dgm:presOf/>
                  <dgm:constrLst/>
                  <dgm:ruleLst/>
                </dgm:layoutNode>
                <dgm:layoutNode name="textBox5e" styleLbl="revTx">
                  <dgm:varLst>
                    <dgm:bulletEnabled val="1"/>
                  </dgm:varLst>
                  <dgm:choose name="Name192">
                    <dgm:if name="Name193" func="var" arg="dir" op="equ" val="norm">
                      <dgm:choose name="Name194">
                        <dgm:if name="Name195" axis="root des" ptType="all node" func="maxDepth" op="gt" val="1">
                          <dgm:alg type="tx">
                            <dgm:param type="txAnchorVert" val="t"/>
                            <dgm:param type="parTxLTRAlign" val="l"/>
                            <dgm:param type="parTxRTLAlign" val="r"/>
                          </dgm:alg>
                        </dgm:if>
                        <dgm:else name="Name196">
                          <dgm:alg type="tx">
                            <dgm:param type="txAnchorVert" val="t"/>
                            <dgm:param type="parTxLTRAlign" val="l"/>
                            <dgm:param type="parTxRTLAlign" val="l"/>
                          </dgm:alg>
                        </dgm:else>
                      </dgm:choose>
                    </dgm:if>
                    <dgm:else name="Name197">
                      <dgm:choose name="Name198">
                        <dgm:if name="Name199" axis="root des" ptType="all node" func="maxDepth" op="gt" val="1">
                          <dgm:alg type="tx">
                            <dgm:param type="txAnchorVert" val="b"/>
                            <dgm:param type="txAnchorVertCh" val="b"/>
                            <dgm:param type="parTxLTRAlign" val="l"/>
                            <dgm:param type="parTxRTLAlign" val="r"/>
                          </dgm:alg>
                        </dgm:if>
                        <dgm:else name="Name200">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201">
                    <dgm:if name="Name202" func="var" arg="dir" op="equ" val="norm">
                      <dgm:constrLst>
                        <dgm:constr type="rMarg"/>
                        <dgm:constr type="tMarg"/>
                        <dgm:constr type="bMarg"/>
                      </dgm:constrLst>
                    </dgm:if>
                    <dgm:else name="Name203">
                      <dgm:constrLst>
                        <dgm:constr type="lMarg"/>
                        <dgm:constr type="tMarg"/>
                        <dgm:constr type="bMarg"/>
                      </dgm:constrLst>
                    </dgm:else>
                  </dgm:choose>
                  <dgm:ruleLst>
                    <dgm:rule type="primFontSz" val="5" fact="NaN" max="NaN"/>
                  </dgm:ruleLst>
                </dgm:layoutNode>
              </dgm:forEach>
            </dgm:layoutNode>
          </dgm:else>
        </dgm:choose>
      </dgm:if>
      <dgm:else name="Name204"/>
    </dgm:choose>
  </dgm:layoutNode>
</dgm:layoutDef>
</file>

<file path=ppt/diagrams/layout15.xml><?xml version="1.0" encoding="utf-8"?>
<dgm:layoutDef xmlns:dgm="http://schemas.openxmlformats.org/drawingml/2006/diagram" xmlns:a="http://schemas.openxmlformats.org/drawingml/2006/main" uniqueId="urn:microsoft.com/office/officeart/2005/8/layout/arrow2">
  <dgm:title val=""/>
  <dgm:desc val=""/>
  <dgm:catLst>
    <dgm:cat type="process" pri="2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arrowDiagram">
    <dgm:varLst>
      <dgm:chMax val="5"/>
      <dgm:dir/>
      <dgm:resizeHandles val="exact"/>
    </dgm:varLst>
    <dgm:alg type="composite">
      <dgm:param type="ar" val="1.6"/>
    </dgm:alg>
    <dgm:shape xmlns:r="http://schemas.openxmlformats.org/officeDocument/2006/relationships" r:blip="">
      <dgm:adjLst/>
    </dgm:shape>
    <dgm:presOf/>
    <dgm:constrLst>
      <dgm:constr type="l" for="ch" forName="arrow"/>
      <dgm:constr type="t" for="ch" forName="arrow"/>
      <dgm:constr type="w" for="ch" forName="arrow" refType="w"/>
      <dgm:constr type="h" for="ch" forName="arrow" refType="h"/>
      <dgm:constr type="ctrX" for="ch" forName="arrowDiagram1" refType="w" fact="0.5"/>
      <dgm:constr type="ctrY" for="ch" forName="arrowDiagram1" refType="h" fact="0.5"/>
      <dgm:constr type="w" for="ch" forName="arrowDiagram1" refType="w"/>
      <dgm:constr type="h" for="ch" forName="arrowDiagram1" refType="h"/>
      <dgm:constr type="ctrX" for="ch" forName="arrowDiagram2" refType="w" fact="0.5"/>
      <dgm:constr type="ctrY" for="ch" forName="arrowDiagram2" refType="h" fact="0.5"/>
      <dgm:constr type="w" for="ch" forName="arrowDiagram2" refType="w"/>
      <dgm:constr type="h" for="ch" forName="arrowDiagram2" refType="h"/>
      <dgm:constr type="ctrX" for="ch" forName="arrowDiagram3" refType="w" fact="0.5"/>
      <dgm:constr type="ctrY" for="ch" forName="arrowDiagram3" refType="h" fact="0.5"/>
      <dgm:constr type="w" for="ch" forName="arrowDiagram3" refType="w"/>
      <dgm:constr type="h" for="ch" forName="arrowDiagram3" refType="h"/>
      <dgm:constr type="ctrX" for="ch" forName="arrowDiagram4" refType="w" fact="0.5"/>
      <dgm:constr type="ctrY" for="ch" forName="arrowDiagram4" refType="h" fact="0.5"/>
      <dgm:constr type="w" for="ch" forName="arrowDiagram4" refType="w"/>
      <dgm:constr type="h" for="ch" forName="arrowDiagram4" refType="h"/>
      <dgm:constr type="ctrX" for="ch" forName="arrowDiagram5" refType="w" fact="0.5"/>
      <dgm:constr type="ctrY" for="ch" forName="arrowDiagram5" refType="h" fact="0.5"/>
      <dgm:constr type="w" for="ch" forName="arrowDiagram5" refType="w"/>
      <dgm:constr type="h" for="ch" forName="arrowDiagram5" refType="h"/>
    </dgm:constrLst>
    <dgm:ruleLst/>
    <dgm:choose name="Name0">
      <dgm:if name="Name1" axis="ch" ptType="node" func="cnt" op="gte" val="1">
        <dgm:layoutNode name="arrow" styleLbl="bgShp">
          <dgm:alg type="sp"/>
          <dgm:shape xmlns:r="http://schemas.openxmlformats.org/officeDocument/2006/relationships" type="swooshArrow" r:blip="">
            <dgm:adjLst>
              <dgm:adj idx="2" val="0.25"/>
            </dgm:adjLst>
          </dgm:shape>
          <dgm:presOf/>
          <dgm:constrLst/>
          <dgm:ruleLst/>
        </dgm:layoutNode>
        <dgm:choose name="Name2">
          <dgm:if name="Name3" axis="ch" ptType="node" func="cnt" op="lt" val="1"/>
          <dgm:if name="Name4" axis="ch" ptType="node" func="cnt" op="equ" val="1">
            <dgm:layoutNode name="arrowDiagram1">
              <dgm:varLst>
                <dgm:bulletEnabled val="1"/>
              </dgm:varLst>
              <dgm:alg type="composite">
                <dgm:param type="vertAlign" val="none"/>
                <dgm:param type="horzAlign" val="none"/>
              </dgm:alg>
              <dgm:shape xmlns:r="http://schemas.openxmlformats.org/officeDocument/2006/relationships" r:blip="">
                <dgm:adjLst/>
              </dgm:shape>
              <dgm:presOf/>
              <dgm:constrLst>
                <dgm:constr type="ctrX" for="ch" forName="bullet1" refType="w" fact="0.8"/>
                <dgm:constr type="ctrY" for="ch" forName="bullet1" refType="h" fact="0.262"/>
                <dgm:constr type="w" for="ch" forName="bullet1" refType="w" fact="0.074"/>
                <dgm:constr type="h" for="ch" forName="bullet1" refType="w" refFor="ch" refForName="bullet1"/>
                <dgm:constr type="r" for="ch" forName="textBox1" refType="ctrX" refFor="ch" refForName="bullet1"/>
                <dgm:constr type="t" for="ch" forName="textBox1" refType="ctrY" refFor="ch" refForName="bullet1"/>
                <dgm:constr type="w" for="ch" forName="textBox1" refType="w" fact="0.4"/>
                <dgm:constr type="h" for="ch" forName="textBox1" refType="h" fact="0.738"/>
                <dgm:constr type="userA" refType="h" refFor="ch" refForName="bullet1" fact="0.53"/>
                <dgm:constr type="rMarg" for="ch" forName="textBox1" refType="userA" fact="2.834"/>
                <dgm:constr type="primFontSz" for="ch" ptType="node" op="equ" val="65"/>
              </dgm:constrLst>
              <dgm:ruleLst/>
              <dgm:forEach name="Name5" axis="ch" ptType="node" cnt="1">
                <dgm:layoutNode name="bullet1" styleLbl="node1">
                  <dgm:alg type="sp"/>
                  <dgm:shape xmlns:r="http://schemas.openxmlformats.org/officeDocument/2006/relationships" type="ellipse" r:blip="">
                    <dgm:adjLst/>
                  </dgm:shape>
                  <dgm:presOf/>
                  <dgm:constrLst/>
                  <dgm:ruleLst/>
                </dgm:layoutNode>
                <dgm:layoutNode name="textBox1" styleLbl="revTx">
                  <dgm:varLst>
                    <dgm:bulletEnabled val="1"/>
                  </dgm:varLst>
                  <dgm:alg type="tx">
                    <dgm:param type="txAnchorVert" val="t"/>
                    <dgm:param type="parTxLTRAlign" val="r"/>
                    <dgm:param type="parTxRTLAlign" val="r"/>
                  </dgm:alg>
                  <dgm:shape xmlns:r="http://schemas.openxmlformats.org/officeDocument/2006/relationships" type="round2DiagRect" r:blip="">
                    <dgm:adjLst/>
                  </dgm:shape>
                  <dgm:presOf axis="desOrSelf" ptType="node"/>
                  <dgm:constrLst>
                    <dgm:constr type="lMarg"/>
                    <dgm:constr type="tMarg"/>
                    <dgm:constr type="bMarg"/>
                  </dgm:constrLst>
                  <dgm:ruleLst>
                    <dgm:rule type="primFontSz" val="5" fact="NaN" max="NaN"/>
                  </dgm:ruleLst>
                </dgm:layoutNode>
              </dgm:forEach>
            </dgm:layoutNode>
          </dgm:if>
          <dgm:if name="Name6" axis="ch" ptType="node" func="cnt" op="equ" val="2">
            <dgm:layoutNode name="arrowDiagram2">
              <dgm:alg type="composite">
                <dgm:param type="vertAlign" val="none"/>
                <dgm:param type="horzAlign" val="none"/>
              </dgm:alg>
              <dgm:shape xmlns:r="http://schemas.openxmlformats.org/officeDocument/2006/relationships" r:blip="">
                <dgm:adjLst/>
              </dgm:shape>
              <dgm:presOf/>
              <dgm:choose name="Name7">
                <dgm:if name="Name8" func="var" arg="dir" op="equ" val="norm">
                  <dgm:constrLst>
                    <dgm:constr type="ctrX" for="ch" forName="bullet2a" refType="w" fact="0.25"/>
                    <dgm:constr type="ctrY" for="ch" forName="bullet2a" refType="h" fact="0.573"/>
                    <dgm:constr type="w" for="ch" forName="bullet2a" refType="w" fact="0.035"/>
                    <dgm:constr type="h" for="ch" forName="bullet2a" refType="w" refFor="ch" refForName="bullet2a"/>
                    <dgm:constr type="l" for="ch" forName="textBox2a" refType="ctrX" refFor="ch" refForName="bullet2a"/>
                    <dgm:constr type="t" for="ch" forName="textBox2a" refType="ctrY" refFor="ch" refForName="bullet2a"/>
                    <dgm:constr type="w" for="ch" forName="textBox2a" refType="w" fact="0.325"/>
                    <dgm:constr type="h" for="ch" forName="textBox2a" refType="h" fact="0.427"/>
                    <dgm:constr type="userA" refType="h" refFor="ch" refForName="bullet2a" fact="0.53"/>
                    <dgm:constr type="lMarg" for="ch" forName="textBox2a" refType="userA" fact="2.834"/>
                    <dgm:constr type="ctrX" for="ch" forName="bullet2b" refType="w" fact="0.585"/>
                    <dgm:constr type="ctrY" for="ch" forName="bullet2b" refType="h" fact="0.338"/>
                    <dgm:constr type="w" for="ch" forName="bullet2b" refType="w" fact="0.06"/>
                    <dgm:constr type="h" for="ch" forName="bullet2b" refType="w" refFor="ch" refForName="bullet2b"/>
                    <dgm:constr type="l" for="ch" forName="textBox2b" refType="ctrX" refFor="ch" refForName="bullet2b"/>
                    <dgm:constr type="t" for="ch" forName="textBox2b" refType="ctrY" refFor="ch" refForName="bullet2b"/>
                    <dgm:constr type="w" for="ch" forName="textBox2b" refType="w" fact="0.325"/>
                    <dgm:constr type="h" for="ch" forName="textBox2b" refType="h" fact="0.662"/>
                    <dgm:constr type="userB" refType="h" refFor="ch" refForName="bullet2b" fact="0.53"/>
                    <dgm:constr type="lMarg" for="ch" forName="textBox2b" refType="userB" fact="2.834"/>
                    <dgm:constr type="primFontSz" for="ch" ptType="node" op="equ" val="65"/>
                  </dgm:constrLst>
                </dgm:if>
                <dgm:else name="Name9">
                  <dgm:constrLst>
                    <dgm:constr type="ctrX" for="ch" forName="bullet2a" refType="w" fact="0.25"/>
                    <dgm:constr type="ctrY" for="ch" forName="bullet2a" refType="h" fact="0.573"/>
                    <dgm:constr type="w" for="ch" forName="bullet2a" refType="w" fact="0.035"/>
                    <dgm:constr type="h" for="ch" forName="bullet2a" refType="w" refFor="ch" refForName="bullet2a"/>
                    <dgm:constr type="r" for="ch" forName="textBox2a" refType="ctrX" refFor="ch" refForName="bullet2a"/>
                    <dgm:constr type="b" for="ch" forName="textBox2a" refType="ctrY" refFor="ch" refForName="bullet2a"/>
                    <dgm:constr type="w" for="ch" forName="textBox2a" refType="w" fact="0.25"/>
                    <dgm:constr type="h" for="ch" forName="textBox2a" refType="h" fact="0.573"/>
                    <dgm:constr type="userA" refType="h" refFor="ch" refForName="bullet2a" fact="0.53"/>
                    <dgm:constr type="rMarg" for="ch" forName="textBox2a" refType="userA" fact="2.834"/>
                    <dgm:constr type="ctrX" for="ch" forName="bullet2b" refType="w" fact="0.585"/>
                    <dgm:constr type="ctrY" for="ch" forName="bullet2b" refType="h" fact="0.338"/>
                    <dgm:constr type="w" for="ch" forName="bullet2b" refType="w" fact="0.06"/>
                    <dgm:constr type="h" for="ch" forName="bullet2b" refType="w" refFor="ch" refForName="bullet2b"/>
                    <dgm:constr type="r" for="ch" forName="textBox2b" refType="ctrX" refFor="ch" refForName="bullet2b"/>
                    <dgm:constr type="b" for="ch" forName="textBox2b" refType="ctrY" refFor="ch" refForName="bullet2b"/>
                    <dgm:constr type="w" for="ch" forName="textBox2b" refType="w" fact="0.28"/>
                    <dgm:constr type="h" for="ch" forName="textBox2b" refType="h" fact="0.338"/>
                    <dgm:constr type="userB" refType="h" refFor="ch" refForName="bullet2b" fact="0.53"/>
                    <dgm:constr type="rMarg" for="ch" forName="textBox2b" refType="userB" fact="2.834"/>
                    <dgm:constr type="primFontSz" for="ch" ptType="node" op="equ" val="65"/>
                  </dgm:constrLst>
                </dgm:else>
              </dgm:choose>
              <dgm:ruleLst/>
              <dgm:forEach name="Name10" axis="ch" ptType="node" cnt="1">
                <dgm:layoutNode name="bullet2a" styleLbl="node1">
                  <dgm:alg type="sp"/>
                  <dgm:shape xmlns:r="http://schemas.openxmlformats.org/officeDocument/2006/relationships" type="ellipse" r:blip="">
                    <dgm:adjLst/>
                  </dgm:shape>
                  <dgm:presOf/>
                  <dgm:constrLst/>
                  <dgm:ruleLst/>
                </dgm:layoutNode>
                <dgm:layoutNode name="textBox2a" styleLbl="revTx">
                  <dgm:varLst>
                    <dgm:bulletEnabled val="1"/>
                  </dgm:varLst>
                  <dgm:choose name="Name11">
                    <dgm:if name="Name12" func="var" arg="dir" op="equ" val="norm">
                      <dgm:choose name="Name13">
                        <dgm:if name="Name14" axis="root des" ptType="all node" func="maxDepth" op="gt" val="1">
                          <dgm:alg type="tx">
                            <dgm:param type="txAnchorVert" val="t"/>
                            <dgm:param type="parTxLTRAlign" val="l"/>
                            <dgm:param type="parTxRTLAlign" val="r"/>
                          </dgm:alg>
                        </dgm:if>
                        <dgm:else name="Name15">
                          <dgm:alg type="tx">
                            <dgm:param type="txAnchorVert" val="t"/>
                            <dgm:param type="parTxLTRAlign" val="l"/>
                            <dgm:param type="parTxRTLAlign" val="l"/>
                          </dgm:alg>
                        </dgm:else>
                      </dgm:choose>
                    </dgm:if>
                    <dgm:else name="Name16">
                      <dgm:choose name="Name17">
                        <dgm:if name="Name18" axis="root des" ptType="all node" func="maxDepth" op="gt" val="1">
                          <dgm:alg type="tx">
                            <dgm:param type="txAnchorVert" val="b"/>
                            <dgm:param type="txAnchorVertCh" val="b"/>
                            <dgm:param type="parTxLTRAlign" val="l"/>
                            <dgm:param type="parTxRTLAlign" val="r"/>
                          </dgm:alg>
                        </dgm:if>
                        <dgm:else name="Name19">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20">
                    <dgm:if name="Name21" func="var" arg="dir" op="equ" val="norm">
                      <dgm:constrLst>
                        <dgm:constr type="rMarg"/>
                        <dgm:constr type="tMarg"/>
                        <dgm:constr type="bMarg"/>
                      </dgm:constrLst>
                    </dgm:if>
                    <dgm:else name="Name22">
                      <dgm:constrLst>
                        <dgm:constr type="lMarg"/>
                        <dgm:constr type="tMarg"/>
                        <dgm:constr type="bMarg"/>
                      </dgm:constrLst>
                    </dgm:else>
                  </dgm:choose>
                  <dgm:ruleLst>
                    <dgm:rule type="primFontSz" val="5" fact="NaN" max="NaN"/>
                  </dgm:ruleLst>
                </dgm:layoutNode>
              </dgm:forEach>
              <dgm:forEach name="Name23" axis="ch" ptType="node" st="2" cnt="1">
                <dgm:layoutNode name="bullet2b" styleLbl="node1">
                  <dgm:alg type="sp"/>
                  <dgm:shape xmlns:r="http://schemas.openxmlformats.org/officeDocument/2006/relationships" type="ellipse" r:blip="">
                    <dgm:adjLst/>
                  </dgm:shape>
                  <dgm:presOf/>
                  <dgm:constrLst/>
                  <dgm:ruleLst/>
                </dgm:layoutNode>
                <dgm:layoutNode name="textBox2b" styleLbl="revTx">
                  <dgm:varLst>
                    <dgm:bulletEnabled val="1"/>
                  </dgm:varLst>
                  <dgm:choose name="Name24">
                    <dgm:if name="Name25" func="var" arg="dir" op="equ" val="norm">
                      <dgm:choose name="Name26">
                        <dgm:if name="Name27" axis="root des" ptType="all node" func="maxDepth" op="gt" val="1">
                          <dgm:alg type="tx">
                            <dgm:param type="txAnchorVert" val="t"/>
                            <dgm:param type="parTxLTRAlign" val="l"/>
                            <dgm:param type="parTxRTLAlign" val="r"/>
                          </dgm:alg>
                        </dgm:if>
                        <dgm:else name="Name28">
                          <dgm:alg type="tx">
                            <dgm:param type="txAnchorVert" val="t"/>
                            <dgm:param type="parTxLTRAlign" val="l"/>
                            <dgm:param type="parTxRTLAlign" val="l"/>
                          </dgm:alg>
                        </dgm:else>
                      </dgm:choose>
                    </dgm:if>
                    <dgm:else name="Name29">
                      <dgm:choose name="Name30">
                        <dgm:if name="Name31" axis="root des" ptType="all node" func="maxDepth" op="gt" val="1">
                          <dgm:alg type="tx">
                            <dgm:param type="txAnchorVert" val="b"/>
                            <dgm:param type="txAnchorVertCh" val="b"/>
                            <dgm:param type="parTxLTRAlign" val="l"/>
                            <dgm:param type="parTxRTLAlign" val="r"/>
                          </dgm:alg>
                        </dgm:if>
                        <dgm:else name="Name32">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33">
                    <dgm:if name="Name34" func="var" arg="dir" op="equ" val="norm">
                      <dgm:constrLst>
                        <dgm:constr type="rMarg"/>
                        <dgm:constr type="tMarg"/>
                        <dgm:constr type="bMarg"/>
                      </dgm:constrLst>
                    </dgm:if>
                    <dgm:else name="Name35">
                      <dgm:constrLst>
                        <dgm:constr type="lMarg"/>
                        <dgm:constr type="tMarg"/>
                        <dgm:constr type="bMarg"/>
                      </dgm:constrLst>
                    </dgm:else>
                  </dgm:choose>
                  <dgm:ruleLst>
                    <dgm:rule type="primFontSz" val="5" fact="NaN" max="NaN"/>
                  </dgm:ruleLst>
                </dgm:layoutNode>
              </dgm:forEach>
            </dgm:layoutNode>
          </dgm:if>
          <dgm:if name="Name36" axis="ch" ptType="node" func="cnt" op="equ" val="3">
            <dgm:layoutNode name="arrowDiagram3">
              <dgm:alg type="composite">
                <dgm:param type="vertAlign" val="none"/>
                <dgm:param type="horzAlign" val="none"/>
              </dgm:alg>
              <dgm:shape xmlns:r="http://schemas.openxmlformats.org/officeDocument/2006/relationships" r:blip="">
                <dgm:adjLst/>
              </dgm:shape>
              <dgm:presOf/>
              <dgm:choose name="Name37">
                <dgm:if name="Name38" func="var" arg="dir" op="equ" val="norm">
                  <dgm:constrLst>
                    <dgm:constr type="ctrX" for="ch" forName="bullet3a" refType="w" fact="0.14"/>
                    <dgm:constr type="ctrY" for="ch" forName="bullet3a" refType="h" fact="0.711"/>
                    <dgm:constr type="w" for="ch" forName="bullet3a" refType="w" fact="0.026"/>
                    <dgm:constr type="h" for="ch" forName="bullet3a" refType="w" refFor="ch" refForName="bullet3a"/>
                    <dgm:constr type="l" for="ch" forName="textBox3a" refType="ctrX" refFor="ch" refForName="bullet3a"/>
                    <dgm:constr type="t" for="ch" forName="textBox3a" refType="ctrY" refFor="ch" refForName="bullet3a"/>
                    <dgm:constr type="w" for="ch" forName="textBox3a" refType="w" fact="0.233"/>
                    <dgm:constr type="h" for="ch" forName="textBox3a" refType="h" fact="0.289"/>
                    <dgm:constr type="userA" refType="h" refFor="ch" refForName="bullet3a" fact="0.53"/>
                    <dgm:constr type="lMarg" for="ch" forName="textBox3a" refType="userA" fact="2.834"/>
                    <dgm:constr type="ctrX" for="ch" forName="bullet3b" refType="w" fact="0.38"/>
                    <dgm:constr type="ctrY" for="ch" forName="bullet3b" refType="h" fact="0.456"/>
                    <dgm:constr type="w" for="ch" forName="bullet3b" refType="w" fact="0.047"/>
                    <dgm:constr type="h" for="ch" forName="bullet3b" refType="w" refFor="ch" refForName="bullet3b"/>
                    <dgm:constr type="l" for="ch" forName="textBox3b" refType="ctrX" refFor="ch" refForName="bullet3b"/>
                    <dgm:constr type="t" for="ch" forName="textBox3b" refType="ctrY" refFor="ch" refForName="bullet3b"/>
                    <dgm:constr type="w" for="ch" forName="textBox3b" refType="w" fact="0.24"/>
                    <dgm:constr type="h" for="ch" forName="textBox3b" refType="h" fact="0.544"/>
                    <dgm:constr type="userB" refType="h" refFor="ch" refForName="bullet3b" fact="0.53"/>
                    <dgm:constr type="lMarg" for="ch" forName="textBox3b" refType="userB" fact="2.834"/>
                    <dgm:constr type="ctrX" for="ch" forName="bullet3c" refType="w" fact="0.665"/>
                    <dgm:constr type="ctrY" for="ch" forName="bullet3c" refType="h" fact="0.305"/>
                    <dgm:constr type="w" for="ch" forName="bullet3c" refType="w" fact="0.065"/>
                    <dgm:constr type="h" for="ch" forName="bullet3c" refType="w" refFor="ch" refForName="bullet3c"/>
                    <dgm:constr type="l" for="ch" forName="textBox3c" refType="ctrX" refFor="ch" refForName="bullet3c"/>
                    <dgm:constr type="t" for="ch" forName="textBox3c" refType="ctrY" refFor="ch" refForName="bullet3c"/>
                    <dgm:constr type="w" for="ch" forName="textBox3c" refType="w" fact="0.24"/>
                    <dgm:constr type="h" for="ch" forName="textBox3c" refType="h" fact="0.695"/>
                    <dgm:constr type="userC" refType="h" refFor="ch" refForName="bullet3c" fact="0.53"/>
                    <dgm:constr type="lMarg" for="ch" forName="textBox3c" refType="userC" fact="2.834"/>
                    <dgm:constr type="primFontSz" for="ch" ptType="node" op="equ" val="65"/>
                  </dgm:constrLst>
                </dgm:if>
                <dgm:else name="Name39">
                  <dgm:constrLst>
                    <dgm:constr type="ctrX" for="ch" forName="bullet3a" refType="w" fact="0.14"/>
                    <dgm:constr type="ctrY" for="ch" forName="bullet3a" refType="h" fact="0.711"/>
                    <dgm:constr type="w" for="ch" forName="bullet3a" refType="w" fact="0.026"/>
                    <dgm:constr type="h" for="ch" forName="bullet3a" refType="w" refFor="ch" refForName="bullet3a"/>
                    <dgm:constr type="r" for="ch" forName="textBox3a" refType="ctrX" refFor="ch" refForName="bullet3a"/>
                    <dgm:constr type="b" for="ch" forName="textBox3a" refType="ctrY" refFor="ch" refForName="bullet3a"/>
                    <dgm:constr type="w" for="ch" forName="textBox3a" refType="w" fact="0.14"/>
                    <dgm:constr type="h" for="ch" forName="textBox3a" refType="h" fact="0.711"/>
                    <dgm:constr type="userA" refType="h" refFor="ch" refForName="bullet3a" fact="0.53"/>
                    <dgm:constr type="rMarg" for="ch" forName="textBox3a" refType="userA" fact="2.834"/>
                    <dgm:constr type="ctrX" for="ch" forName="bullet3b" refType="w" fact="0.38"/>
                    <dgm:constr type="ctrY" for="ch" forName="bullet3b" refType="h" fact="0.456"/>
                    <dgm:constr type="w" for="ch" forName="bullet3b" refType="w" fact="0.047"/>
                    <dgm:constr type="h" for="ch" forName="bullet3b" refType="w" refFor="ch" refForName="bullet3b"/>
                    <dgm:constr type="r" for="ch" forName="textBox3b" refType="ctrX" refFor="ch" refForName="bullet3b"/>
                    <dgm:constr type="b" for="ch" forName="textBox3b" refType="ctrY" refFor="ch" refForName="bullet3b"/>
                    <dgm:constr type="w" for="ch" forName="textBox3b" refType="w" fact="0.24"/>
                    <dgm:constr type="h" for="ch" forName="textBox3b" refType="h" fact="0.456"/>
                    <dgm:constr type="userB" refType="h" refFor="ch" refForName="bullet3b" fact="0.53"/>
                    <dgm:constr type="rMarg" for="ch" forName="textBox3b" refType="userB" fact="2.834"/>
                    <dgm:constr type="ctrX" for="ch" forName="bullet3c" refType="w" fact="0.665"/>
                    <dgm:constr type="ctrY" for="ch" forName="bullet3c" refType="h" fact="0.305"/>
                    <dgm:constr type="w" for="ch" forName="bullet3c" refType="w" fact="0.065"/>
                    <dgm:constr type="h" for="ch" forName="bullet3c" refType="w" refFor="ch" refForName="bullet3c"/>
                    <dgm:constr type="r" for="ch" forName="textBox3c" refType="ctrX" refFor="ch" refForName="bullet3c"/>
                    <dgm:constr type="b" for="ch" forName="textBox3c" refType="ctrY" refFor="ch" refForName="bullet3c"/>
                    <dgm:constr type="w" for="ch" forName="textBox3c" refType="w" fact="0.24"/>
                    <dgm:constr type="h" for="ch" forName="textBox3c" refType="h" fact="0.305"/>
                    <dgm:constr type="userC" refType="h" refFor="ch" refForName="bullet3c" fact="0.53"/>
                    <dgm:constr type="rMarg" for="ch" forName="textBox3c" refType="userC" fact="2.834"/>
                    <dgm:constr type="primFontSz" for="ch" ptType="node" op="equ" val="65"/>
                  </dgm:constrLst>
                </dgm:else>
              </dgm:choose>
              <dgm:ruleLst/>
              <dgm:forEach name="Name40" axis="ch" ptType="node" cnt="1">
                <dgm:layoutNode name="bullet3a" styleLbl="node1">
                  <dgm:alg type="sp"/>
                  <dgm:shape xmlns:r="http://schemas.openxmlformats.org/officeDocument/2006/relationships" type="ellipse" r:blip="">
                    <dgm:adjLst/>
                  </dgm:shape>
                  <dgm:presOf/>
                  <dgm:constrLst/>
                  <dgm:ruleLst/>
                </dgm:layoutNode>
                <dgm:layoutNode name="textBox3a" styleLbl="revTx">
                  <dgm:varLst>
                    <dgm:bulletEnabled val="1"/>
                  </dgm:varLst>
                  <dgm:choose name="Name41">
                    <dgm:if name="Name42" func="var" arg="dir" op="equ" val="norm">
                      <dgm:choose name="Name43">
                        <dgm:if name="Name44" axis="root des" ptType="all node" func="maxDepth" op="gt" val="1">
                          <dgm:alg type="tx">
                            <dgm:param type="txAnchorVert" val="t"/>
                            <dgm:param type="parTxLTRAlign" val="l"/>
                            <dgm:param type="parTxRTLAlign" val="r"/>
                          </dgm:alg>
                        </dgm:if>
                        <dgm:else name="Name45">
                          <dgm:alg type="tx">
                            <dgm:param type="txAnchorVert" val="t"/>
                            <dgm:param type="parTxLTRAlign" val="l"/>
                            <dgm:param type="parTxRTLAlign" val="l"/>
                          </dgm:alg>
                        </dgm:else>
                      </dgm:choose>
                    </dgm:if>
                    <dgm:else name="Name46">
                      <dgm:choose name="Name47">
                        <dgm:if name="Name48" axis="root des" ptType="all node" func="maxDepth" op="gt" val="1">
                          <dgm:alg type="tx">
                            <dgm:param type="txAnchorVert" val="b"/>
                            <dgm:param type="txAnchorVertCh" val="b"/>
                            <dgm:param type="parTxLTRAlign" val="l"/>
                            <dgm:param type="parTxRTLAlign" val="r"/>
                          </dgm:alg>
                        </dgm:if>
                        <dgm:else name="Name49">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50">
                    <dgm:if name="Name51" func="var" arg="dir" op="equ" val="norm">
                      <dgm:constrLst>
                        <dgm:constr type="rMarg"/>
                        <dgm:constr type="tMarg"/>
                        <dgm:constr type="bMarg"/>
                      </dgm:constrLst>
                    </dgm:if>
                    <dgm:else name="Name52">
                      <dgm:constrLst>
                        <dgm:constr type="lMarg"/>
                        <dgm:constr type="tMarg"/>
                        <dgm:constr type="bMarg"/>
                      </dgm:constrLst>
                    </dgm:else>
                  </dgm:choose>
                  <dgm:ruleLst>
                    <dgm:rule type="primFontSz" val="5" fact="NaN" max="NaN"/>
                  </dgm:ruleLst>
                </dgm:layoutNode>
              </dgm:forEach>
              <dgm:forEach name="Name53" axis="ch" ptType="node" st="2" cnt="1">
                <dgm:layoutNode name="bullet3b" styleLbl="node1">
                  <dgm:alg type="sp"/>
                  <dgm:shape xmlns:r="http://schemas.openxmlformats.org/officeDocument/2006/relationships" type="ellipse" r:blip="">
                    <dgm:adjLst/>
                  </dgm:shape>
                  <dgm:presOf/>
                  <dgm:constrLst/>
                  <dgm:ruleLst/>
                </dgm:layoutNode>
                <dgm:layoutNode name="textBox3b" styleLbl="revTx">
                  <dgm:varLst>
                    <dgm:bulletEnabled val="1"/>
                  </dgm:varLst>
                  <dgm:choose name="Name54">
                    <dgm:if name="Name55" func="var" arg="dir" op="equ" val="norm">
                      <dgm:choose name="Name56">
                        <dgm:if name="Name57" axis="root des" ptType="all node" func="maxDepth" op="gt" val="1">
                          <dgm:alg type="tx">
                            <dgm:param type="txAnchorVert" val="t"/>
                            <dgm:param type="parTxLTRAlign" val="l"/>
                            <dgm:param type="parTxRTLAlign" val="r"/>
                          </dgm:alg>
                        </dgm:if>
                        <dgm:else name="Name58">
                          <dgm:alg type="tx">
                            <dgm:param type="txAnchorVert" val="t"/>
                            <dgm:param type="parTxLTRAlign" val="l"/>
                            <dgm:param type="parTxRTLAlign" val="l"/>
                          </dgm:alg>
                        </dgm:else>
                      </dgm:choose>
                    </dgm:if>
                    <dgm:else name="Name59">
                      <dgm:choose name="Name60">
                        <dgm:if name="Name61" axis="root des" ptType="all node" func="maxDepth" op="gt" val="1">
                          <dgm:alg type="tx">
                            <dgm:param type="txAnchorVert" val="b"/>
                            <dgm:param type="txAnchorVertCh" val="b"/>
                            <dgm:param type="parTxLTRAlign" val="l"/>
                            <dgm:param type="parTxRTLAlign" val="r"/>
                          </dgm:alg>
                        </dgm:if>
                        <dgm:else name="Name62">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63">
                    <dgm:if name="Name64" func="var" arg="dir" op="equ" val="norm">
                      <dgm:constrLst>
                        <dgm:constr type="rMarg"/>
                        <dgm:constr type="tMarg"/>
                        <dgm:constr type="bMarg"/>
                      </dgm:constrLst>
                    </dgm:if>
                    <dgm:else name="Name65">
                      <dgm:constrLst>
                        <dgm:constr type="lMarg"/>
                        <dgm:constr type="tMarg"/>
                        <dgm:constr type="bMarg"/>
                      </dgm:constrLst>
                    </dgm:else>
                  </dgm:choose>
                  <dgm:ruleLst>
                    <dgm:rule type="primFontSz" val="5" fact="NaN" max="NaN"/>
                  </dgm:ruleLst>
                </dgm:layoutNode>
              </dgm:forEach>
              <dgm:forEach name="Name66" axis="ch" ptType="node" st="3" cnt="1">
                <dgm:layoutNode name="bullet3c" styleLbl="node1">
                  <dgm:alg type="sp"/>
                  <dgm:shape xmlns:r="http://schemas.openxmlformats.org/officeDocument/2006/relationships" type="ellipse" r:blip="">
                    <dgm:adjLst/>
                  </dgm:shape>
                  <dgm:presOf/>
                  <dgm:constrLst/>
                  <dgm:ruleLst/>
                </dgm:layoutNode>
                <dgm:layoutNode name="textBox3c" styleLbl="revTx">
                  <dgm:varLst>
                    <dgm:bulletEnabled val="1"/>
                  </dgm:varLst>
                  <dgm:choose name="Name67">
                    <dgm:if name="Name68" func="var" arg="dir" op="equ" val="norm">
                      <dgm:choose name="Name69">
                        <dgm:if name="Name70" axis="root des" ptType="all node" func="maxDepth" op="gt" val="1">
                          <dgm:alg type="tx">
                            <dgm:param type="txAnchorVert" val="t"/>
                            <dgm:param type="parTxLTRAlign" val="l"/>
                            <dgm:param type="parTxRTLAlign" val="r"/>
                          </dgm:alg>
                        </dgm:if>
                        <dgm:else name="Name71">
                          <dgm:alg type="tx">
                            <dgm:param type="txAnchorVert" val="t"/>
                            <dgm:param type="parTxLTRAlign" val="l"/>
                            <dgm:param type="parTxRTLAlign" val="l"/>
                          </dgm:alg>
                        </dgm:else>
                      </dgm:choose>
                    </dgm:if>
                    <dgm:else name="Name72">
                      <dgm:choose name="Name73">
                        <dgm:if name="Name74" axis="root des" ptType="all node" func="maxDepth" op="gt" val="1">
                          <dgm:alg type="tx">
                            <dgm:param type="txAnchorVert" val="b"/>
                            <dgm:param type="txAnchorVertCh" val="b"/>
                            <dgm:param type="parTxLTRAlign" val="l"/>
                            <dgm:param type="parTxRTLAlign" val="r"/>
                          </dgm:alg>
                        </dgm:if>
                        <dgm:else name="Name75">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76">
                    <dgm:if name="Name77" func="var" arg="dir" op="equ" val="norm">
                      <dgm:constrLst>
                        <dgm:constr type="rMarg"/>
                        <dgm:constr type="tMarg"/>
                        <dgm:constr type="bMarg"/>
                      </dgm:constrLst>
                    </dgm:if>
                    <dgm:else name="Name78">
                      <dgm:constrLst>
                        <dgm:constr type="lMarg"/>
                        <dgm:constr type="tMarg"/>
                        <dgm:constr type="bMarg"/>
                      </dgm:constrLst>
                    </dgm:else>
                  </dgm:choose>
                  <dgm:ruleLst>
                    <dgm:rule type="primFontSz" val="5" fact="NaN" max="NaN"/>
                  </dgm:ruleLst>
                </dgm:layoutNode>
              </dgm:forEach>
            </dgm:layoutNode>
          </dgm:if>
          <dgm:if name="Name79" axis="ch" ptType="node" func="cnt" op="equ" val="4">
            <dgm:layoutNode name="arrowDiagram4">
              <dgm:alg type="composite">
                <dgm:param type="vertAlign" val="none"/>
                <dgm:param type="horzAlign" val="none"/>
              </dgm:alg>
              <dgm:shape xmlns:r="http://schemas.openxmlformats.org/officeDocument/2006/relationships" r:blip="">
                <dgm:adjLst/>
              </dgm:shape>
              <dgm:presOf/>
              <dgm:choose name="Name80">
                <dgm:if name="Name81" func="var" arg="dir" op="equ" val="norm">
                  <dgm:constrLst>
                    <dgm:constr type="ctrX" for="ch" forName="bullet4a" refType="w" fact="0.11"/>
                    <dgm:constr type="ctrY" for="ch" forName="bullet4a" refType="h" fact="0.762"/>
                    <dgm:constr type="w" for="ch" forName="bullet4a" refType="w" fact="0.023"/>
                    <dgm:constr type="h" for="ch" forName="bullet4a" refType="w" refFor="ch" refForName="bullet4a"/>
                    <dgm:constr type="l" for="ch" forName="textBox4a" refType="ctrX" refFor="ch" refForName="bullet4a"/>
                    <dgm:constr type="t" for="ch" forName="textBox4a" refType="ctrY" refFor="ch" refForName="bullet4a"/>
                    <dgm:constr type="w" for="ch" forName="textBox4a" refType="w" fact="0.171"/>
                    <dgm:constr type="h" for="ch" forName="textBox4a" refType="h" fact="0.238"/>
                    <dgm:constr type="userA" refType="h" refFor="ch" refForName="bullet4a" fact="0.53"/>
                    <dgm:constr type="lMarg" for="ch" forName="textBox4a" refType="userA" fact="2.834"/>
                    <dgm:constr type="ctrX" for="ch" forName="bullet4b" refType="w" fact="0.281"/>
                    <dgm:constr type="ctrY" for="ch" forName="bullet4b" refType="h" fact="0.543"/>
                    <dgm:constr type="w" for="ch" forName="bullet4b" refType="w" fact="0.04"/>
                    <dgm:constr type="h" for="ch" forName="bullet4b" refType="w" refFor="ch" refForName="bullet4b"/>
                    <dgm:constr type="l" for="ch" forName="textBox4b" refType="ctrX" refFor="ch" refForName="bullet4b"/>
                    <dgm:constr type="t" for="ch" forName="textBox4b" refType="ctrY" refFor="ch" refForName="bullet4b"/>
                    <dgm:constr type="w" for="ch" forName="textBox4b" refType="w" fact="0.21"/>
                    <dgm:constr type="h" for="ch" forName="textBox4b" refType="h" fact="0.457"/>
                    <dgm:constr type="userB" refType="h" refFor="ch" refForName="bullet4b" fact="0.53"/>
                    <dgm:constr type="lMarg" for="ch" forName="textBox4b" refType="userB" fact="2.834"/>
                    <dgm:constr type="ctrX" for="ch" forName="bullet4c" refType="w" fact="0.495"/>
                    <dgm:constr type="ctrY" for="ch" forName="bullet4c" refType="h" fact="0.382"/>
                    <dgm:constr type="w" for="ch" forName="bullet4c" refType="w" fact="0.053"/>
                    <dgm:constr type="h" for="ch" forName="bullet4c" refType="w" refFor="ch" refForName="bullet4c"/>
                    <dgm:constr type="l" for="ch" forName="textBox4c" refType="ctrX" refFor="ch" refForName="bullet4c"/>
                    <dgm:constr type="t" for="ch" forName="textBox4c" refType="ctrY" refFor="ch" refForName="bullet4c"/>
                    <dgm:constr type="w" for="ch" forName="textBox4c" refType="w" fact="0.21"/>
                    <dgm:constr type="h" for="ch" forName="textBox4c" refType="h" fact="0.618"/>
                    <dgm:constr type="userC" refType="h" refFor="ch" refForName="bullet4c" fact="0.53"/>
                    <dgm:constr type="lMarg" for="ch" forName="textBox4c" refType="userC" fact="2.834"/>
                    <dgm:constr type="ctrX" for="ch" forName="bullet4d" refType="w" fact="0.73"/>
                    <dgm:constr type="ctrY" for="ch" forName="bullet4d" refType="h" fact="0.283"/>
                    <dgm:constr type="w" for="ch" forName="bullet4d" refType="w" fact="0.071"/>
                    <dgm:constr type="h" for="ch" forName="bullet4d" refType="w" refFor="ch" refForName="bullet4d"/>
                    <dgm:constr type="l" for="ch" forName="textBox4d" refType="ctrX" refFor="ch" refForName="bullet4d"/>
                    <dgm:constr type="t" for="ch" forName="textBox4d" refType="ctrY" refFor="ch" refForName="bullet4d"/>
                    <dgm:constr type="w" for="ch" forName="textBox4d" refType="w" fact="0.21"/>
                    <dgm:constr type="h" for="ch" forName="textBox4d" refType="h" fact="0.717"/>
                    <dgm:constr type="userD" refType="h" refFor="ch" refForName="bullet4d" fact="0.53"/>
                    <dgm:constr type="lMarg" for="ch" forName="textBox4d" refType="userD" fact="2.834"/>
                    <dgm:constr type="primFontSz" for="ch" ptType="node" op="equ" val="65"/>
                  </dgm:constrLst>
                </dgm:if>
                <dgm:else name="Name82">
                  <dgm:constrLst>
                    <dgm:constr type="ctrX" for="ch" forName="bullet4a" refType="w" fact="0.11"/>
                    <dgm:constr type="ctrY" for="ch" forName="bullet4a" refType="h" fact="0.762"/>
                    <dgm:constr type="w" for="ch" forName="bullet4a" refType="w" fact="0.023"/>
                    <dgm:constr type="h" for="ch" forName="bullet4a" refType="w" refFor="ch" refForName="bullet4a"/>
                    <dgm:constr type="r" for="ch" forName="textBox4a" refType="ctrX" refFor="ch" refForName="bullet4a"/>
                    <dgm:constr type="b" for="ch" forName="textBox4a" refType="ctrY" refFor="ch" refForName="bullet4a"/>
                    <dgm:constr type="w" for="ch" forName="textBox4a" refType="w" fact="0.11"/>
                    <dgm:constr type="h" for="ch" forName="textBox4a" refType="h" fact="0.762"/>
                    <dgm:constr type="userA" refType="h" refFor="ch" refForName="bullet4a" fact="0.53"/>
                    <dgm:constr type="rMarg" for="ch" forName="textBox4a" refType="userA" fact="2.834"/>
                    <dgm:constr type="ctrX" for="ch" forName="bullet4b" refType="w" fact="0.281"/>
                    <dgm:constr type="ctrY" for="ch" forName="bullet4b" refType="h" fact="0.543"/>
                    <dgm:constr type="w" for="ch" forName="bullet4b" refType="w" fact="0.04"/>
                    <dgm:constr type="h" for="ch" forName="bullet4b" refType="w" refFor="ch" refForName="bullet4b"/>
                    <dgm:constr type="r" for="ch" forName="textBox4b" refType="ctrX" refFor="ch" refForName="bullet4b"/>
                    <dgm:constr type="b" for="ch" forName="textBox4b" refType="ctrY" refFor="ch" refForName="bullet4b"/>
                    <dgm:constr type="w" for="ch" forName="textBox4b" refType="w" fact="0.171"/>
                    <dgm:constr type="h" for="ch" forName="textBox4b" refType="h" fact="0.543"/>
                    <dgm:constr type="userB" refType="h" refFor="ch" refForName="bullet4b" fact="0.53"/>
                    <dgm:constr type="rMarg" for="ch" forName="textBox4b" refType="userB" fact="2.834"/>
                    <dgm:constr type="ctrX" for="ch" forName="bullet4c" refType="w" fact="0.495"/>
                    <dgm:constr type="ctrY" for="ch" forName="bullet4c" refType="h" fact="0.382"/>
                    <dgm:constr type="w" for="ch" forName="bullet4c" refType="w" fact="0.053"/>
                    <dgm:constr type="h" for="ch" forName="bullet4c" refType="w" refFor="ch" refForName="bullet4c"/>
                    <dgm:constr type="r" for="ch" forName="textBox4c" refType="ctrX" refFor="ch" refForName="bullet4c"/>
                    <dgm:constr type="b" for="ch" forName="textBox4c" refType="ctrY" refFor="ch" refForName="bullet4c"/>
                    <dgm:constr type="w" for="ch" forName="textBox4c" refType="w" fact="0.21"/>
                    <dgm:constr type="h" for="ch" forName="textBox4c" refType="h" fact="0.382"/>
                    <dgm:constr type="userC" refType="h" refFor="ch" refForName="bullet4c" fact="0.53"/>
                    <dgm:constr type="rMarg" for="ch" forName="textBox4c" refType="userC" fact="2.834"/>
                    <dgm:constr type="ctrX" for="ch" forName="bullet4d" refType="w" fact="0.73"/>
                    <dgm:constr type="ctrY" for="ch" forName="bullet4d" refType="h" fact="0.283"/>
                    <dgm:constr type="w" for="ch" forName="bullet4d" refType="w" fact="0.071"/>
                    <dgm:constr type="h" for="ch" forName="bullet4d" refType="w" refFor="ch" refForName="bullet4d"/>
                    <dgm:constr type="r" for="ch" forName="textBox4d" refType="ctrX" refFor="ch" refForName="bullet4d"/>
                    <dgm:constr type="b" for="ch" forName="textBox4d" refType="ctrY" refFor="ch" refForName="bullet4d"/>
                    <dgm:constr type="w" for="ch" forName="textBox4d" refType="w" fact="0.21"/>
                    <dgm:constr type="h" for="ch" forName="textBox4d" refType="h" fact="0.283"/>
                    <dgm:constr type="userD" refType="h" refFor="ch" refForName="bullet4d" fact="0.53"/>
                    <dgm:constr type="rMarg" for="ch" forName="textBox4d" refType="userD" fact="2.834"/>
                    <dgm:constr type="primFontSz" for="ch" ptType="node" op="equ" val="65"/>
                  </dgm:constrLst>
                </dgm:else>
              </dgm:choose>
              <dgm:ruleLst/>
              <dgm:forEach name="Name83" axis="ch" ptType="node" cnt="1">
                <dgm:layoutNode name="bullet4a" styleLbl="node1">
                  <dgm:alg type="sp"/>
                  <dgm:shape xmlns:r="http://schemas.openxmlformats.org/officeDocument/2006/relationships" type="ellipse" r:blip="">
                    <dgm:adjLst/>
                  </dgm:shape>
                  <dgm:presOf/>
                  <dgm:constrLst/>
                  <dgm:ruleLst/>
                </dgm:layoutNode>
                <dgm:layoutNode name="textBox4a" styleLbl="revTx">
                  <dgm:varLst>
                    <dgm:bulletEnabled val="1"/>
                  </dgm:varLst>
                  <dgm:choose name="Name84">
                    <dgm:if name="Name85" func="var" arg="dir" op="equ" val="norm">
                      <dgm:choose name="Name86">
                        <dgm:if name="Name87" axis="root des" ptType="all node" func="maxDepth" op="gt" val="1">
                          <dgm:alg type="tx">
                            <dgm:param type="txAnchorVert" val="t"/>
                            <dgm:param type="parTxLTRAlign" val="l"/>
                            <dgm:param type="parTxRTLAlign" val="r"/>
                          </dgm:alg>
                        </dgm:if>
                        <dgm:else name="Name88">
                          <dgm:alg type="tx">
                            <dgm:param type="txAnchorVert" val="t"/>
                            <dgm:param type="parTxLTRAlign" val="l"/>
                            <dgm:param type="parTxRTLAlign" val="l"/>
                          </dgm:alg>
                        </dgm:else>
                      </dgm:choose>
                    </dgm:if>
                    <dgm:else name="Name89">
                      <dgm:choose name="Name90">
                        <dgm:if name="Name91" axis="root des" ptType="all node" func="maxDepth" op="gt" val="1">
                          <dgm:alg type="tx">
                            <dgm:param type="txAnchorVert" val="b"/>
                            <dgm:param type="txAnchorVertCh" val="b"/>
                            <dgm:param type="parTxLTRAlign" val="l"/>
                            <dgm:param type="parTxRTLAlign" val="r"/>
                          </dgm:alg>
                        </dgm:if>
                        <dgm:else name="Name92">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93">
                    <dgm:if name="Name94" func="var" arg="dir" op="equ" val="norm">
                      <dgm:constrLst>
                        <dgm:constr type="rMarg"/>
                        <dgm:constr type="tMarg"/>
                        <dgm:constr type="bMarg"/>
                      </dgm:constrLst>
                    </dgm:if>
                    <dgm:else name="Name95">
                      <dgm:constrLst>
                        <dgm:constr type="lMarg"/>
                        <dgm:constr type="tMarg"/>
                        <dgm:constr type="bMarg"/>
                      </dgm:constrLst>
                    </dgm:else>
                  </dgm:choose>
                  <dgm:ruleLst>
                    <dgm:rule type="primFontSz" val="5" fact="NaN" max="NaN"/>
                  </dgm:ruleLst>
                </dgm:layoutNode>
              </dgm:forEach>
              <dgm:forEach name="Name96" axis="ch" ptType="node" st="2" cnt="1">
                <dgm:layoutNode name="bullet4b" styleLbl="node1">
                  <dgm:alg type="sp"/>
                  <dgm:shape xmlns:r="http://schemas.openxmlformats.org/officeDocument/2006/relationships" type="ellipse" r:blip="">
                    <dgm:adjLst/>
                  </dgm:shape>
                  <dgm:presOf/>
                  <dgm:constrLst/>
                  <dgm:ruleLst/>
                </dgm:layoutNode>
                <dgm:layoutNode name="textBox4b" styleLbl="revTx">
                  <dgm:varLst>
                    <dgm:bulletEnabled val="1"/>
                  </dgm:varLst>
                  <dgm:choose name="Name97">
                    <dgm:if name="Name98" func="var" arg="dir" op="equ" val="norm">
                      <dgm:choose name="Name99">
                        <dgm:if name="Name100" axis="root des" ptType="all node" func="maxDepth" op="gt" val="1">
                          <dgm:alg type="tx">
                            <dgm:param type="txAnchorVert" val="t"/>
                            <dgm:param type="parTxLTRAlign" val="l"/>
                            <dgm:param type="parTxRTLAlign" val="r"/>
                          </dgm:alg>
                        </dgm:if>
                        <dgm:else name="Name101">
                          <dgm:alg type="tx">
                            <dgm:param type="txAnchorVert" val="t"/>
                            <dgm:param type="parTxLTRAlign" val="l"/>
                            <dgm:param type="parTxRTLAlign" val="l"/>
                          </dgm:alg>
                        </dgm:else>
                      </dgm:choose>
                    </dgm:if>
                    <dgm:else name="Name102">
                      <dgm:choose name="Name103">
                        <dgm:if name="Name104" axis="root des" ptType="all node" func="maxDepth" op="gt" val="1">
                          <dgm:alg type="tx">
                            <dgm:param type="txAnchorVert" val="b"/>
                            <dgm:param type="txAnchorVertCh" val="b"/>
                            <dgm:param type="parTxLTRAlign" val="l"/>
                            <dgm:param type="parTxRTLAlign" val="r"/>
                          </dgm:alg>
                        </dgm:if>
                        <dgm:else name="Name105">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06">
                    <dgm:if name="Name107" func="var" arg="dir" op="equ" val="norm">
                      <dgm:constrLst>
                        <dgm:constr type="rMarg"/>
                        <dgm:constr type="tMarg"/>
                        <dgm:constr type="bMarg"/>
                      </dgm:constrLst>
                    </dgm:if>
                    <dgm:else name="Name108">
                      <dgm:constrLst>
                        <dgm:constr type="lMarg"/>
                        <dgm:constr type="tMarg"/>
                        <dgm:constr type="bMarg"/>
                      </dgm:constrLst>
                    </dgm:else>
                  </dgm:choose>
                  <dgm:ruleLst>
                    <dgm:rule type="primFontSz" val="5" fact="NaN" max="NaN"/>
                  </dgm:ruleLst>
                </dgm:layoutNode>
              </dgm:forEach>
              <dgm:forEach name="Name109" axis="ch" ptType="node" st="3" cnt="1">
                <dgm:layoutNode name="bullet4c" styleLbl="node1">
                  <dgm:alg type="sp"/>
                  <dgm:shape xmlns:r="http://schemas.openxmlformats.org/officeDocument/2006/relationships" type="ellipse" r:blip="">
                    <dgm:adjLst/>
                  </dgm:shape>
                  <dgm:presOf/>
                  <dgm:constrLst/>
                  <dgm:ruleLst/>
                </dgm:layoutNode>
                <dgm:layoutNode name="textBox4c" styleLbl="revTx">
                  <dgm:varLst>
                    <dgm:bulletEnabled val="1"/>
                  </dgm:varLst>
                  <dgm:choose name="Name110">
                    <dgm:if name="Name111" func="var" arg="dir" op="equ" val="norm">
                      <dgm:choose name="Name112">
                        <dgm:if name="Name113" axis="root des" ptType="all node" func="maxDepth" op="gt" val="1">
                          <dgm:alg type="tx">
                            <dgm:param type="txAnchorVert" val="t"/>
                            <dgm:param type="parTxLTRAlign" val="l"/>
                            <dgm:param type="parTxRTLAlign" val="r"/>
                          </dgm:alg>
                        </dgm:if>
                        <dgm:else name="Name114">
                          <dgm:alg type="tx">
                            <dgm:param type="txAnchorVert" val="t"/>
                            <dgm:param type="parTxLTRAlign" val="l"/>
                            <dgm:param type="parTxRTLAlign" val="l"/>
                          </dgm:alg>
                        </dgm:else>
                      </dgm:choose>
                    </dgm:if>
                    <dgm:else name="Name115">
                      <dgm:choose name="Name116">
                        <dgm:if name="Name117" axis="root des" ptType="all node" func="maxDepth" op="gt" val="1">
                          <dgm:alg type="tx">
                            <dgm:param type="txAnchorVert" val="b"/>
                            <dgm:param type="txAnchorVertCh" val="b"/>
                            <dgm:param type="parTxLTRAlign" val="l"/>
                            <dgm:param type="parTxRTLAlign" val="r"/>
                          </dgm:alg>
                        </dgm:if>
                        <dgm:else name="Name118">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19">
                    <dgm:if name="Name120" func="var" arg="dir" op="equ" val="norm">
                      <dgm:constrLst>
                        <dgm:constr type="rMarg"/>
                        <dgm:constr type="tMarg"/>
                        <dgm:constr type="bMarg"/>
                      </dgm:constrLst>
                    </dgm:if>
                    <dgm:else name="Name121">
                      <dgm:constrLst>
                        <dgm:constr type="lMarg"/>
                        <dgm:constr type="tMarg"/>
                        <dgm:constr type="bMarg"/>
                      </dgm:constrLst>
                    </dgm:else>
                  </dgm:choose>
                  <dgm:ruleLst>
                    <dgm:rule type="primFontSz" val="5" fact="NaN" max="NaN"/>
                  </dgm:ruleLst>
                </dgm:layoutNode>
              </dgm:forEach>
              <dgm:forEach name="Name122" axis="ch" ptType="node" st="4" cnt="1">
                <dgm:layoutNode name="bullet4d" styleLbl="node1">
                  <dgm:alg type="sp"/>
                  <dgm:shape xmlns:r="http://schemas.openxmlformats.org/officeDocument/2006/relationships" type="ellipse" r:blip="">
                    <dgm:adjLst/>
                  </dgm:shape>
                  <dgm:presOf/>
                  <dgm:constrLst/>
                  <dgm:ruleLst/>
                </dgm:layoutNode>
                <dgm:layoutNode name="textBox4d" styleLbl="revTx">
                  <dgm:varLst>
                    <dgm:bulletEnabled val="1"/>
                  </dgm:varLst>
                  <dgm:choose name="Name123">
                    <dgm:if name="Name124" func="var" arg="dir" op="equ" val="norm">
                      <dgm:choose name="Name125">
                        <dgm:if name="Name126" axis="root des" ptType="all node" func="maxDepth" op="gt" val="1">
                          <dgm:alg type="tx">
                            <dgm:param type="txAnchorVert" val="t"/>
                            <dgm:param type="parTxLTRAlign" val="l"/>
                            <dgm:param type="parTxRTLAlign" val="r"/>
                          </dgm:alg>
                        </dgm:if>
                        <dgm:else name="Name127">
                          <dgm:alg type="tx">
                            <dgm:param type="txAnchorVert" val="t"/>
                            <dgm:param type="parTxLTRAlign" val="l"/>
                            <dgm:param type="parTxRTLAlign" val="l"/>
                          </dgm:alg>
                        </dgm:else>
                      </dgm:choose>
                    </dgm:if>
                    <dgm:else name="Name128">
                      <dgm:choose name="Name129">
                        <dgm:if name="Name130" axis="root des" ptType="all node" func="maxDepth" op="gt" val="1">
                          <dgm:alg type="tx">
                            <dgm:param type="txAnchorVert" val="b"/>
                            <dgm:param type="txAnchorVertCh" val="b"/>
                            <dgm:param type="parTxLTRAlign" val="l"/>
                            <dgm:param type="parTxRTLAlign" val="r"/>
                          </dgm:alg>
                        </dgm:if>
                        <dgm:else name="Name131">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32">
                    <dgm:if name="Name133" func="var" arg="dir" op="equ" val="norm">
                      <dgm:constrLst>
                        <dgm:constr type="rMarg"/>
                        <dgm:constr type="tMarg"/>
                        <dgm:constr type="bMarg"/>
                      </dgm:constrLst>
                    </dgm:if>
                    <dgm:else name="Name134">
                      <dgm:constrLst>
                        <dgm:constr type="lMarg"/>
                        <dgm:constr type="tMarg"/>
                        <dgm:constr type="bMarg"/>
                      </dgm:constrLst>
                    </dgm:else>
                  </dgm:choose>
                  <dgm:ruleLst>
                    <dgm:rule type="primFontSz" val="5" fact="NaN" max="NaN"/>
                  </dgm:ruleLst>
                </dgm:layoutNode>
              </dgm:forEach>
            </dgm:layoutNode>
          </dgm:if>
          <dgm:else name="Name135">
            <dgm:layoutNode name="arrowDiagram5">
              <dgm:alg type="composite">
                <dgm:param type="vertAlign" val="none"/>
                <dgm:param type="horzAlign" val="none"/>
              </dgm:alg>
              <dgm:shape xmlns:r="http://schemas.openxmlformats.org/officeDocument/2006/relationships" r:blip="">
                <dgm:adjLst/>
              </dgm:shape>
              <dgm:presOf/>
              <dgm:choose name="Name136">
                <dgm:if name="Name137" func="var" arg="dir" op="equ" val="norm">
                  <dgm:constrLst>
                    <dgm:constr type="ctrX" for="ch" forName="bullet5a" refType="w" fact="0.11"/>
                    <dgm:constr type="ctrY" for="ch" forName="bullet5a" refType="h" fact="0.762"/>
                    <dgm:constr type="w" for="ch" forName="bullet5a" refType="w" fact="0.023"/>
                    <dgm:constr type="h" for="ch" forName="bullet5a" refType="w" refFor="ch" refForName="bullet5a"/>
                    <dgm:constr type="l" for="ch" forName="textBox5a" refType="ctrX" refFor="ch" refForName="bullet5a"/>
                    <dgm:constr type="t" for="ch" forName="textBox5a" refType="ctrY" refFor="ch" refForName="bullet5a"/>
                    <dgm:constr type="w" for="ch" forName="textBox5a" refType="w" fact="0.131"/>
                    <dgm:constr type="h" for="ch" forName="textBox5a" refType="h" fact="0.238"/>
                    <dgm:constr type="userA" refType="h" refFor="ch" refForName="bullet5a" fact="0.53"/>
                    <dgm:constr type="lMarg" for="ch" forName="textBox5a" refType="userA" fact="2.834"/>
                    <dgm:constr type="ctrX" for="ch" forName="bullet5b" refType="w" fact="0.241"/>
                    <dgm:constr type="ctrY" for="ch" forName="bullet5b" refType="h" fact="0.581"/>
                    <dgm:constr type="w" for="ch" forName="bullet5b" refType="w" fact="0.036"/>
                    <dgm:constr type="h" for="ch" forName="bullet5b" refType="w" refFor="ch" refForName="bullet5b"/>
                    <dgm:constr type="l" for="ch" forName="textBox5b" refType="ctrX" refFor="ch" refForName="bullet5b"/>
                    <dgm:constr type="t" for="ch" forName="textBox5b" refType="ctrY" refFor="ch" refForName="bullet5b"/>
                    <dgm:constr type="w" for="ch" forName="textBox5b" refType="w" fact="0.166"/>
                    <dgm:constr type="h" for="ch" forName="textBox5b" refType="h" fact="0.419"/>
                    <dgm:constr type="userB" refType="h" refFor="ch" refForName="bullet5b" fact="0.53"/>
                    <dgm:constr type="lMarg" for="ch" forName="textBox5b" refType="userB" fact="2.834"/>
                    <dgm:constr type="ctrX" for="ch" forName="bullet5c" refType="w" fact="0.407"/>
                    <dgm:constr type="ctrY" for="ch" forName="bullet5c" refType="h" fact="0.438"/>
                    <dgm:constr type="w" for="ch" forName="bullet5c" refType="w" fact="0.048"/>
                    <dgm:constr type="h" for="ch" forName="bullet5c" refType="w" refFor="ch" refForName="bullet5c"/>
                    <dgm:constr type="l" for="ch" forName="textBox5c" refType="ctrX" refFor="ch" refForName="bullet5c"/>
                    <dgm:constr type="t" for="ch" forName="textBox5c" refType="ctrY" refFor="ch" refForName="bullet5c"/>
                    <dgm:constr type="w" for="ch" forName="textBox5c" refType="w" fact="0.193"/>
                    <dgm:constr type="h" for="ch" forName="textBox5c" refType="h" fact="0.562"/>
                    <dgm:constr type="userC" refType="h" refFor="ch" refForName="bullet5c" fact="0.53"/>
                    <dgm:constr type="lMarg" for="ch" forName="textBox5c" refType="userC" fact="2.834"/>
                    <dgm:constr type="ctrX" for="ch" forName="bullet5d" refType="w" fact="0.6"/>
                    <dgm:constr type="ctrY" for="ch" forName="bullet5d" refType="h" fact="0.33"/>
                    <dgm:constr type="w" for="ch" forName="bullet5d" refType="w" fact="0.062"/>
                    <dgm:constr type="h" for="ch" forName="bullet5d" refType="w" refFor="ch" refForName="bullet5d"/>
                    <dgm:constr type="l" for="ch" forName="textBox5d" refType="ctrX" refFor="ch" refForName="bullet5d"/>
                    <dgm:constr type="t" for="ch" forName="textBox5d" refType="ctrY" refFor="ch" refForName="bullet5d"/>
                    <dgm:constr type="w" for="ch" forName="textBox5d" refType="w" fact="0.2"/>
                    <dgm:constr type="h" for="ch" forName="textBox5d" refType="h" fact="0.67"/>
                    <dgm:constr type="userD" refType="h" refFor="ch" refForName="bullet5d" fact="0.53"/>
                    <dgm:constr type="lMarg" for="ch" forName="textBox5d" refType="userD" fact="2.834"/>
                    <dgm:constr type="ctrX" for="ch" forName="bullet5e" refType="w" fact="0.8"/>
                    <dgm:constr type="ctrY" for="ch" forName="bullet5e" refType="h" fact="0.264"/>
                    <dgm:constr type="w" for="ch" forName="bullet5e" refType="w" fact="0.079"/>
                    <dgm:constr type="h" for="ch" forName="bullet5e" refType="w" refFor="ch" refForName="bullet5e"/>
                    <dgm:constr type="l" for="ch" forName="textBox5e" refType="ctrX" refFor="ch" refForName="bullet5e"/>
                    <dgm:constr type="t" for="ch" forName="textBox5e" refType="ctrY" refFor="ch" refForName="bullet5e"/>
                    <dgm:constr type="w" for="ch" forName="textBox5e" refType="w" fact="0.2"/>
                    <dgm:constr type="h" for="ch" forName="textBox5e" refType="h" fact="0.736"/>
                    <dgm:constr type="userE" refType="h" refFor="ch" refForName="bullet5e" fact="0.53"/>
                    <dgm:constr type="lMarg" for="ch" forName="textBox5e" refType="userE" fact="2.834"/>
                    <dgm:constr type="primFontSz" for="ch" ptType="node" op="equ" val="65"/>
                  </dgm:constrLst>
                </dgm:if>
                <dgm:else name="Name138">
                  <dgm:constrLst>
                    <dgm:constr type="ctrX" for="ch" forName="bullet5a" refType="w" fact="0.11"/>
                    <dgm:constr type="ctrY" for="ch" forName="bullet5a" refType="h" fact="0.762"/>
                    <dgm:constr type="w" for="ch" forName="bullet5a" refType="w" fact="0.023"/>
                    <dgm:constr type="h" for="ch" forName="bullet5a" refType="w" refFor="ch" refForName="bullet5a"/>
                    <dgm:constr type="r" for="ch" forName="textBox5a" refType="ctrX" refFor="ch" refForName="bullet5a"/>
                    <dgm:constr type="b" for="ch" forName="textBox5a" refType="ctrY" refFor="ch" refForName="bullet5a"/>
                    <dgm:constr type="w" for="ch" forName="textBox5a" refType="w" fact="0.11"/>
                    <dgm:constr type="h" for="ch" forName="textBox5a" refType="h" fact="0.762"/>
                    <dgm:constr type="userA" refType="h" refFor="ch" refForName="bullet5a" fact="0.53"/>
                    <dgm:constr type="rMarg" for="ch" forName="textBox5a" refType="userA" fact="2.834"/>
                    <dgm:constr type="ctrX" for="ch" forName="bullet5b" refType="w" fact="0.241"/>
                    <dgm:constr type="ctrY" for="ch" forName="bullet5b" refType="h" fact="0.581"/>
                    <dgm:constr type="w" for="ch" forName="bullet5b" refType="w" fact="0.036"/>
                    <dgm:constr type="h" for="ch" forName="bullet5b" refType="w" refFor="ch" refForName="bullet5b"/>
                    <dgm:constr type="r" for="ch" forName="textBox5b" refType="ctrX" refFor="ch" refForName="bullet5b"/>
                    <dgm:constr type="b" for="ch" forName="textBox5b" refType="ctrY" refFor="ch" refForName="bullet5b"/>
                    <dgm:constr type="w" for="ch" forName="textBox5b" refType="w" fact="0.131"/>
                    <dgm:constr type="h" for="ch" forName="textBox5b" refType="h" fact="0.581"/>
                    <dgm:constr type="userB" refType="h" refFor="ch" refForName="bullet5b" fact="0.53"/>
                    <dgm:constr type="rMarg" for="ch" forName="textBox5b" refType="userB" fact="2.834"/>
                    <dgm:constr type="ctrX" for="ch" forName="bullet5c" refType="w" fact="0.407"/>
                    <dgm:constr type="ctrY" for="ch" forName="bullet5c" refType="h" fact="0.438"/>
                    <dgm:constr type="w" for="ch" forName="bullet5c" refType="w" fact="0.048"/>
                    <dgm:constr type="h" for="ch" forName="bullet5c" refType="w" refFor="ch" refForName="bullet5c"/>
                    <dgm:constr type="r" for="ch" forName="textBox5c" refType="ctrX" refFor="ch" refForName="bullet5c"/>
                    <dgm:constr type="b" for="ch" forName="textBox5c" refType="ctrY" refFor="ch" refForName="bullet5c"/>
                    <dgm:constr type="w" for="ch" forName="textBox5c" refType="w" fact="0.166"/>
                    <dgm:constr type="h" for="ch" forName="textBox5c" refType="h" fact="0.438"/>
                    <dgm:constr type="userC" refType="h" refFor="ch" refForName="bullet5c" fact="0.53"/>
                    <dgm:constr type="rMarg" for="ch" forName="textBox5c" refType="userC" fact="2.834"/>
                    <dgm:constr type="ctrX" for="ch" forName="bullet5d" refType="w" fact="0.6"/>
                    <dgm:constr type="ctrY" for="ch" forName="bullet5d" refType="h" fact="0.33"/>
                    <dgm:constr type="w" for="ch" forName="bullet5d" refType="w" fact="0.062"/>
                    <dgm:constr type="h" for="ch" forName="bullet5d" refType="w" refFor="ch" refForName="bullet5d"/>
                    <dgm:constr type="r" for="ch" forName="textBox5d" refType="ctrX" refFor="ch" refForName="bullet5d"/>
                    <dgm:constr type="b" for="ch" forName="textBox5d" refType="ctrY" refFor="ch" refForName="bullet5d"/>
                    <dgm:constr type="w" for="ch" forName="textBox5d" refType="w" fact="0.193"/>
                    <dgm:constr type="h" for="ch" forName="textBox5d" refType="h" fact="0.33"/>
                    <dgm:constr type="userD" refType="h" refFor="ch" refForName="bullet5d" fact="0.53"/>
                    <dgm:constr type="rMarg" for="ch" forName="textBox5d" refType="userD" fact="2.834"/>
                    <dgm:constr type="ctrX" for="ch" forName="bullet5e" refType="w" fact="0.8"/>
                    <dgm:constr type="ctrY" for="ch" forName="bullet5e" refType="h" fact="0.264"/>
                    <dgm:constr type="w" for="ch" forName="bullet5e" refType="w" fact="0.079"/>
                    <dgm:constr type="h" for="ch" forName="bullet5e" refType="w" refFor="ch" refForName="bullet5e"/>
                    <dgm:constr type="r" for="ch" forName="textBox5e" refType="ctrX" refFor="ch" refForName="bullet5e"/>
                    <dgm:constr type="b" for="ch" forName="textBox5e" refType="ctrY" refFor="ch" refForName="bullet5e"/>
                    <dgm:constr type="w" for="ch" forName="textBox5e" refType="w" fact="0.2"/>
                    <dgm:constr type="h" for="ch" forName="textBox5e" refType="h" fact="0.264"/>
                    <dgm:constr type="userE" refType="h" refFor="ch" refForName="bullet5e" fact="0.53"/>
                    <dgm:constr type="rMarg" for="ch" forName="textBox5e" refType="userE" fact="2.834"/>
                    <dgm:constr type="primFontSz" for="ch" ptType="node" op="equ" val="65"/>
                  </dgm:constrLst>
                </dgm:else>
              </dgm:choose>
              <dgm:ruleLst/>
              <dgm:forEach name="Name139" axis="ch" ptType="node" cnt="1">
                <dgm:layoutNode name="bullet5a" styleLbl="node1">
                  <dgm:alg type="sp"/>
                  <dgm:shape xmlns:r="http://schemas.openxmlformats.org/officeDocument/2006/relationships" type="ellipse" r:blip="">
                    <dgm:adjLst/>
                  </dgm:shape>
                  <dgm:presOf/>
                  <dgm:constrLst/>
                  <dgm:ruleLst/>
                </dgm:layoutNode>
                <dgm:layoutNode name="textBox5a" styleLbl="revTx">
                  <dgm:varLst>
                    <dgm:bulletEnabled val="1"/>
                  </dgm:varLst>
                  <dgm:choose name="Name140">
                    <dgm:if name="Name141" func="var" arg="dir" op="equ" val="norm">
                      <dgm:choose name="Name142">
                        <dgm:if name="Name143" axis="root des" ptType="all node" func="maxDepth" op="gt" val="1">
                          <dgm:alg type="tx">
                            <dgm:param type="txAnchorVert" val="t"/>
                            <dgm:param type="parTxLTRAlign" val="l"/>
                            <dgm:param type="parTxRTLAlign" val="r"/>
                          </dgm:alg>
                        </dgm:if>
                        <dgm:else name="Name144">
                          <dgm:alg type="tx">
                            <dgm:param type="txAnchorVert" val="t"/>
                            <dgm:param type="parTxLTRAlign" val="l"/>
                            <dgm:param type="parTxRTLAlign" val="l"/>
                          </dgm:alg>
                        </dgm:else>
                      </dgm:choose>
                    </dgm:if>
                    <dgm:else name="Name145">
                      <dgm:choose name="Name146">
                        <dgm:if name="Name147" axis="root des" ptType="all node" func="maxDepth" op="gt" val="1">
                          <dgm:alg type="tx">
                            <dgm:param type="txAnchorVert" val="b"/>
                            <dgm:param type="txAnchorVertCh" val="b"/>
                            <dgm:param type="parTxLTRAlign" val="l"/>
                            <dgm:param type="parTxRTLAlign" val="r"/>
                          </dgm:alg>
                        </dgm:if>
                        <dgm:else name="Name148">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49">
                    <dgm:if name="Name150" func="var" arg="dir" op="equ" val="norm">
                      <dgm:constrLst>
                        <dgm:constr type="rMarg"/>
                        <dgm:constr type="tMarg"/>
                        <dgm:constr type="bMarg"/>
                      </dgm:constrLst>
                    </dgm:if>
                    <dgm:else name="Name151">
                      <dgm:constrLst>
                        <dgm:constr type="lMarg"/>
                        <dgm:constr type="tMarg"/>
                        <dgm:constr type="bMarg"/>
                      </dgm:constrLst>
                    </dgm:else>
                  </dgm:choose>
                  <dgm:ruleLst>
                    <dgm:rule type="primFontSz" val="5" fact="NaN" max="NaN"/>
                  </dgm:ruleLst>
                </dgm:layoutNode>
              </dgm:forEach>
              <dgm:forEach name="Name152" axis="ch" ptType="node" st="2" cnt="1">
                <dgm:layoutNode name="bullet5b" styleLbl="node1">
                  <dgm:alg type="sp"/>
                  <dgm:shape xmlns:r="http://schemas.openxmlformats.org/officeDocument/2006/relationships" type="ellipse" r:blip="">
                    <dgm:adjLst/>
                  </dgm:shape>
                  <dgm:presOf/>
                  <dgm:constrLst/>
                  <dgm:ruleLst/>
                </dgm:layoutNode>
                <dgm:layoutNode name="textBox5b" styleLbl="revTx">
                  <dgm:varLst>
                    <dgm:bulletEnabled val="1"/>
                  </dgm:varLst>
                  <dgm:choose name="Name153">
                    <dgm:if name="Name154" func="var" arg="dir" op="equ" val="norm">
                      <dgm:choose name="Name155">
                        <dgm:if name="Name156" axis="root des" ptType="all node" func="maxDepth" op="gt" val="1">
                          <dgm:alg type="tx">
                            <dgm:param type="txAnchorVert" val="t"/>
                            <dgm:param type="parTxLTRAlign" val="l"/>
                            <dgm:param type="parTxRTLAlign" val="r"/>
                          </dgm:alg>
                        </dgm:if>
                        <dgm:else name="Name157">
                          <dgm:alg type="tx">
                            <dgm:param type="txAnchorVert" val="t"/>
                            <dgm:param type="parTxLTRAlign" val="l"/>
                            <dgm:param type="parTxRTLAlign" val="l"/>
                          </dgm:alg>
                        </dgm:else>
                      </dgm:choose>
                    </dgm:if>
                    <dgm:else name="Name158">
                      <dgm:choose name="Name159">
                        <dgm:if name="Name160" axis="root des" ptType="all node" func="maxDepth" op="gt" val="1">
                          <dgm:alg type="tx">
                            <dgm:param type="txAnchorVert" val="b"/>
                            <dgm:param type="txAnchorVertCh" val="b"/>
                            <dgm:param type="parTxLTRAlign" val="l"/>
                            <dgm:param type="parTxRTLAlign" val="r"/>
                          </dgm:alg>
                        </dgm:if>
                        <dgm:else name="Name161">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62">
                    <dgm:if name="Name163" func="var" arg="dir" op="equ" val="norm">
                      <dgm:constrLst>
                        <dgm:constr type="rMarg"/>
                        <dgm:constr type="tMarg"/>
                        <dgm:constr type="bMarg"/>
                      </dgm:constrLst>
                    </dgm:if>
                    <dgm:else name="Name164">
                      <dgm:constrLst>
                        <dgm:constr type="lMarg"/>
                        <dgm:constr type="tMarg"/>
                        <dgm:constr type="bMarg"/>
                      </dgm:constrLst>
                    </dgm:else>
                  </dgm:choose>
                  <dgm:ruleLst>
                    <dgm:rule type="primFontSz" val="5" fact="NaN" max="NaN"/>
                  </dgm:ruleLst>
                </dgm:layoutNode>
              </dgm:forEach>
              <dgm:forEach name="Name165" axis="ch" ptType="node" st="3" cnt="1">
                <dgm:layoutNode name="bullet5c" styleLbl="node1">
                  <dgm:alg type="sp"/>
                  <dgm:shape xmlns:r="http://schemas.openxmlformats.org/officeDocument/2006/relationships" type="ellipse" r:blip="">
                    <dgm:adjLst/>
                  </dgm:shape>
                  <dgm:presOf/>
                  <dgm:constrLst/>
                  <dgm:ruleLst/>
                </dgm:layoutNode>
                <dgm:layoutNode name="textBox5c" styleLbl="revTx">
                  <dgm:varLst>
                    <dgm:bulletEnabled val="1"/>
                  </dgm:varLst>
                  <dgm:choose name="Name166">
                    <dgm:if name="Name167" func="var" arg="dir" op="equ" val="norm">
                      <dgm:choose name="Name168">
                        <dgm:if name="Name169" axis="root des" ptType="all node" func="maxDepth" op="gt" val="1">
                          <dgm:alg type="tx">
                            <dgm:param type="txAnchorVert" val="t"/>
                            <dgm:param type="parTxLTRAlign" val="l"/>
                            <dgm:param type="parTxRTLAlign" val="r"/>
                          </dgm:alg>
                        </dgm:if>
                        <dgm:else name="Name170">
                          <dgm:alg type="tx">
                            <dgm:param type="txAnchorVert" val="t"/>
                            <dgm:param type="parTxLTRAlign" val="l"/>
                            <dgm:param type="parTxRTLAlign" val="l"/>
                          </dgm:alg>
                        </dgm:else>
                      </dgm:choose>
                    </dgm:if>
                    <dgm:else name="Name171">
                      <dgm:choose name="Name172">
                        <dgm:if name="Name173" axis="root des" ptType="all node" func="maxDepth" op="gt" val="1">
                          <dgm:alg type="tx">
                            <dgm:param type="txAnchorVert" val="b"/>
                            <dgm:param type="txAnchorVertCh" val="b"/>
                            <dgm:param type="parTxLTRAlign" val="l"/>
                            <dgm:param type="parTxRTLAlign" val="r"/>
                          </dgm:alg>
                        </dgm:if>
                        <dgm:else name="Name174">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75">
                    <dgm:if name="Name176" func="var" arg="dir" op="equ" val="norm">
                      <dgm:constrLst>
                        <dgm:constr type="rMarg"/>
                        <dgm:constr type="tMarg"/>
                        <dgm:constr type="bMarg"/>
                      </dgm:constrLst>
                    </dgm:if>
                    <dgm:else name="Name177">
                      <dgm:constrLst>
                        <dgm:constr type="lMarg"/>
                        <dgm:constr type="tMarg"/>
                        <dgm:constr type="bMarg"/>
                      </dgm:constrLst>
                    </dgm:else>
                  </dgm:choose>
                  <dgm:ruleLst>
                    <dgm:rule type="primFontSz" val="5" fact="NaN" max="NaN"/>
                  </dgm:ruleLst>
                </dgm:layoutNode>
              </dgm:forEach>
              <dgm:forEach name="Name178" axis="ch" ptType="node" st="4" cnt="1">
                <dgm:layoutNode name="bullet5d" styleLbl="node1">
                  <dgm:alg type="sp"/>
                  <dgm:shape xmlns:r="http://schemas.openxmlformats.org/officeDocument/2006/relationships" type="ellipse" r:blip="">
                    <dgm:adjLst/>
                  </dgm:shape>
                  <dgm:presOf/>
                  <dgm:constrLst/>
                  <dgm:ruleLst/>
                </dgm:layoutNode>
                <dgm:layoutNode name="textBox5d" styleLbl="revTx">
                  <dgm:varLst>
                    <dgm:bulletEnabled val="1"/>
                  </dgm:varLst>
                  <dgm:choose name="Name179">
                    <dgm:if name="Name180" func="var" arg="dir" op="equ" val="norm">
                      <dgm:choose name="Name181">
                        <dgm:if name="Name182" axis="root des" ptType="all node" func="maxDepth" op="gt" val="1">
                          <dgm:alg type="tx">
                            <dgm:param type="txAnchorVert" val="t"/>
                            <dgm:param type="parTxLTRAlign" val="l"/>
                            <dgm:param type="parTxRTLAlign" val="r"/>
                          </dgm:alg>
                        </dgm:if>
                        <dgm:else name="Name183">
                          <dgm:alg type="tx">
                            <dgm:param type="txAnchorVert" val="t"/>
                            <dgm:param type="parTxLTRAlign" val="l"/>
                            <dgm:param type="parTxRTLAlign" val="l"/>
                          </dgm:alg>
                        </dgm:else>
                      </dgm:choose>
                    </dgm:if>
                    <dgm:else name="Name184">
                      <dgm:choose name="Name185">
                        <dgm:if name="Name186" axis="root des" ptType="all node" func="maxDepth" op="gt" val="1">
                          <dgm:alg type="tx">
                            <dgm:param type="txAnchorVert" val="b"/>
                            <dgm:param type="txAnchorVertCh" val="b"/>
                            <dgm:param type="parTxLTRAlign" val="l"/>
                            <dgm:param type="parTxRTLAlign" val="r"/>
                          </dgm:alg>
                        </dgm:if>
                        <dgm:else name="Name187">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88">
                    <dgm:if name="Name189" func="var" arg="dir" op="equ" val="norm">
                      <dgm:constrLst>
                        <dgm:constr type="rMarg"/>
                        <dgm:constr type="tMarg"/>
                        <dgm:constr type="bMarg"/>
                      </dgm:constrLst>
                    </dgm:if>
                    <dgm:else name="Name190">
                      <dgm:constrLst>
                        <dgm:constr type="lMarg"/>
                        <dgm:constr type="tMarg"/>
                        <dgm:constr type="bMarg"/>
                      </dgm:constrLst>
                    </dgm:else>
                  </dgm:choose>
                  <dgm:ruleLst>
                    <dgm:rule type="primFontSz" val="5" fact="NaN" max="NaN"/>
                  </dgm:ruleLst>
                </dgm:layoutNode>
              </dgm:forEach>
              <dgm:forEach name="Name191" axis="ch" ptType="node" st="5" cnt="1">
                <dgm:layoutNode name="bullet5e" styleLbl="node1">
                  <dgm:alg type="sp"/>
                  <dgm:shape xmlns:r="http://schemas.openxmlformats.org/officeDocument/2006/relationships" type="ellipse" r:blip="">
                    <dgm:adjLst/>
                  </dgm:shape>
                  <dgm:presOf/>
                  <dgm:constrLst/>
                  <dgm:ruleLst/>
                </dgm:layoutNode>
                <dgm:layoutNode name="textBox5e" styleLbl="revTx">
                  <dgm:varLst>
                    <dgm:bulletEnabled val="1"/>
                  </dgm:varLst>
                  <dgm:choose name="Name192">
                    <dgm:if name="Name193" func="var" arg="dir" op="equ" val="norm">
                      <dgm:choose name="Name194">
                        <dgm:if name="Name195" axis="root des" ptType="all node" func="maxDepth" op="gt" val="1">
                          <dgm:alg type="tx">
                            <dgm:param type="txAnchorVert" val="t"/>
                            <dgm:param type="parTxLTRAlign" val="l"/>
                            <dgm:param type="parTxRTLAlign" val="r"/>
                          </dgm:alg>
                        </dgm:if>
                        <dgm:else name="Name196">
                          <dgm:alg type="tx">
                            <dgm:param type="txAnchorVert" val="t"/>
                            <dgm:param type="parTxLTRAlign" val="l"/>
                            <dgm:param type="parTxRTLAlign" val="l"/>
                          </dgm:alg>
                        </dgm:else>
                      </dgm:choose>
                    </dgm:if>
                    <dgm:else name="Name197">
                      <dgm:choose name="Name198">
                        <dgm:if name="Name199" axis="root des" ptType="all node" func="maxDepth" op="gt" val="1">
                          <dgm:alg type="tx">
                            <dgm:param type="txAnchorVert" val="b"/>
                            <dgm:param type="txAnchorVertCh" val="b"/>
                            <dgm:param type="parTxLTRAlign" val="l"/>
                            <dgm:param type="parTxRTLAlign" val="r"/>
                          </dgm:alg>
                        </dgm:if>
                        <dgm:else name="Name200">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201">
                    <dgm:if name="Name202" func="var" arg="dir" op="equ" val="norm">
                      <dgm:constrLst>
                        <dgm:constr type="rMarg"/>
                        <dgm:constr type="tMarg"/>
                        <dgm:constr type="bMarg"/>
                      </dgm:constrLst>
                    </dgm:if>
                    <dgm:else name="Name203">
                      <dgm:constrLst>
                        <dgm:constr type="lMarg"/>
                        <dgm:constr type="tMarg"/>
                        <dgm:constr type="bMarg"/>
                      </dgm:constrLst>
                    </dgm:else>
                  </dgm:choose>
                  <dgm:ruleLst>
                    <dgm:rule type="primFontSz" val="5" fact="NaN" max="NaN"/>
                  </dgm:ruleLst>
                </dgm:layoutNode>
              </dgm:forEach>
            </dgm:layoutNode>
          </dgm:else>
        </dgm:choose>
      </dgm:if>
      <dgm:else name="Name204"/>
    </dgm:choose>
  </dgm:layoutNode>
</dgm:layoutDef>
</file>

<file path=ppt/diagrams/layout16.xml><?xml version="1.0" encoding="utf-8"?>
<dgm:layoutDef xmlns:dgm="http://schemas.openxmlformats.org/drawingml/2006/diagram" xmlns:a="http://schemas.openxmlformats.org/drawingml/2006/main" uniqueId="urn:microsoft.com/office/officeart/2005/8/layout/arrow2">
  <dgm:title val=""/>
  <dgm:desc val=""/>
  <dgm:catLst>
    <dgm:cat type="process" pri="2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arrowDiagram">
    <dgm:varLst>
      <dgm:chMax val="5"/>
      <dgm:dir/>
      <dgm:resizeHandles val="exact"/>
    </dgm:varLst>
    <dgm:alg type="composite">
      <dgm:param type="ar" val="1.6"/>
    </dgm:alg>
    <dgm:shape xmlns:r="http://schemas.openxmlformats.org/officeDocument/2006/relationships" r:blip="">
      <dgm:adjLst/>
    </dgm:shape>
    <dgm:presOf/>
    <dgm:constrLst>
      <dgm:constr type="l" for="ch" forName="arrow"/>
      <dgm:constr type="t" for="ch" forName="arrow"/>
      <dgm:constr type="w" for="ch" forName="arrow" refType="w"/>
      <dgm:constr type="h" for="ch" forName="arrow" refType="h"/>
      <dgm:constr type="ctrX" for="ch" forName="arrowDiagram1" refType="w" fact="0.5"/>
      <dgm:constr type="ctrY" for="ch" forName="arrowDiagram1" refType="h" fact="0.5"/>
      <dgm:constr type="w" for="ch" forName="arrowDiagram1" refType="w"/>
      <dgm:constr type="h" for="ch" forName="arrowDiagram1" refType="h"/>
      <dgm:constr type="ctrX" for="ch" forName="arrowDiagram2" refType="w" fact="0.5"/>
      <dgm:constr type="ctrY" for="ch" forName="arrowDiagram2" refType="h" fact="0.5"/>
      <dgm:constr type="w" for="ch" forName="arrowDiagram2" refType="w"/>
      <dgm:constr type="h" for="ch" forName="arrowDiagram2" refType="h"/>
      <dgm:constr type="ctrX" for="ch" forName="arrowDiagram3" refType="w" fact="0.5"/>
      <dgm:constr type="ctrY" for="ch" forName="arrowDiagram3" refType="h" fact="0.5"/>
      <dgm:constr type="w" for="ch" forName="arrowDiagram3" refType="w"/>
      <dgm:constr type="h" for="ch" forName="arrowDiagram3" refType="h"/>
      <dgm:constr type="ctrX" for="ch" forName="arrowDiagram4" refType="w" fact="0.5"/>
      <dgm:constr type="ctrY" for="ch" forName="arrowDiagram4" refType="h" fact="0.5"/>
      <dgm:constr type="w" for="ch" forName="arrowDiagram4" refType="w"/>
      <dgm:constr type="h" for="ch" forName="arrowDiagram4" refType="h"/>
      <dgm:constr type="ctrX" for="ch" forName="arrowDiagram5" refType="w" fact="0.5"/>
      <dgm:constr type="ctrY" for="ch" forName="arrowDiagram5" refType="h" fact="0.5"/>
      <dgm:constr type="w" for="ch" forName="arrowDiagram5" refType="w"/>
      <dgm:constr type="h" for="ch" forName="arrowDiagram5" refType="h"/>
    </dgm:constrLst>
    <dgm:ruleLst/>
    <dgm:choose name="Name0">
      <dgm:if name="Name1" axis="ch" ptType="node" func="cnt" op="gte" val="1">
        <dgm:layoutNode name="arrow" styleLbl="bgShp">
          <dgm:alg type="sp"/>
          <dgm:shape xmlns:r="http://schemas.openxmlformats.org/officeDocument/2006/relationships" type="swooshArrow" r:blip="">
            <dgm:adjLst>
              <dgm:adj idx="2" val="0.25"/>
            </dgm:adjLst>
          </dgm:shape>
          <dgm:presOf/>
          <dgm:constrLst/>
          <dgm:ruleLst/>
        </dgm:layoutNode>
        <dgm:choose name="Name2">
          <dgm:if name="Name3" axis="ch" ptType="node" func="cnt" op="lt" val="1"/>
          <dgm:if name="Name4" axis="ch" ptType="node" func="cnt" op="equ" val="1">
            <dgm:layoutNode name="arrowDiagram1">
              <dgm:varLst>
                <dgm:bulletEnabled val="1"/>
              </dgm:varLst>
              <dgm:alg type="composite">
                <dgm:param type="vertAlign" val="none"/>
                <dgm:param type="horzAlign" val="none"/>
              </dgm:alg>
              <dgm:shape xmlns:r="http://schemas.openxmlformats.org/officeDocument/2006/relationships" r:blip="">
                <dgm:adjLst/>
              </dgm:shape>
              <dgm:presOf/>
              <dgm:constrLst>
                <dgm:constr type="ctrX" for="ch" forName="bullet1" refType="w" fact="0.8"/>
                <dgm:constr type="ctrY" for="ch" forName="bullet1" refType="h" fact="0.262"/>
                <dgm:constr type="w" for="ch" forName="bullet1" refType="w" fact="0.074"/>
                <dgm:constr type="h" for="ch" forName="bullet1" refType="w" refFor="ch" refForName="bullet1"/>
                <dgm:constr type="r" for="ch" forName="textBox1" refType="ctrX" refFor="ch" refForName="bullet1"/>
                <dgm:constr type="t" for="ch" forName="textBox1" refType="ctrY" refFor="ch" refForName="bullet1"/>
                <dgm:constr type="w" for="ch" forName="textBox1" refType="w" fact="0.4"/>
                <dgm:constr type="h" for="ch" forName="textBox1" refType="h" fact="0.738"/>
                <dgm:constr type="userA" refType="h" refFor="ch" refForName="bullet1" fact="0.53"/>
                <dgm:constr type="rMarg" for="ch" forName="textBox1" refType="userA" fact="2.834"/>
                <dgm:constr type="primFontSz" for="ch" ptType="node" op="equ" val="65"/>
              </dgm:constrLst>
              <dgm:ruleLst/>
              <dgm:forEach name="Name5" axis="ch" ptType="node" cnt="1">
                <dgm:layoutNode name="bullet1" styleLbl="node1">
                  <dgm:alg type="sp"/>
                  <dgm:shape xmlns:r="http://schemas.openxmlformats.org/officeDocument/2006/relationships" type="ellipse" r:blip="">
                    <dgm:adjLst/>
                  </dgm:shape>
                  <dgm:presOf/>
                  <dgm:constrLst/>
                  <dgm:ruleLst/>
                </dgm:layoutNode>
                <dgm:layoutNode name="textBox1" styleLbl="revTx">
                  <dgm:varLst>
                    <dgm:bulletEnabled val="1"/>
                  </dgm:varLst>
                  <dgm:alg type="tx">
                    <dgm:param type="txAnchorVert" val="t"/>
                    <dgm:param type="parTxLTRAlign" val="r"/>
                    <dgm:param type="parTxRTLAlign" val="r"/>
                  </dgm:alg>
                  <dgm:shape xmlns:r="http://schemas.openxmlformats.org/officeDocument/2006/relationships" type="round2DiagRect" r:blip="">
                    <dgm:adjLst/>
                  </dgm:shape>
                  <dgm:presOf axis="desOrSelf" ptType="node"/>
                  <dgm:constrLst>
                    <dgm:constr type="lMarg"/>
                    <dgm:constr type="tMarg"/>
                    <dgm:constr type="bMarg"/>
                  </dgm:constrLst>
                  <dgm:ruleLst>
                    <dgm:rule type="primFontSz" val="5" fact="NaN" max="NaN"/>
                  </dgm:ruleLst>
                </dgm:layoutNode>
              </dgm:forEach>
            </dgm:layoutNode>
          </dgm:if>
          <dgm:if name="Name6" axis="ch" ptType="node" func="cnt" op="equ" val="2">
            <dgm:layoutNode name="arrowDiagram2">
              <dgm:alg type="composite">
                <dgm:param type="vertAlign" val="none"/>
                <dgm:param type="horzAlign" val="none"/>
              </dgm:alg>
              <dgm:shape xmlns:r="http://schemas.openxmlformats.org/officeDocument/2006/relationships" r:blip="">
                <dgm:adjLst/>
              </dgm:shape>
              <dgm:presOf/>
              <dgm:choose name="Name7">
                <dgm:if name="Name8" func="var" arg="dir" op="equ" val="norm">
                  <dgm:constrLst>
                    <dgm:constr type="ctrX" for="ch" forName="bullet2a" refType="w" fact="0.25"/>
                    <dgm:constr type="ctrY" for="ch" forName="bullet2a" refType="h" fact="0.573"/>
                    <dgm:constr type="w" for="ch" forName="bullet2a" refType="w" fact="0.035"/>
                    <dgm:constr type="h" for="ch" forName="bullet2a" refType="w" refFor="ch" refForName="bullet2a"/>
                    <dgm:constr type="l" for="ch" forName="textBox2a" refType="ctrX" refFor="ch" refForName="bullet2a"/>
                    <dgm:constr type="t" for="ch" forName="textBox2a" refType="ctrY" refFor="ch" refForName="bullet2a"/>
                    <dgm:constr type="w" for="ch" forName="textBox2a" refType="w" fact="0.325"/>
                    <dgm:constr type="h" for="ch" forName="textBox2a" refType="h" fact="0.427"/>
                    <dgm:constr type="userA" refType="h" refFor="ch" refForName="bullet2a" fact="0.53"/>
                    <dgm:constr type="lMarg" for="ch" forName="textBox2a" refType="userA" fact="2.834"/>
                    <dgm:constr type="ctrX" for="ch" forName="bullet2b" refType="w" fact="0.585"/>
                    <dgm:constr type="ctrY" for="ch" forName="bullet2b" refType="h" fact="0.338"/>
                    <dgm:constr type="w" for="ch" forName="bullet2b" refType="w" fact="0.06"/>
                    <dgm:constr type="h" for="ch" forName="bullet2b" refType="w" refFor="ch" refForName="bullet2b"/>
                    <dgm:constr type="l" for="ch" forName="textBox2b" refType="ctrX" refFor="ch" refForName="bullet2b"/>
                    <dgm:constr type="t" for="ch" forName="textBox2b" refType="ctrY" refFor="ch" refForName="bullet2b"/>
                    <dgm:constr type="w" for="ch" forName="textBox2b" refType="w" fact="0.325"/>
                    <dgm:constr type="h" for="ch" forName="textBox2b" refType="h" fact="0.662"/>
                    <dgm:constr type="userB" refType="h" refFor="ch" refForName="bullet2b" fact="0.53"/>
                    <dgm:constr type="lMarg" for="ch" forName="textBox2b" refType="userB" fact="2.834"/>
                    <dgm:constr type="primFontSz" for="ch" ptType="node" op="equ" val="65"/>
                  </dgm:constrLst>
                </dgm:if>
                <dgm:else name="Name9">
                  <dgm:constrLst>
                    <dgm:constr type="ctrX" for="ch" forName="bullet2a" refType="w" fact="0.25"/>
                    <dgm:constr type="ctrY" for="ch" forName="bullet2a" refType="h" fact="0.573"/>
                    <dgm:constr type="w" for="ch" forName="bullet2a" refType="w" fact="0.035"/>
                    <dgm:constr type="h" for="ch" forName="bullet2a" refType="w" refFor="ch" refForName="bullet2a"/>
                    <dgm:constr type="r" for="ch" forName="textBox2a" refType="ctrX" refFor="ch" refForName="bullet2a"/>
                    <dgm:constr type="b" for="ch" forName="textBox2a" refType="ctrY" refFor="ch" refForName="bullet2a"/>
                    <dgm:constr type="w" for="ch" forName="textBox2a" refType="w" fact="0.25"/>
                    <dgm:constr type="h" for="ch" forName="textBox2a" refType="h" fact="0.573"/>
                    <dgm:constr type="userA" refType="h" refFor="ch" refForName="bullet2a" fact="0.53"/>
                    <dgm:constr type="rMarg" for="ch" forName="textBox2a" refType="userA" fact="2.834"/>
                    <dgm:constr type="ctrX" for="ch" forName="bullet2b" refType="w" fact="0.585"/>
                    <dgm:constr type="ctrY" for="ch" forName="bullet2b" refType="h" fact="0.338"/>
                    <dgm:constr type="w" for="ch" forName="bullet2b" refType="w" fact="0.06"/>
                    <dgm:constr type="h" for="ch" forName="bullet2b" refType="w" refFor="ch" refForName="bullet2b"/>
                    <dgm:constr type="r" for="ch" forName="textBox2b" refType="ctrX" refFor="ch" refForName="bullet2b"/>
                    <dgm:constr type="b" for="ch" forName="textBox2b" refType="ctrY" refFor="ch" refForName="bullet2b"/>
                    <dgm:constr type="w" for="ch" forName="textBox2b" refType="w" fact="0.28"/>
                    <dgm:constr type="h" for="ch" forName="textBox2b" refType="h" fact="0.338"/>
                    <dgm:constr type="userB" refType="h" refFor="ch" refForName="bullet2b" fact="0.53"/>
                    <dgm:constr type="rMarg" for="ch" forName="textBox2b" refType="userB" fact="2.834"/>
                    <dgm:constr type="primFontSz" for="ch" ptType="node" op="equ" val="65"/>
                  </dgm:constrLst>
                </dgm:else>
              </dgm:choose>
              <dgm:ruleLst/>
              <dgm:forEach name="Name10" axis="ch" ptType="node" cnt="1">
                <dgm:layoutNode name="bullet2a" styleLbl="node1">
                  <dgm:alg type="sp"/>
                  <dgm:shape xmlns:r="http://schemas.openxmlformats.org/officeDocument/2006/relationships" type="ellipse" r:blip="">
                    <dgm:adjLst/>
                  </dgm:shape>
                  <dgm:presOf/>
                  <dgm:constrLst/>
                  <dgm:ruleLst/>
                </dgm:layoutNode>
                <dgm:layoutNode name="textBox2a" styleLbl="revTx">
                  <dgm:varLst>
                    <dgm:bulletEnabled val="1"/>
                  </dgm:varLst>
                  <dgm:choose name="Name11">
                    <dgm:if name="Name12" func="var" arg="dir" op="equ" val="norm">
                      <dgm:choose name="Name13">
                        <dgm:if name="Name14" axis="root des" ptType="all node" func="maxDepth" op="gt" val="1">
                          <dgm:alg type="tx">
                            <dgm:param type="txAnchorVert" val="t"/>
                            <dgm:param type="parTxLTRAlign" val="l"/>
                            <dgm:param type="parTxRTLAlign" val="r"/>
                          </dgm:alg>
                        </dgm:if>
                        <dgm:else name="Name15">
                          <dgm:alg type="tx">
                            <dgm:param type="txAnchorVert" val="t"/>
                            <dgm:param type="parTxLTRAlign" val="l"/>
                            <dgm:param type="parTxRTLAlign" val="l"/>
                          </dgm:alg>
                        </dgm:else>
                      </dgm:choose>
                    </dgm:if>
                    <dgm:else name="Name16">
                      <dgm:choose name="Name17">
                        <dgm:if name="Name18" axis="root des" ptType="all node" func="maxDepth" op="gt" val="1">
                          <dgm:alg type="tx">
                            <dgm:param type="txAnchorVert" val="b"/>
                            <dgm:param type="txAnchorVertCh" val="b"/>
                            <dgm:param type="parTxLTRAlign" val="l"/>
                            <dgm:param type="parTxRTLAlign" val="r"/>
                          </dgm:alg>
                        </dgm:if>
                        <dgm:else name="Name19">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20">
                    <dgm:if name="Name21" func="var" arg="dir" op="equ" val="norm">
                      <dgm:constrLst>
                        <dgm:constr type="rMarg"/>
                        <dgm:constr type="tMarg"/>
                        <dgm:constr type="bMarg"/>
                      </dgm:constrLst>
                    </dgm:if>
                    <dgm:else name="Name22">
                      <dgm:constrLst>
                        <dgm:constr type="lMarg"/>
                        <dgm:constr type="tMarg"/>
                        <dgm:constr type="bMarg"/>
                      </dgm:constrLst>
                    </dgm:else>
                  </dgm:choose>
                  <dgm:ruleLst>
                    <dgm:rule type="primFontSz" val="5" fact="NaN" max="NaN"/>
                  </dgm:ruleLst>
                </dgm:layoutNode>
              </dgm:forEach>
              <dgm:forEach name="Name23" axis="ch" ptType="node" st="2" cnt="1">
                <dgm:layoutNode name="bullet2b" styleLbl="node1">
                  <dgm:alg type="sp"/>
                  <dgm:shape xmlns:r="http://schemas.openxmlformats.org/officeDocument/2006/relationships" type="ellipse" r:blip="">
                    <dgm:adjLst/>
                  </dgm:shape>
                  <dgm:presOf/>
                  <dgm:constrLst/>
                  <dgm:ruleLst/>
                </dgm:layoutNode>
                <dgm:layoutNode name="textBox2b" styleLbl="revTx">
                  <dgm:varLst>
                    <dgm:bulletEnabled val="1"/>
                  </dgm:varLst>
                  <dgm:choose name="Name24">
                    <dgm:if name="Name25" func="var" arg="dir" op="equ" val="norm">
                      <dgm:choose name="Name26">
                        <dgm:if name="Name27" axis="root des" ptType="all node" func="maxDepth" op="gt" val="1">
                          <dgm:alg type="tx">
                            <dgm:param type="txAnchorVert" val="t"/>
                            <dgm:param type="parTxLTRAlign" val="l"/>
                            <dgm:param type="parTxRTLAlign" val="r"/>
                          </dgm:alg>
                        </dgm:if>
                        <dgm:else name="Name28">
                          <dgm:alg type="tx">
                            <dgm:param type="txAnchorVert" val="t"/>
                            <dgm:param type="parTxLTRAlign" val="l"/>
                            <dgm:param type="parTxRTLAlign" val="l"/>
                          </dgm:alg>
                        </dgm:else>
                      </dgm:choose>
                    </dgm:if>
                    <dgm:else name="Name29">
                      <dgm:choose name="Name30">
                        <dgm:if name="Name31" axis="root des" ptType="all node" func="maxDepth" op="gt" val="1">
                          <dgm:alg type="tx">
                            <dgm:param type="txAnchorVert" val="b"/>
                            <dgm:param type="txAnchorVertCh" val="b"/>
                            <dgm:param type="parTxLTRAlign" val="l"/>
                            <dgm:param type="parTxRTLAlign" val="r"/>
                          </dgm:alg>
                        </dgm:if>
                        <dgm:else name="Name32">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33">
                    <dgm:if name="Name34" func="var" arg="dir" op="equ" val="norm">
                      <dgm:constrLst>
                        <dgm:constr type="rMarg"/>
                        <dgm:constr type="tMarg"/>
                        <dgm:constr type="bMarg"/>
                      </dgm:constrLst>
                    </dgm:if>
                    <dgm:else name="Name35">
                      <dgm:constrLst>
                        <dgm:constr type="lMarg"/>
                        <dgm:constr type="tMarg"/>
                        <dgm:constr type="bMarg"/>
                      </dgm:constrLst>
                    </dgm:else>
                  </dgm:choose>
                  <dgm:ruleLst>
                    <dgm:rule type="primFontSz" val="5" fact="NaN" max="NaN"/>
                  </dgm:ruleLst>
                </dgm:layoutNode>
              </dgm:forEach>
            </dgm:layoutNode>
          </dgm:if>
          <dgm:if name="Name36" axis="ch" ptType="node" func="cnt" op="equ" val="3">
            <dgm:layoutNode name="arrowDiagram3">
              <dgm:alg type="composite">
                <dgm:param type="vertAlign" val="none"/>
                <dgm:param type="horzAlign" val="none"/>
              </dgm:alg>
              <dgm:shape xmlns:r="http://schemas.openxmlformats.org/officeDocument/2006/relationships" r:blip="">
                <dgm:adjLst/>
              </dgm:shape>
              <dgm:presOf/>
              <dgm:choose name="Name37">
                <dgm:if name="Name38" func="var" arg="dir" op="equ" val="norm">
                  <dgm:constrLst>
                    <dgm:constr type="ctrX" for="ch" forName="bullet3a" refType="w" fact="0.14"/>
                    <dgm:constr type="ctrY" for="ch" forName="bullet3a" refType="h" fact="0.711"/>
                    <dgm:constr type="w" for="ch" forName="bullet3a" refType="w" fact="0.026"/>
                    <dgm:constr type="h" for="ch" forName="bullet3a" refType="w" refFor="ch" refForName="bullet3a"/>
                    <dgm:constr type="l" for="ch" forName="textBox3a" refType="ctrX" refFor="ch" refForName="bullet3a"/>
                    <dgm:constr type="t" for="ch" forName="textBox3a" refType="ctrY" refFor="ch" refForName="bullet3a"/>
                    <dgm:constr type="w" for="ch" forName="textBox3a" refType="w" fact="0.233"/>
                    <dgm:constr type="h" for="ch" forName="textBox3a" refType="h" fact="0.289"/>
                    <dgm:constr type="userA" refType="h" refFor="ch" refForName="bullet3a" fact="0.53"/>
                    <dgm:constr type="lMarg" for="ch" forName="textBox3a" refType="userA" fact="2.834"/>
                    <dgm:constr type="ctrX" for="ch" forName="bullet3b" refType="w" fact="0.38"/>
                    <dgm:constr type="ctrY" for="ch" forName="bullet3b" refType="h" fact="0.456"/>
                    <dgm:constr type="w" for="ch" forName="bullet3b" refType="w" fact="0.047"/>
                    <dgm:constr type="h" for="ch" forName="bullet3b" refType="w" refFor="ch" refForName="bullet3b"/>
                    <dgm:constr type="l" for="ch" forName="textBox3b" refType="ctrX" refFor="ch" refForName="bullet3b"/>
                    <dgm:constr type="t" for="ch" forName="textBox3b" refType="ctrY" refFor="ch" refForName="bullet3b"/>
                    <dgm:constr type="w" for="ch" forName="textBox3b" refType="w" fact="0.24"/>
                    <dgm:constr type="h" for="ch" forName="textBox3b" refType="h" fact="0.544"/>
                    <dgm:constr type="userB" refType="h" refFor="ch" refForName="bullet3b" fact="0.53"/>
                    <dgm:constr type="lMarg" for="ch" forName="textBox3b" refType="userB" fact="2.834"/>
                    <dgm:constr type="ctrX" for="ch" forName="bullet3c" refType="w" fact="0.665"/>
                    <dgm:constr type="ctrY" for="ch" forName="bullet3c" refType="h" fact="0.305"/>
                    <dgm:constr type="w" for="ch" forName="bullet3c" refType="w" fact="0.065"/>
                    <dgm:constr type="h" for="ch" forName="bullet3c" refType="w" refFor="ch" refForName="bullet3c"/>
                    <dgm:constr type="l" for="ch" forName="textBox3c" refType="ctrX" refFor="ch" refForName="bullet3c"/>
                    <dgm:constr type="t" for="ch" forName="textBox3c" refType="ctrY" refFor="ch" refForName="bullet3c"/>
                    <dgm:constr type="w" for="ch" forName="textBox3c" refType="w" fact="0.24"/>
                    <dgm:constr type="h" for="ch" forName="textBox3c" refType="h" fact="0.695"/>
                    <dgm:constr type="userC" refType="h" refFor="ch" refForName="bullet3c" fact="0.53"/>
                    <dgm:constr type="lMarg" for="ch" forName="textBox3c" refType="userC" fact="2.834"/>
                    <dgm:constr type="primFontSz" for="ch" ptType="node" op="equ" val="65"/>
                  </dgm:constrLst>
                </dgm:if>
                <dgm:else name="Name39">
                  <dgm:constrLst>
                    <dgm:constr type="ctrX" for="ch" forName="bullet3a" refType="w" fact="0.14"/>
                    <dgm:constr type="ctrY" for="ch" forName="bullet3a" refType="h" fact="0.711"/>
                    <dgm:constr type="w" for="ch" forName="bullet3a" refType="w" fact="0.026"/>
                    <dgm:constr type="h" for="ch" forName="bullet3a" refType="w" refFor="ch" refForName="bullet3a"/>
                    <dgm:constr type="r" for="ch" forName="textBox3a" refType="ctrX" refFor="ch" refForName="bullet3a"/>
                    <dgm:constr type="b" for="ch" forName="textBox3a" refType="ctrY" refFor="ch" refForName="bullet3a"/>
                    <dgm:constr type="w" for="ch" forName="textBox3a" refType="w" fact="0.14"/>
                    <dgm:constr type="h" for="ch" forName="textBox3a" refType="h" fact="0.711"/>
                    <dgm:constr type="userA" refType="h" refFor="ch" refForName="bullet3a" fact="0.53"/>
                    <dgm:constr type="rMarg" for="ch" forName="textBox3a" refType="userA" fact="2.834"/>
                    <dgm:constr type="ctrX" for="ch" forName="bullet3b" refType="w" fact="0.38"/>
                    <dgm:constr type="ctrY" for="ch" forName="bullet3b" refType="h" fact="0.456"/>
                    <dgm:constr type="w" for="ch" forName="bullet3b" refType="w" fact="0.047"/>
                    <dgm:constr type="h" for="ch" forName="bullet3b" refType="w" refFor="ch" refForName="bullet3b"/>
                    <dgm:constr type="r" for="ch" forName="textBox3b" refType="ctrX" refFor="ch" refForName="bullet3b"/>
                    <dgm:constr type="b" for="ch" forName="textBox3b" refType="ctrY" refFor="ch" refForName="bullet3b"/>
                    <dgm:constr type="w" for="ch" forName="textBox3b" refType="w" fact="0.24"/>
                    <dgm:constr type="h" for="ch" forName="textBox3b" refType="h" fact="0.456"/>
                    <dgm:constr type="userB" refType="h" refFor="ch" refForName="bullet3b" fact="0.53"/>
                    <dgm:constr type="rMarg" for="ch" forName="textBox3b" refType="userB" fact="2.834"/>
                    <dgm:constr type="ctrX" for="ch" forName="bullet3c" refType="w" fact="0.665"/>
                    <dgm:constr type="ctrY" for="ch" forName="bullet3c" refType="h" fact="0.305"/>
                    <dgm:constr type="w" for="ch" forName="bullet3c" refType="w" fact="0.065"/>
                    <dgm:constr type="h" for="ch" forName="bullet3c" refType="w" refFor="ch" refForName="bullet3c"/>
                    <dgm:constr type="r" for="ch" forName="textBox3c" refType="ctrX" refFor="ch" refForName="bullet3c"/>
                    <dgm:constr type="b" for="ch" forName="textBox3c" refType="ctrY" refFor="ch" refForName="bullet3c"/>
                    <dgm:constr type="w" for="ch" forName="textBox3c" refType="w" fact="0.24"/>
                    <dgm:constr type="h" for="ch" forName="textBox3c" refType="h" fact="0.305"/>
                    <dgm:constr type="userC" refType="h" refFor="ch" refForName="bullet3c" fact="0.53"/>
                    <dgm:constr type="rMarg" for="ch" forName="textBox3c" refType="userC" fact="2.834"/>
                    <dgm:constr type="primFontSz" for="ch" ptType="node" op="equ" val="65"/>
                  </dgm:constrLst>
                </dgm:else>
              </dgm:choose>
              <dgm:ruleLst/>
              <dgm:forEach name="Name40" axis="ch" ptType="node" cnt="1">
                <dgm:layoutNode name="bullet3a" styleLbl="node1">
                  <dgm:alg type="sp"/>
                  <dgm:shape xmlns:r="http://schemas.openxmlformats.org/officeDocument/2006/relationships" type="ellipse" r:blip="">
                    <dgm:adjLst/>
                  </dgm:shape>
                  <dgm:presOf/>
                  <dgm:constrLst/>
                  <dgm:ruleLst/>
                </dgm:layoutNode>
                <dgm:layoutNode name="textBox3a" styleLbl="revTx">
                  <dgm:varLst>
                    <dgm:bulletEnabled val="1"/>
                  </dgm:varLst>
                  <dgm:choose name="Name41">
                    <dgm:if name="Name42" func="var" arg="dir" op="equ" val="norm">
                      <dgm:choose name="Name43">
                        <dgm:if name="Name44" axis="root des" ptType="all node" func="maxDepth" op="gt" val="1">
                          <dgm:alg type="tx">
                            <dgm:param type="txAnchorVert" val="t"/>
                            <dgm:param type="parTxLTRAlign" val="l"/>
                            <dgm:param type="parTxRTLAlign" val="r"/>
                          </dgm:alg>
                        </dgm:if>
                        <dgm:else name="Name45">
                          <dgm:alg type="tx">
                            <dgm:param type="txAnchorVert" val="t"/>
                            <dgm:param type="parTxLTRAlign" val="l"/>
                            <dgm:param type="parTxRTLAlign" val="l"/>
                          </dgm:alg>
                        </dgm:else>
                      </dgm:choose>
                    </dgm:if>
                    <dgm:else name="Name46">
                      <dgm:choose name="Name47">
                        <dgm:if name="Name48" axis="root des" ptType="all node" func="maxDepth" op="gt" val="1">
                          <dgm:alg type="tx">
                            <dgm:param type="txAnchorVert" val="b"/>
                            <dgm:param type="txAnchorVertCh" val="b"/>
                            <dgm:param type="parTxLTRAlign" val="l"/>
                            <dgm:param type="parTxRTLAlign" val="r"/>
                          </dgm:alg>
                        </dgm:if>
                        <dgm:else name="Name49">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50">
                    <dgm:if name="Name51" func="var" arg="dir" op="equ" val="norm">
                      <dgm:constrLst>
                        <dgm:constr type="rMarg"/>
                        <dgm:constr type="tMarg"/>
                        <dgm:constr type="bMarg"/>
                      </dgm:constrLst>
                    </dgm:if>
                    <dgm:else name="Name52">
                      <dgm:constrLst>
                        <dgm:constr type="lMarg"/>
                        <dgm:constr type="tMarg"/>
                        <dgm:constr type="bMarg"/>
                      </dgm:constrLst>
                    </dgm:else>
                  </dgm:choose>
                  <dgm:ruleLst>
                    <dgm:rule type="primFontSz" val="5" fact="NaN" max="NaN"/>
                  </dgm:ruleLst>
                </dgm:layoutNode>
              </dgm:forEach>
              <dgm:forEach name="Name53" axis="ch" ptType="node" st="2" cnt="1">
                <dgm:layoutNode name="bullet3b" styleLbl="node1">
                  <dgm:alg type="sp"/>
                  <dgm:shape xmlns:r="http://schemas.openxmlformats.org/officeDocument/2006/relationships" type="ellipse" r:blip="">
                    <dgm:adjLst/>
                  </dgm:shape>
                  <dgm:presOf/>
                  <dgm:constrLst/>
                  <dgm:ruleLst/>
                </dgm:layoutNode>
                <dgm:layoutNode name="textBox3b" styleLbl="revTx">
                  <dgm:varLst>
                    <dgm:bulletEnabled val="1"/>
                  </dgm:varLst>
                  <dgm:choose name="Name54">
                    <dgm:if name="Name55" func="var" arg="dir" op="equ" val="norm">
                      <dgm:choose name="Name56">
                        <dgm:if name="Name57" axis="root des" ptType="all node" func="maxDepth" op="gt" val="1">
                          <dgm:alg type="tx">
                            <dgm:param type="txAnchorVert" val="t"/>
                            <dgm:param type="parTxLTRAlign" val="l"/>
                            <dgm:param type="parTxRTLAlign" val="r"/>
                          </dgm:alg>
                        </dgm:if>
                        <dgm:else name="Name58">
                          <dgm:alg type="tx">
                            <dgm:param type="txAnchorVert" val="t"/>
                            <dgm:param type="parTxLTRAlign" val="l"/>
                            <dgm:param type="parTxRTLAlign" val="l"/>
                          </dgm:alg>
                        </dgm:else>
                      </dgm:choose>
                    </dgm:if>
                    <dgm:else name="Name59">
                      <dgm:choose name="Name60">
                        <dgm:if name="Name61" axis="root des" ptType="all node" func="maxDepth" op="gt" val="1">
                          <dgm:alg type="tx">
                            <dgm:param type="txAnchorVert" val="b"/>
                            <dgm:param type="txAnchorVertCh" val="b"/>
                            <dgm:param type="parTxLTRAlign" val="l"/>
                            <dgm:param type="parTxRTLAlign" val="r"/>
                          </dgm:alg>
                        </dgm:if>
                        <dgm:else name="Name62">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63">
                    <dgm:if name="Name64" func="var" arg="dir" op="equ" val="norm">
                      <dgm:constrLst>
                        <dgm:constr type="rMarg"/>
                        <dgm:constr type="tMarg"/>
                        <dgm:constr type="bMarg"/>
                      </dgm:constrLst>
                    </dgm:if>
                    <dgm:else name="Name65">
                      <dgm:constrLst>
                        <dgm:constr type="lMarg"/>
                        <dgm:constr type="tMarg"/>
                        <dgm:constr type="bMarg"/>
                      </dgm:constrLst>
                    </dgm:else>
                  </dgm:choose>
                  <dgm:ruleLst>
                    <dgm:rule type="primFontSz" val="5" fact="NaN" max="NaN"/>
                  </dgm:ruleLst>
                </dgm:layoutNode>
              </dgm:forEach>
              <dgm:forEach name="Name66" axis="ch" ptType="node" st="3" cnt="1">
                <dgm:layoutNode name="bullet3c" styleLbl="node1">
                  <dgm:alg type="sp"/>
                  <dgm:shape xmlns:r="http://schemas.openxmlformats.org/officeDocument/2006/relationships" type="ellipse" r:blip="">
                    <dgm:adjLst/>
                  </dgm:shape>
                  <dgm:presOf/>
                  <dgm:constrLst/>
                  <dgm:ruleLst/>
                </dgm:layoutNode>
                <dgm:layoutNode name="textBox3c" styleLbl="revTx">
                  <dgm:varLst>
                    <dgm:bulletEnabled val="1"/>
                  </dgm:varLst>
                  <dgm:choose name="Name67">
                    <dgm:if name="Name68" func="var" arg="dir" op="equ" val="norm">
                      <dgm:choose name="Name69">
                        <dgm:if name="Name70" axis="root des" ptType="all node" func="maxDepth" op="gt" val="1">
                          <dgm:alg type="tx">
                            <dgm:param type="txAnchorVert" val="t"/>
                            <dgm:param type="parTxLTRAlign" val="l"/>
                            <dgm:param type="parTxRTLAlign" val="r"/>
                          </dgm:alg>
                        </dgm:if>
                        <dgm:else name="Name71">
                          <dgm:alg type="tx">
                            <dgm:param type="txAnchorVert" val="t"/>
                            <dgm:param type="parTxLTRAlign" val="l"/>
                            <dgm:param type="parTxRTLAlign" val="l"/>
                          </dgm:alg>
                        </dgm:else>
                      </dgm:choose>
                    </dgm:if>
                    <dgm:else name="Name72">
                      <dgm:choose name="Name73">
                        <dgm:if name="Name74" axis="root des" ptType="all node" func="maxDepth" op="gt" val="1">
                          <dgm:alg type="tx">
                            <dgm:param type="txAnchorVert" val="b"/>
                            <dgm:param type="txAnchorVertCh" val="b"/>
                            <dgm:param type="parTxLTRAlign" val="l"/>
                            <dgm:param type="parTxRTLAlign" val="r"/>
                          </dgm:alg>
                        </dgm:if>
                        <dgm:else name="Name75">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76">
                    <dgm:if name="Name77" func="var" arg="dir" op="equ" val="norm">
                      <dgm:constrLst>
                        <dgm:constr type="rMarg"/>
                        <dgm:constr type="tMarg"/>
                        <dgm:constr type="bMarg"/>
                      </dgm:constrLst>
                    </dgm:if>
                    <dgm:else name="Name78">
                      <dgm:constrLst>
                        <dgm:constr type="lMarg"/>
                        <dgm:constr type="tMarg"/>
                        <dgm:constr type="bMarg"/>
                      </dgm:constrLst>
                    </dgm:else>
                  </dgm:choose>
                  <dgm:ruleLst>
                    <dgm:rule type="primFontSz" val="5" fact="NaN" max="NaN"/>
                  </dgm:ruleLst>
                </dgm:layoutNode>
              </dgm:forEach>
            </dgm:layoutNode>
          </dgm:if>
          <dgm:if name="Name79" axis="ch" ptType="node" func="cnt" op="equ" val="4">
            <dgm:layoutNode name="arrowDiagram4">
              <dgm:alg type="composite">
                <dgm:param type="vertAlign" val="none"/>
                <dgm:param type="horzAlign" val="none"/>
              </dgm:alg>
              <dgm:shape xmlns:r="http://schemas.openxmlformats.org/officeDocument/2006/relationships" r:blip="">
                <dgm:adjLst/>
              </dgm:shape>
              <dgm:presOf/>
              <dgm:choose name="Name80">
                <dgm:if name="Name81" func="var" arg="dir" op="equ" val="norm">
                  <dgm:constrLst>
                    <dgm:constr type="ctrX" for="ch" forName="bullet4a" refType="w" fact="0.11"/>
                    <dgm:constr type="ctrY" for="ch" forName="bullet4a" refType="h" fact="0.762"/>
                    <dgm:constr type="w" for="ch" forName="bullet4a" refType="w" fact="0.023"/>
                    <dgm:constr type="h" for="ch" forName="bullet4a" refType="w" refFor="ch" refForName="bullet4a"/>
                    <dgm:constr type="l" for="ch" forName="textBox4a" refType="ctrX" refFor="ch" refForName="bullet4a"/>
                    <dgm:constr type="t" for="ch" forName="textBox4a" refType="ctrY" refFor="ch" refForName="bullet4a"/>
                    <dgm:constr type="w" for="ch" forName="textBox4a" refType="w" fact="0.171"/>
                    <dgm:constr type="h" for="ch" forName="textBox4a" refType="h" fact="0.238"/>
                    <dgm:constr type="userA" refType="h" refFor="ch" refForName="bullet4a" fact="0.53"/>
                    <dgm:constr type="lMarg" for="ch" forName="textBox4a" refType="userA" fact="2.834"/>
                    <dgm:constr type="ctrX" for="ch" forName="bullet4b" refType="w" fact="0.281"/>
                    <dgm:constr type="ctrY" for="ch" forName="bullet4b" refType="h" fact="0.543"/>
                    <dgm:constr type="w" for="ch" forName="bullet4b" refType="w" fact="0.04"/>
                    <dgm:constr type="h" for="ch" forName="bullet4b" refType="w" refFor="ch" refForName="bullet4b"/>
                    <dgm:constr type="l" for="ch" forName="textBox4b" refType="ctrX" refFor="ch" refForName="bullet4b"/>
                    <dgm:constr type="t" for="ch" forName="textBox4b" refType="ctrY" refFor="ch" refForName="bullet4b"/>
                    <dgm:constr type="w" for="ch" forName="textBox4b" refType="w" fact="0.21"/>
                    <dgm:constr type="h" for="ch" forName="textBox4b" refType="h" fact="0.457"/>
                    <dgm:constr type="userB" refType="h" refFor="ch" refForName="bullet4b" fact="0.53"/>
                    <dgm:constr type="lMarg" for="ch" forName="textBox4b" refType="userB" fact="2.834"/>
                    <dgm:constr type="ctrX" for="ch" forName="bullet4c" refType="w" fact="0.495"/>
                    <dgm:constr type="ctrY" for="ch" forName="bullet4c" refType="h" fact="0.382"/>
                    <dgm:constr type="w" for="ch" forName="bullet4c" refType="w" fact="0.053"/>
                    <dgm:constr type="h" for="ch" forName="bullet4c" refType="w" refFor="ch" refForName="bullet4c"/>
                    <dgm:constr type="l" for="ch" forName="textBox4c" refType="ctrX" refFor="ch" refForName="bullet4c"/>
                    <dgm:constr type="t" for="ch" forName="textBox4c" refType="ctrY" refFor="ch" refForName="bullet4c"/>
                    <dgm:constr type="w" for="ch" forName="textBox4c" refType="w" fact="0.21"/>
                    <dgm:constr type="h" for="ch" forName="textBox4c" refType="h" fact="0.618"/>
                    <dgm:constr type="userC" refType="h" refFor="ch" refForName="bullet4c" fact="0.53"/>
                    <dgm:constr type="lMarg" for="ch" forName="textBox4c" refType="userC" fact="2.834"/>
                    <dgm:constr type="ctrX" for="ch" forName="bullet4d" refType="w" fact="0.73"/>
                    <dgm:constr type="ctrY" for="ch" forName="bullet4d" refType="h" fact="0.283"/>
                    <dgm:constr type="w" for="ch" forName="bullet4d" refType="w" fact="0.071"/>
                    <dgm:constr type="h" for="ch" forName="bullet4d" refType="w" refFor="ch" refForName="bullet4d"/>
                    <dgm:constr type="l" for="ch" forName="textBox4d" refType="ctrX" refFor="ch" refForName="bullet4d"/>
                    <dgm:constr type="t" for="ch" forName="textBox4d" refType="ctrY" refFor="ch" refForName="bullet4d"/>
                    <dgm:constr type="w" for="ch" forName="textBox4d" refType="w" fact="0.21"/>
                    <dgm:constr type="h" for="ch" forName="textBox4d" refType="h" fact="0.717"/>
                    <dgm:constr type="userD" refType="h" refFor="ch" refForName="bullet4d" fact="0.53"/>
                    <dgm:constr type="lMarg" for="ch" forName="textBox4d" refType="userD" fact="2.834"/>
                    <dgm:constr type="primFontSz" for="ch" ptType="node" op="equ" val="65"/>
                  </dgm:constrLst>
                </dgm:if>
                <dgm:else name="Name82">
                  <dgm:constrLst>
                    <dgm:constr type="ctrX" for="ch" forName="bullet4a" refType="w" fact="0.11"/>
                    <dgm:constr type="ctrY" for="ch" forName="bullet4a" refType="h" fact="0.762"/>
                    <dgm:constr type="w" for="ch" forName="bullet4a" refType="w" fact="0.023"/>
                    <dgm:constr type="h" for="ch" forName="bullet4a" refType="w" refFor="ch" refForName="bullet4a"/>
                    <dgm:constr type="r" for="ch" forName="textBox4a" refType="ctrX" refFor="ch" refForName="bullet4a"/>
                    <dgm:constr type="b" for="ch" forName="textBox4a" refType="ctrY" refFor="ch" refForName="bullet4a"/>
                    <dgm:constr type="w" for="ch" forName="textBox4a" refType="w" fact="0.11"/>
                    <dgm:constr type="h" for="ch" forName="textBox4a" refType="h" fact="0.762"/>
                    <dgm:constr type="userA" refType="h" refFor="ch" refForName="bullet4a" fact="0.53"/>
                    <dgm:constr type="rMarg" for="ch" forName="textBox4a" refType="userA" fact="2.834"/>
                    <dgm:constr type="ctrX" for="ch" forName="bullet4b" refType="w" fact="0.281"/>
                    <dgm:constr type="ctrY" for="ch" forName="bullet4b" refType="h" fact="0.543"/>
                    <dgm:constr type="w" for="ch" forName="bullet4b" refType="w" fact="0.04"/>
                    <dgm:constr type="h" for="ch" forName="bullet4b" refType="w" refFor="ch" refForName="bullet4b"/>
                    <dgm:constr type="r" for="ch" forName="textBox4b" refType="ctrX" refFor="ch" refForName="bullet4b"/>
                    <dgm:constr type="b" for="ch" forName="textBox4b" refType="ctrY" refFor="ch" refForName="bullet4b"/>
                    <dgm:constr type="w" for="ch" forName="textBox4b" refType="w" fact="0.171"/>
                    <dgm:constr type="h" for="ch" forName="textBox4b" refType="h" fact="0.543"/>
                    <dgm:constr type="userB" refType="h" refFor="ch" refForName="bullet4b" fact="0.53"/>
                    <dgm:constr type="rMarg" for="ch" forName="textBox4b" refType="userB" fact="2.834"/>
                    <dgm:constr type="ctrX" for="ch" forName="bullet4c" refType="w" fact="0.495"/>
                    <dgm:constr type="ctrY" for="ch" forName="bullet4c" refType="h" fact="0.382"/>
                    <dgm:constr type="w" for="ch" forName="bullet4c" refType="w" fact="0.053"/>
                    <dgm:constr type="h" for="ch" forName="bullet4c" refType="w" refFor="ch" refForName="bullet4c"/>
                    <dgm:constr type="r" for="ch" forName="textBox4c" refType="ctrX" refFor="ch" refForName="bullet4c"/>
                    <dgm:constr type="b" for="ch" forName="textBox4c" refType="ctrY" refFor="ch" refForName="bullet4c"/>
                    <dgm:constr type="w" for="ch" forName="textBox4c" refType="w" fact="0.21"/>
                    <dgm:constr type="h" for="ch" forName="textBox4c" refType="h" fact="0.382"/>
                    <dgm:constr type="userC" refType="h" refFor="ch" refForName="bullet4c" fact="0.53"/>
                    <dgm:constr type="rMarg" for="ch" forName="textBox4c" refType="userC" fact="2.834"/>
                    <dgm:constr type="ctrX" for="ch" forName="bullet4d" refType="w" fact="0.73"/>
                    <dgm:constr type="ctrY" for="ch" forName="bullet4d" refType="h" fact="0.283"/>
                    <dgm:constr type="w" for="ch" forName="bullet4d" refType="w" fact="0.071"/>
                    <dgm:constr type="h" for="ch" forName="bullet4d" refType="w" refFor="ch" refForName="bullet4d"/>
                    <dgm:constr type="r" for="ch" forName="textBox4d" refType="ctrX" refFor="ch" refForName="bullet4d"/>
                    <dgm:constr type="b" for="ch" forName="textBox4d" refType="ctrY" refFor="ch" refForName="bullet4d"/>
                    <dgm:constr type="w" for="ch" forName="textBox4d" refType="w" fact="0.21"/>
                    <dgm:constr type="h" for="ch" forName="textBox4d" refType="h" fact="0.283"/>
                    <dgm:constr type="userD" refType="h" refFor="ch" refForName="bullet4d" fact="0.53"/>
                    <dgm:constr type="rMarg" for="ch" forName="textBox4d" refType="userD" fact="2.834"/>
                    <dgm:constr type="primFontSz" for="ch" ptType="node" op="equ" val="65"/>
                  </dgm:constrLst>
                </dgm:else>
              </dgm:choose>
              <dgm:ruleLst/>
              <dgm:forEach name="Name83" axis="ch" ptType="node" cnt="1">
                <dgm:layoutNode name="bullet4a" styleLbl="node1">
                  <dgm:alg type="sp"/>
                  <dgm:shape xmlns:r="http://schemas.openxmlformats.org/officeDocument/2006/relationships" type="ellipse" r:blip="">
                    <dgm:adjLst/>
                  </dgm:shape>
                  <dgm:presOf/>
                  <dgm:constrLst/>
                  <dgm:ruleLst/>
                </dgm:layoutNode>
                <dgm:layoutNode name="textBox4a" styleLbl="revTx">
                  <dgm:varLst>
                    <dgm:bulletEnabled val="1"/>
                  </dgm:varLst>
                  <dgm:choose name="Name84">
                    <dgm:if name="Name85" func="var" arg="dir" op="equ" val="norm">
                      <dgm:choose name="Name86">
                        <dgm:if name="Name87" axis="root des" ptType="all node" func="maxDepth" op="gt" val="1">
                          <dgm:alg type="tx">
                            <dgm:param type="txAnchorVert" val="t"/>
                            <dgm:param type="parTxLTRAlign" val="l"/>
                            <dgm:param type="parTxRTLAlign" val="r"/>
                          </dgm:alg>
                        </dgm:if>
                        <dgm:else name="Name88">
                          <dgm:alg type="tx">
                            <dgm:param type="txAnchorVert" val="t"/>
                            <dgm:param type="parTxLTRAlign" val="l"/>
                            <dgm:param type="parTxRTLAlign" val="l"/>
                          </dgm:alg>
                        </dgm:else>
                      </dgm:choose>
                    </dgm:if>
                    <dgm:else name="Name89">
                      <dgm:choose name="Name90">
                        <dgm:if name="Name91" axis="root des" ptType="all node" func="maxDepth" op="gt" val="1">
                          <dgm:alg type="tx">
                            <dgm:param type="txAnchorVert" val="b"/>
                            <dgm:param type="txAnchorVertCh" val="b"/>
                            <dgm:param type="parTxLTRAlign" val="l"/>
                            <dgm:param type="parTxRTLAlign" val="r"/>
                          </dgm:alg>
                        </dgm:if>
                        <dgm:else name="Name92">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93">
                    <dgm:if name="Name94" func="var" arg="dir" op="equ" val="norm">
                      <dgm:constrLst>
                        <dgm:constr type="rMarg"/>
                        <dgm:constr type="tMarg"/>
                        <dgm:constr type="bMarg"/>
                      </dgm:constrLst>
                    </dgm:if>
                    <dgm:else name="Name95">
                      <dgm:constrLst>
                        <dgm:constr type="lMarg"/>
                        <dgm:constr type="tMarg"/>
                        <dgm:constr type="bMarg"/>
                      </dgm:constrLst>
                    </dgm:else>
                  </dgm:choose>
                  <dgm:ruleLst>
                    <dgm:rule type="primFontSz" val="5" fact="NaN" max="NaN"/>
                  </dgm:ruleLst>
                </dgm:layoutNode>
              </dgm:forEach>
              <dgm:forEach name="Name96" axis="ch" ptType="node" st="2" cnt="1">
                <dgm:layoutNode name="bullet4b" styleLbl="node1">
                  <dgm:alg type="sp"/>
                  <dgm:shape xmlns:r="http://schemas.openxmlformats.org/officeDocument/2006/relationships" type="ellipse" r:blip="">
                    <dgm:adjLst/>
                  </dgm:shape>
                  <dgm:presOf/>
                  <dgm:constrLst/>
                  <dgm:ruleLst/>
                </dgm:layoutNode>
                <dgm:layoutNode name="textBox4b" styleLbl="revTx">
                  <dgm:varLst>
                    <dgm:bulletEnabled val="1"/>
                  </dgm:varLst>
                  <dgm:choose name="Name97">
                    <dgm:if name="Name98" func="var" arg="dir" op="equ" val="norm">
                      <dgm:choose name="Name99">
                        <dgm:if name="Name100" axis="root des" ptType="all node" func="maxDepth" op="gt" val="1">
                          <dgm:alg type="tx">
                            <dgm:param type="txAnchorVert" val="t"/>
                            <dgm:param type="parTxLTRAlign" val="l"/>
                            <dgm:param type="parTxRTLAlign" val="r"/>
                          </dgm:alg>
                        </dgm:if>
                        <dgm:else name="Name101">
                          <dgm:alg type="tx">
                            <dgm:param type="txAnchorVert" val="t"/>
                            <dgm:param type="parTxLTRAlign" val="l"/>
                            <dgm:param type="parTxRTLAlign" val="l"/>
                          </dgm:alg>
                        </dgm:else>
                      </dgm:choose>
                    </dgm:if>
                    <dgm:else name="Name102">
                      <dgm:choose name="Name103">
                        <dgm:if name="Name104" axis="root des" ptType="all node" func="maxDepth" op="gt" val="1">
                          <dgm:alg type="tx">
                            <dgm:param type="txAnchorVert" val="b"/>
                            <dgm:param type="txAnchorVertCh" val="b"/>
                            <dgm:param type="parTxLTRAlign" val="l"/>
                            <dgm:param type="parTxRTLAlign" val="r"/>
                          </dgm:alg>
                        </dgm:if>
                        <dgm:else name="Name105">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06">
                    <dgm:if name="Name107" func="var" arg="dir" op="equ" val="norm">
                      <dgm:constrLst>
                        <dgm:constr type="rMarg"/>
                        <dgm:constr type="tMarg"/>
                        <dgm:constr type="bMarg"/>
                      </dgm:constrLst>
                    </dgm:if>
                    <dgm:else name="Name108">
                      <dgm:constrLst>
                        <dgm:constr type="lMarg"/>
                        <dgm:constr type="tMarg"/>
                        <dgm:constr type="bMarg"/>
                      </dgm:constrLst>
                    </dgm:else>
                  </dgm:choose>
                  <dgm:ruleLst>
                    <dgm:rule type="primFontSz" val="5" fact="NaN" max="NaN"/>
                  </dgm:ruleLst>
                </dgm:layoutNode>
              </dgm:forEach>
              <dgm:forEach name="Name109" axis="ch" ptType="node" st="3" cnt="1">
                <dgm:layoutNode name="bullet4c" styleLbl="node1">
                  <dgm:alg type="sp"/>
                  <dgm:shape xmlns:r="http://schemas.openxmlformats.org/officeDocument/2006/relationships" type="ellipse" r:blip="">
                    <dgm:adjLst/>
                  </dgm:shape>
                  <dgm:presOf/>
                  <dgm:constrLst/>
                  <dgm:ruleLst/>
                </dgm:layoutNode>
                <dgm:layoutNode name="textBox4c" styleLbl="revTx">
                  <dgm:varLst>
                    <dgm:bulletEnabled val="1"/>
                  </dgm:varLst>
                  <dgm:choose name="Name110">
                    <dgm:if name="Name111" func="var" arg="dir" op="equ" val="norm">
                      <dgm:choose name="Name112">
                        <dgm:if name="Name113" axis="root des" ptType="all node" func="maxDepth" op="gt" val="1">
                          <dgm:alg type="tx">
                            <dgm:param type="txAnchorVert" val="t"/>
                            <dgm:param type="parTxLTRAlign" val="l"/>
                            <dgm:param type="parTxRTLAlign" val="r"/>
                          </dgm:alg>
                        </dgm:if>
                        <dgm:else name="Name114">
                          <dgm:alg type="tx">
                            <dgm:param type="txAnchorVert" val="t"/>
                            <dgm:param type="parTxLTRAlign" val="l"/>
                            <dgm:param type="parTxRTLAlign" val="l"/>
                          </dgm:alg>
                        </dgm:else>
                      </dgm:choose>
                    </dgm:if>
                    <dgm:else name="Name115">
                      <dgm:choose name="Name116">
                        <dgm:if name="Name117" axis="root des" ptType="all node" func="maxDepth" op="gt" val="1">
                          <dgm:alg type="tx">
                            <dgm:param type="txAnchorVert" val="b"/>
                            <dgm:param type="txAnchorVertCh" val="b"/>
                            <dgm:param type="parTxLTRAlign" val="l"/>
                            <dgm:param type="parTxRTLAlign" val="r"/>
                          </dgm:alg>
                        </dgm:if>
                        <dgm:else name="Name118">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19">
                    <dgm:if name="Name120" func="var" arg="dir" op="equ" val="norm">
                      <dgm:constrLst>
                        <dgm:constr type="rMarg"/>
                        <dgm:constr type="tMarg"/>
                        <dgm:constr type="bMarg"/>
                      </dgm:constrLst>
                    </dgm:if>
                    <dgm:else name="Name121">
                      <dgm:constrLst>
                        <dgm:constr type="lMarg"/>
                        <dgm:constr type="tMarg"/>
                        <dgm:constr type="bMarg"/>
                      </dgm:constrLst>
                    </dgm:else>
                  </dgm:choose>
                  <dgm:ruleLst>
                    <dgm:rule type="primFontSz" val="5" fact="NaN" max="NaN"/>
                  </dgm:ruleLst>
                </dgm:layoutNode>
              </dgm:forEach>
              <dgm:forEach name="Name122" axis="ch" ptType="node" st="4" cnt="1">
                <dgm:layoutNode name="bullet4d" styleLbl="node1">
                  <dgm:alg type="sp"/>
                  <dgm:shape xmlns:r="http://schemas.openxmlformats.org/officeDocument/2006/relationships" type="ellipse" r:blip="">
                    <dgm:adjLst/>
                  </dgm:shape>
                  <dgm:presOf/>
                  <dgm:constrLst/>
                  <dgm:ruleLst/>
                </dgm:layoutNode>
                <dgm:layoutNode name="textBox4d" styleLbl="revTx">
                  <dgm:varLst>
                    <dgm:bulletEnabled val="1"/>
                  </dgm:varLst>
                  <dgm:choose name="Name123">
                    <dgm:if name="Name124" func="var" arg="dir" op="equ" val="norm">
                      <dgm:choose name="Name125">
                        <dgm:if name="Name126" axis="root des" ptType="all node" func="maxDepth" op="gt" val="1">
                          <dgm:alg type="tx">
                            <dgm:param type="txAnchorVert" val="t"/>
                            <dgm:param type="parTxLTRAlign" val="l"/>
                            <dgm:param type="parTxRTLAlign" val="r"/>
                          </dgm:alg>
                        </dgm:if>
                        <dgm:else name="Name127">
                          <dgm:alg type="tx">
                            <dgm:param type="txAnchorVert" val="t"/>
                            <dgm:param type="parTxLTRAlign" val="l"/>
                            <dgm:param type="parTxRTLAlign" val="l"/>
                          </dgm:alg>
                        </dgm:else>
                      </dgm:choose>
                    </dgm:if>
                    <dgm:else name="Name128">
                      <dgm:choose name="Name129">
                        <dgm:if name="Name130" axis="root des" ptType="all node" func="maxDepth" op="gt" val="1">
                          <dgm:alg type="tx">
                            <dgm:param type="txAnchorVert" val="b"/>
                            <dgm:param type="txAnchorVertCh" val="b"/>
                            <dgm:param type="parTxLTRAlign" val="l"/>
                            <dgm:param type="parTxRTLAlign" val="r"/>
                          </dgm:alg>
                        </dgm:if>
                        <dgm:else name="Name131">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32">
                    <dgm:if name="Name133" func="var" arg="dir" op="equ" val="norm">
                      <dgm:constrLst>
                        <dgm:constr type="rMarg"/>
                        <dgm:constr type="tMarg"/>
                        <dgm:constr type="bMarg"/>
                      </dgm:constrLst>
                    </dgm:if>
                    <dgm:else name="Name134">
                      <dgm:constrLst>
                        <dgm:constr type="lMarg"/>
                        <dgm:constr type="tMarg"/>
                        <dgm:constr type="bMarg"/>
                      </dgm:constrLst>
                    </dgm:else>
                  </dgm:choose>
                  <dgm:ruleLst>
                    <dgm:rule type="primFontSz" val="5" fact="NaN" max="NaN"/>
                  </dgm:ruleLst>
                </dgm:layoutNode>
              </dgm:forEach>
            </dgm:layoutNode>
          </dgm:if>
          <dgm:else name="Name135">
            <dgm:layoutNode name="arrowDiagram5">
              <dgm:alg type="composite">
                <dgm:param type="vertAlign" val="none"/>
                <dgm:param type="horzAlign" val="none"/>
              </dgm:alg>
              <dgm:shape xmlns:r="http://schemas.openxmlformats.org/officeDocument/2006/relationships" r:blip="">
                <dgm:adjLst/>
              </dgm:shape>
              <dgm:presOf/>
              <dgm:choose name="Name136">
                <dgm:if name="Name137" func="var" arg="dir" op="equ" val="norm">
                  <dgm:constrLst>
                    <dgm:constr type="ctrX" for="ch" forName="bullet5a" refType="w" fact="0.11"/>
                    <dgm:constr type="ctrY" for="ch" forName="bullet5a" refType="h" fact="0.762"/>
                    <dgm:constr type="w" for="ch" forName="bullet5a" refType="w" fact="0.023"/>
                    <dgm:constr type="h" for="ch" forName="bullet5a" refType="w" refFor="ch" refForName="bullet5a"/>
                    <dgm:constr type="l" for="ch" forName="textBox5a" refType="ctrX" refFor="ch" refForName="bullet5a"/>
                    <dgm:constr type="t" for="ch" forName="textBox5a" refType="ctrY" refFor="ch" refForName="bullet5a"/>
                    <dgm:constr type="w" for="ch" forName="textBox5a" refType="w" fact="0.131"/>
                    <dgm:constr type="h" for="ch" forName="textBox5a" refType="h" fact="0.238"/>
                    <dgm:constr type="userA" refType="h" refFor="ch" refForName="bullet5a" fact="0.53"/>
                    <dgm:constr type="lMarg" for="ch" forName="textBox5a" refType="userA" fact="2.834"/>
                    <dgm:constr type="ctrX" for="ch" forName="bullet5b" refType="w" fact="0.241"/>
                    <dgm:constr type="ctrY" for="ch" forName="bullet5b" refType="h" fact="0.581"/>
                    <dgm:constr type="w" for="ch" forName="bullet5b" refType="w" fact="0.036"/>
                    <dgm:constr type="h" for="ch" forName="bullet5b" refType="w" refFor="ch" refForName="bullet5b"/>
                    <dgm:constr type="l" for="ch" forName="textBox5b" refType="ctrX" refFor="ch" refForName="bullet5b"/>
                    <dgm:constr type="t" for="ch" forName="textBox5b" refType="ctrY" refFor="ch" refForName="bullet5b"/>
                    <dgm:constr type="w" for="ch" forName="textBox5b" refType="w" fact="0.166"/>
                    <dgm:constr type="h" for="ch" forName="textBox5b" refType="h" fact="0.419"/>
                    <dgm:constr type="userB" refType="h" refFor="ch" refForName="bullet5b" fact="0.53"/>
                    <dgm:constr type="lMarg" for="ch" forName="textBox5b" refType="userB" fact="2.834"/>
                    <dgm:constr type="ctrX" for="ch" forName="bullet5c" refType="w" fact="0.407"/>
                    <dgm:constr type="ctrY" for="ch" forName="bullet5c" refType="h" fact="0.438"/>
                    <dgm:constr type="w" for="ch" forName="bullet5c" refType="w" fact="0.048"/>
                    <dgm:constr type="h" for="ch" forName="bullet5c" refType="w" refFor="ch" refForName="bullet5c"/>
                    <dgm:constr type="l" for="ch" forName="textBox5c" refType="ctrX" refFor="ch" refForName="bullet5c"/>
                    <dgm:constr type="t" for="ch" forName="textBox5c" refType="ctrY" refFor="ch" refForName="bullet5c"/>
                    <dgm:constr type="w" for="ch" forName="textBox5c" refType="w" fact="0.193"/>
                    <dgm:constr type="h" for="ch" forName="textBox5c" refType="h" fact="0.562"/>
                    <dgm:constr type="userC" refType="h" refFor="ch" refForName="bullet5c" fact="0.53"/>
                    <dgm:constr type="lMarg" for="ch" forName="textBox5c" refType="userC" fact="2.834"/>
                    <dgm:constr type="ctrX" for="ch" forName="bullet5d" refType="w" fact="0.6"/>
                    <dgm:constr type="ctrY" for="ch" forName="bullet5d" refType="h" fact="0.33"/>
                    <dgm:constr type="w" for="ch" forName="bullet5d" refType="w" fact="0.062"/>
                    <dgm:constr type="h" for="ch" forName="bullet5d" refType="w" refFor="ch" refForName="bullet5d"/>
                    <dgm:constr type="l" for="ch" forName="textBox5d" refType="ctrX" refFor="ch" refForName="bullet5d"/>
                    <dgm:constr type="t" for="ch" forName="textBox5d" refType="ctrY" refFor="ch" refForName="bullet5d"/>
                    <dgm:constr type="w" for="ch" forName="textBox5d" refType="w" fact="0.2"/>
                    <dgm:constr type="h" for="ch" forName="textBox5d" refType="h" fact="0.67"/>
                    <dgm:constr type="userD" refType="h" refFor="ch" refForName="bullet5d" fact="0.53"/>
                    <dgm:constr type="lMarg" for="ch" forName="textBox5d" refType="userD" fact="2.834"/>
                    <dgm:constr type="ctrX" for="ch" forName="bullet5e" refType="w" fact="0.8"/>
                    <dgm:constr type="ctrY" for="ch" forName="bullet5e" refType="h" fact="0.264"/>
                    <dgm:constr type="w" for="ch" forName="bullet5e" refType="w" fact="0.079"/>
                    <dgm:constr type="h" for="ch" forName="bullet5e" refType="w" refFor="ch" refForName="bullet5e"/>
                    <dgm:constr type="l" for="ch" forName="textBox5e" refType="ctrX" refFor="ch" refForName="bullet5e"/>
                    <dgm:constr type="t" for="ch" forName="textBox5e" refType="ctrY" refFor="ch" refForName="bullet5e"/>
                    <dgm:constr type="w" for="ch" forName="textBox5e" refType="w" fact="0.2"/>
                    <dgm:constr type="h" for="ch" forName="textBox5e" refType="h" fact="0.736"/>
                    <dgm:constr type="userE" refType="h" refFor="ch" refForName="bullet5e" fact="0.53"/>
                    <dgm:constr type="lMarg" for="ch" forName="textBox5e" refType="userE" fact="2.834"/>
                    <dgm:constr type="primFontSz" for="ch" ptType="node" op="equ" val="65"/>
                  </dgm:constrLst>
                </dgm:if>
                <dgm:else name="Name138">
                  <dgm:constrLst>
                    <dgm:constr type="ctrX" for="ch" forName="bullet5a" refType="w" fact="0.11"/>
                    <dgm:constr type="ctrY" for="ch" forName="bullet5a" refType="h" fact="0.762"/>
                    <dgm:constr type="w" for="ch" forName="bullet5a" refType="w" fact="0.023"/>
                    <dgm:constr type="h" for="ch" forName="bullet5a" refType="w" refFor="ch" refForName="bullet5a"/>
                    <dgm:constr type="r" for="ch" forName="textBox5a" refType="ctrX" refFor="ch" refForName="bullet5a"/>
                    <dgm:constr type="b" for="ch" forName="textBox5a" refType="ctrY" refFor="ch" refForName="bullet5a"/>
                    <dgm:constr type="w" for="ch" forName="textBox5a" refType="w" fact="0.11"/>
                    <dgm:constr type="h" for="ch" forName="textBox5a" refType="h" fact="0.762"/>
                    <dgm:constr type="userA" refType="h" refFor="ch" refForName="bullet5a" fact="0.53"/>
                    <dgm:constr type="rMarg" for="ch" forName="textBox5a" refType="userA" fact="2.834"/>
                    <dgm:constr type="ctrX" for="ch" forName="bullet5b" refType="w" fact="0.241"/>
                    <dgm:constr type="ctrY" for="ch" forName="bullet5b" refType="h" fact="0.581"/>
                    <dgm:constr type="w" for="ch" forName="bullet5b" refType="w" fact="0.036"/>
                    <dgm:constr type="h" for="ch" forName="bullet5b" refType="w" refFor="ch" refForName="bullet5b"/>
                    <dgm:constr type="r" for="ch" forName="textBox5b" refType="ctrX" refFor="ch" refForName="bullet5b"/>
                    <dgm:constr type="b" for="ch" forName="textBox5b" refType="ctrY" refFor="ch" refForName="bullet5b"/>
                    <dgm:constr type="w" for="ch" forName="textBox5b" refType="w" fact="0.131"/>
                    <dgm:constr type="h" for="ch" forName="textBox5b" refType="h" fact="0.581"/>
                    <dgm:constr type="userB" refType="h" refFor="ch" refForName="bullet5b" fact="0.53"/>
                    <dgm:constr type="rMarg" for="ch" forName="textBox5b" refType="userB" fact="2.834"/>
                    <dgm:constr type="ctrX" for="ch" forName="bullet5c" refType="w" fact="0.407"/>
                    <dgm:constr type="ctrY" for="ch" forName="bullet5c" refType="h" fact="0.438"/>
                    <dgm:constr type="w" for="ch" forName="bullet5c" refType="w" fact="0.048"/>
                    <dgm:constr type="h" for="ch" forName="bullet5c" refType="w" refFor="ch" refForName="bullet5c"/>
                    <dgm:constr type="r" for="ch" forName="textBox5c" refType="ctrX" refFor="ch" refForName="bullet5c"/>
                    <dgm:constr type="b" for="ch" forName="textBox5c" refType="ctrY" refFor="ch" refForName="bullet5c"/>
                    <dgm:constr type="w" for="ch" forName="textBox5c" refType="w" fact="0.166"/>
                    <dgm:constr type="h" for="ch" forName="textBox5c" refType="h" fact="0.438"/>
                    <dgm:constr type="userC" refType="h" refFor="ch" refForName="bullet5c" fact="0.53"/>
                    <dgm:constr type="rMarg" for="ch" forName="textBox5c" refType="userC" fact="2.834"/>
                    <dgm:constr type="ctrX" for="ch" forName="bullet5d" refType="w" fact="0.6"/>
                    <dgm:constr type="ctrY" for="ch" forName="bullet5d" refType="h" fact="0.33"/>
                    <dgm:constr type="w" for="ch" forName="bullet5d" refType="w" fact="0.062"/>
                    <dgm:constr type="h" for="ch" forName="bullet5d" refType="w" refFor="ch" refForName="bullet5d"/>
                    <dgm:constr type="r" for="ch" forName="textBox5d" refType="ctrX" refFor="ch" refForName="bullet5d"/>
                    <dgm:constr type="b" for="ch" forName="textBox5d" refType="ctrY" refFor="ch" refForName="bullet5d"/>
                    <dgm:constr type="w" for="ch" forName="textBox5d" refType="w" fact="0.193"/>
                    <dgm:constr type="h" for="ch" forName="textBox5d" refType="h" fact="0.33"/>
                    <dgm:constr type="userD" refType="h" refFor="ch" refForName="bullet5d" fact="0.53"/>
                    <dgm:constr type="rMarg" for="ch" forName="textBox5d" refType="userD" fact="2.834"/>
                    <dgm:constr type="ctrX" for="ch" forName="bullet5e" refType="w" fact="0.8"/>
                    <dgm:constr type="ctrY" for="ch" forName="bullet5e" refType="h" fact="0.264"/>
                    <dgm:constr type="w" for="ch" forName="bullet5e" refType="w" fact="0.079"/>
                    <dgm:constr type="h" for="ch" forName="bullet5e" refType="w" refFor="ch" refForName="bullet5e"/>
                    <dgm:constr type="r" for="ch" forName="textBox5e" refType="ctrX" refFor="ch" refForName="bullet5e"/>
                    <dgm:constr type="b" for="ch" forName="textBox5e" refType="ctrY" refFor="ch" refForName="bullet5e"/>
                    <dgm:constr type="w" for="ch" forName="textBox5e" refType="w" fact="0.2"/>
                    <dgm:constr type="h" for="ch" forName="textBox5e" refType="h" fact="0.264"/>
                    <dgm:constr type="userE" refType="h" refFor="ch" refForName="bullet5e" fact="0.53"/>
                    <dgm:constr type="rMarg" for="ch" forName="textBox5e" refType="userE" fact="2.834"/>
                    <dgm:constr type="primFontSz" for="ch" ptType="node" op="equ" val="65"/>
                  </dgm:constrLst>
                </dgm:else>
              </dgm:choose>
              <dgm:ruleLst/>
              <dgm:forEach name="Name139" axis="ch" ptType="node" cnt="1">
                <dgm:layoutNode name="bullet5a" styleLbl="node1">
                  <dgm:alg type="sp"/>
                  <dgm:shape xmlns:r="http://schemas.openxmlformats.org/officeDocument/2006/relationships" type="ellipse" r:blip="">
                    <dgm:adjLst/>
                  </dgm:shape>
                  <dgm:presOf/>
                  <dgm:constrLst/>
                  <dgm:ruleLst/>
                </dgm:layoutNode>
                <dgm:layoutNode name="textBox5a" styleLbl="revTx">
                  <dgm:varLst>
                    <dgm:bulletEnabled val="1"/>
                  </dgm:varLst>
                  <dgm:choose name="Name140">
                    <dgm:if name="Name141" func="var" arg="dir" op="equ" val="norm">
                      <dgm:choose name="Name142">
                        <dgm:if name="Name143" axis="root des" ptType="all node" func="maxDepth" op="gt" val="1">
                          <dgm:alg type="tx">
                            <dgm:param type="txAnchorVert" val="t"/>
                            <dgm:param type="parTxLTRAlign" val="l"/>
                            <dgm:param type="parTxRTLAlign" val="r"/>
                          </dgm:alg>
                        </dgm:if>
                        <dgm:else name="Name144">
                          <dgm:alg type="tx">
                            <dgm:param type="txAnchorVert" val="t"/>
                            <dgm:param type="parTxLTRAlign" val="l"/>
                            <dgm:param type="parTxRTLAlign" val="l"/>
                          </dgm:alg>
                        </dgm:else>
                      </dgm:choose>
                    </dgm:if>
                    <dgm:else name="Name145">
                      <dgm:choose name="Name146">
                        <dgm:if name="Name147" axis="root des" ptType="all node" func="maxDepth" op="gt" val="1">
                          <dgm:alg type="tx">
                            <dgm:param type="txAnchorVert" val="b"/>
                            <dgm:param type="txAnchorVertCh" val="b"/>
                            <dgm:param type="parTxLTRAlign" val="l"/>
                            <dgm:param type="parTxRTLAlign" val="r"/>
                          </dgm:alg>
                        </dgm:if>
                        <dgm:else name="Name148">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49">
                    <dgm:if name="Name150" func="var" arg="dir" op="equ" val="norm">
                      <dgm:constrLst>
                        <dgm:constr type="rMarg"/>
                        <dgm:constr type="tMarg"/>
                        <dgm:constr type="bMarg"/>
                      </dgm:constrLst>
                    </dgm:if>
                    <dgm:else name="Name151">
                      <dgm:constrLst>
                        <dgm:constr type="lMarg"/>
                        <dgm:constr type="tMarg"/>
                        <dgm:constr type="bMarg"/>
                      </dgm:constrLst>
                    </dgm:else>
                  </dgm:choose>
                  <dgm:ruleLst>
                    <dgm:rule type="primFontSz" val="5" fact="NaN" max="NaN"/>
                  </dgm:ruleLst>
                </dgm:layoutNode>
              </dgm:forEach>
              <dgm:forEach name="Name152" axis="ch" ptType="node" st="2" cnt="1">
                <dgm:layoutNode name="bullet5b" styleLbl="node1">
                  <dgm:alg type="sp"/>
                  <dgm:shape xmlns:r="http://schemas.openxmlformats.org/officeDocument/2006/relationships" type="ellipse" r:blip="">
                    <dgm:adjLst/>
                  </dgm:shape>
                  <dgm:presOf/>
                  <dgm:constrLst/>
                  <dgm:ruleLst/>
                </dgm:layoutNode>
                <dgm:layoutNode name="textBox5b" styleLbl="revTx">
                  <dgm:varLst>
                    <dgm:bulletEnabled val="1"/>
                  </dgm:varLst>
                  <dgm:choose name="Name153">
                    <dgm:if name="Name154" func="var" arg="dir" op="equ" val="norm">
                      <dgm:choose name="Name155">
                        <dgm:if name="Name156" axis="root des" ptType="all node" func="maxDepth" op="gt" val="1">
                          <dgm:alg type="tx">
                            <dgm:param type="txAnchorVert" val="t"/>
                            <dgm:param type="parTxLTRAlign" val="l"/>
                            <dgm:param type="parTxRTLAlign" val="r"/>
                          </dgm:alg>
                        </dgm:if>
                        <dgm:else name="Name157">
                          <dgm:alg type="tx">
                            <dgm:param type="txAnchorVert" val="t"/>
                            <dgm:param type="parTxLTRAlign" val="l"/>
                            <dgm:param type="parTxRTLAlign" val="l"/>
                          </dgm:alg>
                        </dgm:else>
                      </dgm:choose>
                    </dgm:if>
                    <dgm:else name="Name158">
                      <dgm:choose name="Name159">
                        <dgm:if name="Name160" axis="root des" ptType="all node" func="maxDepth" op="gt" val="1">
                          <dgm:alg type="tx">
                            <dgm:param type="txAnchorVert" val="b"/>
                            <dgm:param type="txAnchorVertCh" val="b"/>
                            <dgm:param type="parTxLTRAlign" val="l"/>
                            <dgm:param type="parTxRTLAlign" val="r"/>
                          </dgm:alg>
                        </dgm:if>
                        <dgm:else name="Name161">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62">
                    <dgm:if name="Name163" func="var" arg="dir" op="equ" val="norm">
                      <dgm:constrLst>
                        <dgm:constr type="rMarg"/>
                        <dgm:constr type="tMarg"/>
                        <dgm:constr type="bMarg"/>
                      </dgm:constrLst>
                    </dgm:if>
                    <dgm:else name="Name164">
                      <dgm:constrLst>
                        <dgm:constr type="lMarg"/>
                        <dgm:constr type="tMarg"/>
                        <dgm:constr type="bMarg"/>
                      </dgm:constrLst>
                    </dgm:else>
                  </dgm:choose>
                  <dgm:ruleLst>
                    <dgm:rule type="primFontSz" val="5" fact="NaN" max="NaN"/>
                  </dgm:ruleLst>
                </dgm:layoutNode>
              </dgm:forEach>
              <dgm:forEach name="Name165" axis="ch" ptType="node" st="3" cnt="1">
                <dgm:layoutNode name="bullet5c" styleLbl="node1">
                  <dgm:alg type="sp"/>
                  <dgm:shape xmlns:r="http://schemas.openxmlformats.org/officeDocument/2006/relationships" type="ellipse" r:blip="">
                    <dgm:adjLst/>
                  </dgm:shape>
                  <dgm:presOf/>
                  <dgm:constrLst/>
                  <dgm:ruleLst/>
                </dgm:layoutNode>
                <dgm:layoutNode name="textBox5c" styleLbl="revTx">
                  <dgm:varLst>
                    <dgm:bulletEnabled val="1"/>
                  </dgm:varLst>
                  <dgm:choose name="Name166">
                    <dgm:if name="Name167" func="var" arg="dir" op="equ" val="norm">
                      <dgm:choose name="Name168">
                        <dgm:if name="Name169" axis="root des" ptType="all node" func="maxDepth" op="gt" val="1">
                          <dgm:alg type="tx">
                            <dgm:param type="txAnchorVert" val="t"/>
                            <dgm:param type="parTxLTRAlign" val="l"/>
                            <dgm:param type="parTxRTLAlign" val="r"/>
                          </dgm:alg>
                        </dgm:if>
                        <dgm:else name="Name170">
                          <dgm:alg type="tx">
                            <dgm:param type="txAnchorVert" val="t"/>
                            <dgm:param type="parTxLTRAlign" val="l"/>
                            <dgm:param type="parTxRTLAlign" val="l"/>
                          </dgm:alg>
                        </dgm:else>
                      </dgm:choose>
                    </dgm:if>
                    <dgm:else name="Name171">
                      <dgm:choose name="Name172">
                        <dgm:if name="Name173" axis="root des" ptType="all node" func="maxDepth" op="gt" val="1">
                          <dgm:alg type="tx">
                            <dgm:param type="txAnchorVert" val="b"/>
                            <dgm:param type="txAnchorVertCh" val="b"/>
                            <dgm:param type="parTxLTRAlign" val="l"/>
                            <dgm:param type="parTxRTLAlign" val="r"/>
                          </dgm:alg>
                        </dgm:if>
                        <dgm:else name="Name174">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75">
                    <dgm:if name="Name176" func="var" arg="dir" op="equ" val="norm">
                      <dgm:constrLst>
                        <dgm:constr type="rMarg"/>
                        <dgm:constr type="tMarg"/>
                        <dgm:constr type="bMarg"/>
                      </dgm:constrLst>
                    </dgm:if>
                    <dgm:else name="Name177">
                      <dgm:constrLst>
                        <dgm:constr type="lMarg"/>
                        <dgm:constr type="tMarg"/>
                        <dgm:constr type="bMarg"/>
                      </dgm:constrLst>
                    </dgm:else>
                  </dgm:choose>
                  <dgm:ruleLst>
                    <dgm:rule type="primFontSz" val="5" fact="NaN" max="NaN"/>
                  </dgm:ruleLst>
                </dgm:layoutNode>
              </dgm:forEach>
              <dgm:forEach name="Name178" axis="ch" ptType="node" st="4" cnt="1">
                <dgm:layoutNode name="bullet5d" styleLbl="node1">
                  <dgm:alg type="sp"/>
                  <dgm:shape xmlns:r="http://schemas.openxmlformats.org/officeDocument/2006/relationships" type="ellipse" r:blip="">
                    <dgm:adjLst/>
                  </dgm:shape>
                  <dgm:presOf/>
                  <dgm:constrLst/>
                  <dgm:ruleLst/>
                </dgm:layoutNode>
                <dgm:layoutNode name="textBox5d" styleLbl="revTx">
                  <dgm:varLst>
                    <dgm:bulletEnabled val="1"/>
                  </dgm:varLst>
                  <dgm:choose name="Name179">
                    <dgm:if name="Name180" func="var" arg="dir" op="equ" val="norm">
                      <dgm:choose name="Name181">
                        <dgm:if name="Name182" axis="root des" ptType="all node" func="maxDepth" op="gt" val="1">
                          <dgm:alg type="tx">
                            <dgm:param type="txAnchorVert" val="t"/>
                            <dgm:param type="parTxLTRAlign" val="l"/>
                            <dgm:param type="parTxRTLAlign" val="r"/>
                          </dgm:alg>
                        </dgm:if>
                        <dgm:else name="Name183">
                          <dgm:alg type="tx">
                            <dgm:param type="txAnchorVert" val="t"/>
                            <dgm:param type="parTxLTRAlign" val="l"/>
                            <dgm:param type="parTxRTLAlign" val="l"/>
                          </dgm:alg>
                        </dgm:else>
                      </dgm:choose>
                    </dgm:if>
                    <dgm:else name="Name184">
                      <dgm:choose name="Name185">
                        <dgm:if name="Name186" axis="root des" ptType="all node" func="maxDepth" op="gt" val="1">
                          <dgm:alg type="tx">
                            <dgm:param type="txAnchorVert" val="b"/>
                            <dgm:param type="txAnchorVertCh" val="b"/>
                            <dgm:param type="parTxLTRAlign" val="l"/>
                            <dgm:param type="parTxRTLAlign" val="r"/>
                          </dgm:alg>
                        </dgm:if>
                        <dgm:else name="Name187">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88">
                    <dgm:if name="Name189" func="var" arg="dir" op="equ" val="norm">
                      <dgm:constrLst>
                        <dgm:constr type="rMarg"/>
                        <dgm:constr type="tMarg"/>
                        <dgm:constr type="bMarg"/>
                      </dgm:constrLst>
                    </dgm:if>
                    <dgm:else name="Name190">
                      <dgm:constrLst>
                        <dgm:constr type="lMarg"/>
                        <dgm:constr type="tMarg"/>
                        <dgm:constr type="bMarg"/>
                      </dgm:constrLst>
                    </dgm:else>
                  </dgm:choose>
                  <dgm:ruleLst>
                    <dgm:rule type="primFontSz" val="5" fact="NaN" max="NaN"/>
                  </dgm:ruleLst>
                </dgm:layoutNode>
              </dgm:forEach>
              <dgm:forEach name="Name191" axis="ch" ptType="node" st="5" cnt="1">
                <dgm:layoutNode name="bullet5e" styleLbl="node1">
                  <dgm:alg type="sp"/>
                  <dgm:shape xmlns:r="http://schemas.openxmlformats.org/officeDocument/2006/relationships" type="ellipse" r:blip="">
                    <dgm:adjLst/>
                  </dgm:shape>
                  <dgm:presOf/>
                  <dgm:constrLst/>
                  <dgm:ruleLst/>
                </dgm:layoutNode>
                <dgm:layoutNode name="textBox5e" styleLbl="revTx">
                  <dgm:varLst>
                    <dgm:bulletEnabled val="1"/>
                  </dgm:varLst>
                  <dgm:choose name="Name192">
                    <dgm:if name="Name193" func="var" arg="dir" op="equ" val="norm">
                      <dgm:choose name="Name194">
                        <dgm:if name="Name195" axis="root des" ptType="all node" func="maxDepth" op="gt" val="1">
                          <dgm:alg type="tx">
                            <dgm:param type="txAnchorVert" val="t"/>
                            <dgm:param type="parTxLTRAlign" val="l"/>
                            <dgm:param type="parTxRTLAlign" val="r"/>
                          </dgm:alg>
                        </dgm:if>
                        <dgm:else name="Name196">
                          <dgm:alg type="tx">
                            <dgm:param type="txAnchorVert" val="t"/>
                            <dgm:param type="parTxLTRAlign" val="l"/>
                            <dgm:param type="parTxRTLAlign" val="l"/>
                          </dgm:alg>
                        </dgm:else>
                      </dgm:choose>
                    </dgm:if>
                    <dgm:else name="Name197">
                      <dgm:choose name="Name198">
                        <dgm:if name="Name199" axis="root des" ptType="all node" func="maxDepth" op="gt" val="1">
                          <dgm:alg type="tx">
                            <dgm:param type="txAnchorVert" val="b"/>
                            <dgm:param type="txAnchorVertCh" val="b"/>
                            <dgm:param type="parTxLTRAlign" val="l"/>
                            <dgm:param type="parTxRTLAlign" val="r"/>
                          </dgm:alg>
                        </dgm:if>
                        <dgm:else name="Name200">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201">
                    <dgm:if name="Name202" func="var" arg="dir" op="equ" val="norm">
                      <dgm:constrLst>
                        <dgm:constr type="rMarg"/>
                        <dgm:constr type="tMarg"/>
                        <dgm:constr type="bMarg"/>
                      </dgm:constrLst>
                    </dgm:if>
                    <dgm:else name="Name203">
                      <dgm:constrLst>
                        <dgm:constr type="lMarg"/>
                        <dgm:constr type="tMarg"/>
                        <dgm:constr type="bMarg"/>
                      </dgm:constrLst>
                    </dgm:else>
                  </dgm:choose>
                  <dgm:ruleLst>
                    <dgm:rule type="primFontSz" val="5" fact="NaN" max="NaN"/>
                  </dgm:ruleLst>
                </dgm:layoutNode>
              </dgm:forEach>
            </dgm:layoutNode>
          </dgm:else>
        </dgm:choose>
      </dgm:if>
      <dgm:else name="Name204"/>
    </dgm:choose>
  </dgm:layoutNode>
</dgm:layoutDef>
</file>

<file path=ppt/diagrams/layout17.xml><?xml version="1.0" encoding="utf-8"?>
<dgm:layoutDef xmlns:dgm="http://schemas.openxmlformats.org/drawingml/2006/diagram" xmlns:a="http://schemas.openxmlformats.org/drawingml/2006/main" uniqueId="urn:microsoft.com/office/officeart/2005/8/layout/arrow2">
  <dgm:title val=""/>
  <dgm:desc val=""/>
  <dgm:catLst>
    <dgm:cat type="process" pri="2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arrowDiagram">
    <dgm:varLst>
      <dgm:chMax val="5"/>
      <dgm:dir/>
      <dgm:resizeHandles val="exact"/>
    </dgm:varLst>
    <dgm:alg type="composite">
      <dgm:param type="ar" val="1.6"/>
    </dgm:alg>
    <dgm:shape xmlns:r="http://schemas.openxmlformats.org/officeDocument/2006/relationships" r:blip="">
      <dgm:adjLst/>
    </dgm:shape>
    <dgm:presOf/>
    <dgm:constrLst>
      <dgm:constr type="l" for="ch" forName="arrow"/>
      <dgm:constr type="t" for="ch" forName="arrow"/>
      <dgm:constr type="w" for="ch" forName="arrow" refType="w"/>
      <dgm:constr type="h" for="ch" forName="arrow" refType="h"/>
      <dgm:constr type="ctrX" for="ch" forName="arrowDiagram1" refType="w" fact="0.5"/>
      <dgm:constr type="ctrY" for="ch" forName="arrowDiagram1" refType="h" fact="0.5"/>
      <dgm:constr type="w" for="ch" forName="arrowDiagram1" refType="w"/>
      <dgm:constr type="h" for="ch" forName="arrowDiagram1" refType="h"/>
      <dgm:constr type="ctrX" for="ch" forName="arrowDiagram2" refType="w" fact="0.5"/>
      <dgm:constr type="ctrY" for="ch" forName="arrowDiagram2" refType="h" fact="0.5"/>
      <dgm:constr type="w" for="ch" forName="arrowDiagram2" refType="w"/>
      <dgm:constr type="h" for="ch" forName="arrowDiagram2" refType="h"/>
      <dgm:constr type="ctrX" for="ch" forName="arrowDiagram3" refType="w" fact="0.5"/>
      <dgm:constr type="ctrY" for="ch" forName="arrowDiagram3" refType="h" fact="0.5"/>
      <dgm:constr type="w" for="ch" forName="arrowDiagram3" refType="w"/>
      <dgm:constr type="h" for="ch" forName="arrowDiagram3" refType="h"/>
      <dgm:constr type="ctrX" for="ch" forName="arrowDiagram4" refType="w" fact="0.5"/>
      <dgm:constr type="ctrY" for="ch" forName="arrowDiagram4" refType="h" fact="0.5"/>
      <dgm:constr type="w" for="ch" forName="arrowDiagram4" refType="w"/>
      <dgm:constr type="h" for="ch" forName="arrowDiagram4" refType="h"/>
      <dgm:constr type="ctrX" for="ch" forName="arrowDiagram5" refType="w" fact="0.5"/>
      <dgm:constr type="ctrY" for="ch" forName="arrowDiagram5" refType="h" fact="0.5"/>
      <dgm:constr type="w" for="ch" forName="arrowDiagram5" refType="w"/>
      <dgm:constr type="h" for="ch" forName="arrowDiagram5" refType="h"/>
    </dgm:constrLst>
    <dgm:ruleLst/>
    <dgm:choose name="Name0">
      <dgm:if name="Name1" axis="ch" ptType="node" func="cnt" op="gte" val="1">
        <dgm:layoutNode name="arrow" styleLbl="bgShp">
          <dgm:alg type="sp"/>
          <dgm:shape xmlns:r="http://schemas.openxmlformats.org/officeDocument/2006/relationships" type="swooshArrow" r:blip="">
            <dgm:adjLst>
              <dgm:adj idx="2" val="0.25"/>
            </dgm:adjLst>
          </dgm:shape>
          <dgm:presOf/>
          <dgm:constrLst/>
          <dgm:ruleLst/>
        </dgm:layoutNode>
        <dgm:choose name="Name2">
          <dgm:if name="Name3" axis="ch" ptType="node" func="cnt" op="lt" val="1"/>
          <dgm:if name="Name4" axis="ch" ptType="node" func="cnt" op="equ" val="1">
            <dgm:layoutNode name="arrowDiagram1">
              <dgm:varLst>
                <dgm:bulletEnabled val="1"/>
              </dgm:varLst>
              <dgm:alg type="composite">
                <dgm:param type="vertAlign" val="none"/>
                <dgm:param type="horzAlign" val="none"/>
              </dgm:alg>
              <dgm:shape xmlns:r="http://schemas.openxmlformats.org/officeDocument/2006/relationships" r:blip="">
                <dgm:adjLst/>
              </dgm:shape>
              <dgm:presOf/>
              <dgm:constrLst>
                <dgm:constr type="ctrX" for="ch" forName="bullet1" refType="w" fact="0.8"/>
                <dgm:constr type="ctrY" for="ch" forName="bullet1" refType="h" fact="0.262"/>
                <dgm:constr type="w" for="ch" forName="bullet1" refType="w" fact="0.074"/>
                <dgm:constr type="h" for="ch" forName="bullet1" refType="w" refFor="ch" refForName="bullet1"/>
                <dgm:constr type="r" for="ch" forName="textBox1" refType="ctrX" refFor="ch" refForName="bullet1"/>
                <dgm:constr type="t" for="ch" forName="textBox1" refType="ctrY" refFor="ch" refForName="bullet1"/>
                <dgm:constr type="w" for="ch" forName="textBox1" refType="w" fact="0.4"/>
                <dgm:constr type="h" for="ch" forName="textBox1" refType="h" fact="0.738"/>
                <dgm:constr type="userA" refType="h" refFor="ch" refForName="bullet1" fact="0.53"/>
                <dgm:constr type="rMarg" for="ch" forName="textBox1" refType="userA" fact="2.834"/>
                <dgm:constr type="primFontSz" for="ch" ptType="node" op="equ" val="65"/>
              </dgm:constrLst>
              <dgm:ruleLst/>
              <dgm:forEach name="Name5" axis="ch" ptType="node" cnt="1">
                <dgm:layoutNode name="bullet1" styleLbl="node1">
                  <dgm:alg type="sp"/>
                  <dgm:shape xmlns:r="http://schemas.openxmlformats.org/officeDocument/2006/relationships" type="ellipse" r:blip="">
                    <dgm:adjLst/>
                  </dgm:shape>
                  <dgm:presOf/>
                  <dgm:constrLst/>
                  <dgm:ruleLst/>
                </dgm:layoutNode>
                <dgm:layoutNode name="textBox1" styleLbl="revTx">
                  <dgm:varLst>
                    <dgm:bulletEnabled val="1"/>
                  </dgm:varLst>
                  <dgm:alg type="tx">
                    <dgm:param type="txAnchorVert" val="t"/>
                    <dgm:param type="parTxLTRAlign" val="r"/>
                    <dgm:param type="parTxRTLAlign" val="r"/>
                  </dgm:alg>
                  <dgm:shape xmlns:r="http://schemas.openxmlformats.org/officeDocument/2006/relationships" type="round2DiagRect" r:blip="">
                    <dgm:adjLst/>
                  </dgm:shape>
                  <dgm:presOf axis="desOrSelf" ptType="node"/>
                  <dgm:constrLst>
                    <dgm:constr type="lMarg"/>
                    <dgm:constr type="tMarg"/>
                    <dgm:constr type="bMarg"/>
                  </dgm:constrLst>
                  <dgm:ruleLst>
                    <dgm:rule type="primFontSz" val="5" fact="NaN" max="NaN"/>
                  </dgm:ruleLst>
                </dgm:layoutNode>
              </dgm:forEach>
            </dgm:layoutNode>
          </dgm:if>
          <dgm:if name="Name6" axis="ch" ptType="node" func="cnt" op="equ" val="2">
            <dgm:layoutNode name="arrowDiagram2">
              <dgm:alg type="composite">
                <dgm:param type="vertAlign" val="none"/>
                <dgm:param type="horzAlign" val="none"/>
              </dgm:alg>
              <dgm:shape xmlns:r="http://schemas.openxmlformats.org/officeDocument/2006/relationships" r:blip="">
                <dgm:adjLst/>
              </dgm:shape>
              <dgm:presOf/>
              <dgm:choose name="Name7">
                <dgm:if name="Name8" func="var" arg="dir" op="equ" val="norm">
                  <dgm:constrLst>
                    <dgm:constr type="ctrX" for="ch" forName="bullet2a" refType="w" fact="0.25"/>
                    <dgm:constr type="ctrY" for="ch" forName="bullet2a" refType="h" fact="0.573"/>
                    <dgm:constr type="w" for="ch" forName="bullet2a" refType="w" fact="0.035"/>
                    <dgm:constr type="h" for="ch" forName="bullet2a" refType="w" refFor="ch" refForName="bullet2a"/>
                    <dgm:constr type="l" for="ch" forName="textBox2a" refType="ctrX" refFor="ch" refForName="bullet2a"/>
                    <dgm:constr type="t" for="ch" forName="textBox2a" refType="ctrY" refFor="ch" refForName="bullet2a"/>
                    <dgm:constr type="w" for="ch" forName="textBox2a" refType="w" fact="0.325"/>
                    <dgm:constr type="h" for="ch" forName="textBox2a" refType="h" fact="0.427"/>
                    <dgm:constr type="userA" refType="h" refFor="ch" refForName="bullet2a" fact="0.53"/>
                    <dgm:constr type="lMarg" for="ch" forName="textBox2a" refType="userA" fact="2.834"/>
                    <dgm:constr type="ctrX" for="ch" forName="bullet2b" refType="w" fact="0.585"/>
                    <dgm:constr type="ctrY" for="ch" forName="bullet2b" refType="h" fact="0.338"/>
                    <dgm:constr type="w" for="ch" forName="bullet2b" refType="w" fact="0.06"/>
                    <dgm:constr type="h" for="ch" forName="bullet2b" refType="w" refFor="ch" refForName="bullet2b"/>
                    <dgm:constr type="l" for="ch" forName="textBox2b" refType="ctrX" refFor="ch" refForName="bullet2b"/>
                    <dgm:constr type="t" for="ch" forName="textBox2b" refType="ctrY" refFor="ch" refForName="bullet2b"/>
                    <dgm:constr type="w" for="ch" forName="textBox2b" refType="w" fact="0.325"/>
                    <dgm:constr type="h" for="ch" forName="textBox2b" refType="h" fact="0.662"/>
                    <dgm:constr type="userB" refType="h" refFor="ch" refForName="bullet2b" fact="0.53"/>
                    <dgm:constr type="lMarg" for="ch" forName="textBox2b" refType="userB" fact="2.834"/>
                    <dgm:constr type="primFontSz" for="ch" ptType="node" op="equ" val="65"/>
                  </dgm:constrLst>
                </dgm:if>
                <dgm:else name="Name9">
                  <dgm:constrLst>
                    <dgm:constr type="ctrX" for="ch" forName="bullet2a" refType="w" fact="0.25"/>
                    <dgm:constr type="ctrY" for="ch" forName="bullet2a" refType="h" fact="0.573"/>
                    <dgm:constr type="w" for="ch" forName="bullet2a" refType="w" fact="0.035"/>
                    <dgm:constr type="h" for="ch" forName="bullet2a" refType="w" refFor="ch" refForName="bullet2a"/>
                    <dgm:constr type="r" for="ch" forName="textBox2a" refType="ctrX" refFor="ch" refForName="bullet2a"/>
                    <dgm:constr type="b" for="ch" forName="textBox2a" refType="ctrY" refFor="ch" refForName="bullet2a"/>
                    <dgm:constr type="w" for="ch" forName="textBox2a" refType="w" fact="0.25"/>
                    <dgm:constr type="h" for="ch" forName="textBox2a" refType="h" fact="0.573"/>
                    <dgm:constr type="userA" refType="h" refFor="ch" refForName="bullet2a" fact="0.53"/>
                    <dgm:constr type="rMarg" for="ch" forName="textBox2a" refType="userA" fact="2.834"/>
                    <dgm:constr type="ctrX" for="ch" forName="bullet2b" refType="w" fact="0.585"/>
                    <dgm:constr type="ctrY" for="ch" forName="bullet2b" refType="h" fact="0.338"/>
                    <dgm:constr type="w" for="ch" forName="bullet2b" refType="w" fact="0.06"/>
                    <dgm:constr type="h" for="ch" forName="bullet2b" refType="w" refFor="ch" refForName="bullet2b"/>
                    <dgm:constr type="r" for="ch" forName="textBox2b" refType="ctrX" refFor="ch" refForName="bullet2b"/>
                    <dgm:constr type="b" for="ch" forName="textBox2b" refType="ctrY" refFor="ch" refForName="bullet2b"/>
                    <dgm:constr type="w" for="ch" forName="textBox2b" refType="w" fact="0.28"/>
                    <dgm:constr type="h" for="ch" forName="textBox2b" refType="h" fact="0.338"/>
                    <dgm:constr type="userB" refType="h" refFor="ch" refForName="bullet2b" fact="0.53"/>
                    <dgm:constr type="rMarg" for="ch" forName="textBox2b" refType="userB" fact="2.834"/>
                    <dgm:constr type="primFontSz" for="ch" ptType="node" op="equ" val="65"/>
                  </dgm:constrLst>
                </dgm:else>
              </dgm:choose>
              <dgm:ruleLst/>
              <dgm:forEach name="Name10" axis="ch" ptType="node" cnt="1">
                <dgm:layoutNode name="bullet2a" styleLbl="node1">
                  <dgm:alg type="sp"/>
                  <dgm:shape xmlns:r="http://schemas.openxmlformats.org/officeDocument/2006/relationships" type="ellipse" r:blip="">
                    <dgm:adjLst/>
                  </dgm:shape>
                  <dgm:presOf/>
                  <dgm:constrLst/>
                  <dgm:ruleLst/>
                </dgm:layoutNode>
                <dgm:layoutNode name="textBox2a" styleLbl="revTx">
                  <dgm:varLst>
                    <dgm:bulletEnabled val="1"/>
                  </dgm:varLst>
                  <dgm:choose name="Name11">
                    <dgm:if name="Name12" func="var" arg="dir" op="equ" val="norm">
                      <dgm:choose name="Name13">
                        <dgm:if name="Name14" axis="root des" ptType="all node" func="maxDepth" op="gt" val="1">
                          <dgm:alg type="tx">
                            <dgm:param type="txAnchorVert" val="t"/>
                            <dgm:param type="parTxLTRAlign" val="l"/>
                            <dgm:param type="parTxRTLAlign" val="r"/>
                          </dgm:alg>
                        </dgm:if>
                        <dgm:else name="Name15">
                          <dgm:alg type="tx">
                            <dgm:param type="txAnchorVert" val="t"/>
                            <dgm:param type="parTxLTRAlign" val="l"/>
                            <dgm:param type="parTxRTLAlign" val="l"/>
                          </dgm:alg>
                        </dgm:else>
                      </dgm:choose>
                    </dgm:if>
                    <dgm:else name="Name16">
                      <dgm:choose name="Name17">
                        <dgm:if name="Name18" axis="root des" ptType="all node" func="maxDepth" op="gt" val="1">
                          <dgm:alg type="tx">
                            <dgm:param type="txAnchorVert" val="b"/>
                            <dgm:param type="txAnchorVertCh" val="b"/>
                            <dgm:param type="parTxLTRAlign" val="l"/>
                            <dgm:param type="parTxRTLAlign" val="r"/>
                          </dgm:alg>
                        </dgm:if>
                        <dgm:else name="Name19">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20">
                    <dgm:if name="Name21" func="var" arg="dir" op="equ" val="norm">
                      <dgm:constrLst>
                        <dgm:constr type="rMarg"/>
                        <dgm:constr type="tMarg"/>
                        <dgm:constr type="bMarg"/>
                      </dgm:constrLst>
                    </dgm:if>
                    <dgm:else name="Name22">
                      <dgm:constrLst>
                        <dgm:constr type="lMarg"/>
                        <dgm:constr type="tMarg"/>
                        <dgm:constr type="bMarg"/>
                      </dgm:constrLst>
                    </dgm:else>
                  </dgm:choose>
                  <dgm:ruleLst>
                    <dgm:rule type="primFontSz" val="5" fact="NaN" max="NaN"/>
                  </dgm:ruleLst>
                </dgm:layoutNode>
              </dgm:forEach>
              <dgm:forEach name="Name23" axis="ch" ptType="node" st="2" cnt="1">
                <dgm:layoutNode name="bullet2b" styleLbl="node1">
                  <dgm:alg type="sp"/>
                  <dgm:shape xmlns:r="http://schemas.openxmlformats.org/officeDocument/2006/relationships" type="ellipse" r:blip="">
                    <dgm:adjLst/>
                  </dgm:shape>
                  <dgm:presOf/>
                  <dgm:constrLst/>
                  <dgm:ruleLst/>
                </dgm:layoutNode>
                <dgm:layoutNode name="textBox2b" styleLbl="revTx">
                  <dgm:varLst>
                    <dgm:bulletEnabled val="1"/>
                  </dgm:varLst>
                  <dgm:choose name="Name24">
                    <dgm:if name="Name25" func="var" arg="dir" op="equ" val="norm">
                      <dgm:choose name="Name26">
                        <dgm:if name="Name27" axis="root des" ptType="all node" func="maxDepth" op="gt" val="1">
                          <dgm:alg type="tx">
                            <dgm:param type="txAnchorVert" val="t"/>
                            <dgm:param type="parTxLTRAlign" val="l"/>
                            <dgm:param type="parTxRTLAlign" val="r"/>
                          </dgm:alg>
                        </dgm:if>
                        <dgm:else name="Name28">
                          <dgm:alg type="tx">
                            <dgm:param type="txAnchorVert" val="t"/>
                            <dgm:param type="parTxLTRAlign" val="l"/>
                            <dgm:param type="parTxRTLAlign" val="l"/>
                          </dgm:alg>
                        </dgm:else>
                      </dgm:choose>
                    </dgm:if>
                    <dgm:else name="Name29">
                      <dgm:choose name="Name30">
                        <dgm:if name="Name31" axis="root des" ptType="all node" func="maxDepth" op="gt" val="1">
                          <dgm:alg type="tx">
                            <dgm:param type="txAnchorVert" val="b"/>
                            <dgm:param type="txAnchorVertCh" val="b"/>
                            <dgm:param type="parTxLTRAlign" val="l"/>
                            <dgm:param type="parTxRTLAlign" val="r"/>
                          </dgm:alg>
                        </dgm:if>
                        <dgm:else name="Name32">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33">
                    <dgm:if name="Name34" func="var" arg="dir" op="equ" val="norm">
                      <dgm:constrLst>
                        <dgm:constr type="rMarg"/>
                        <dgm:constr type="tMarg"/>
                        <dgm:constr type="bMarg"/>
                      </dgm:constrLst>
                    </dgm:if>
                    <dgm:else name="Name35">
                      <dgm:constrLst>
                        <dgm:constr type="lMarg"/>
                        <dgm:constr type="tMarg"/>
                        <dgm:constr type="bMarg"/>
                      </dgm:constrLst>
                    </dgm:else>
                  </dgm:choose>
                  <dgm:ruleLst>
                    <dgm:rule type="primFontSz" val="5" fact="NaN" max="NaN"/>
                  </dgm:ruleLst>
                </dgm:layoutNode>
              </dgm:forEach>
            </dgm:layoutNode>
          </dgm:if>
          <dgm:if name="Name36" axis="ch" ptType="node" func="cnt" op="equ" val="3">
            <dgm:layoutNode name="arrowDiagram3">
              <dgm:alg type="composite">
                <dgm:param type="vertAlign" val="none"/>
                <dgm:param type="horzAlign" val="none"/>
              </dgm:alg>
              <dgm:shape xmlns:r="http://schemas.openxmlformats.org/officeDocument/2006/relationships" r:blip="">
                <dgm:adjLst/>
              </dgm:shape>
              <dgm:presOf/>
              <dgm:choose name="Name37">
                <dgm:if name="Name38" func="var" arg="dir" op="equ" val="norm">
                  <dgm:constrLst>
                    <dgm:constr type="ctrX" for="ch" forName="bullet3a" refType="w" fact="0.14"/>
                    <dgm:constr type="ctrY" for="ch" forName="bullet3a" refType="h" fact="0.711"/>
                    <dgm:constr type="w" for="ch" forName="bullet3a" refType="w" fact="0.026"/>
                    <dgm:constr type="h" for="ch" forName="bullet3a" refType="w" refFor="ch" refForName="bullet3a"/>
                    <dgm:constr type="l" for="ch" forName="textBox3a" refType="ctrX" refFor="ch" refForName="bullet3a"/>
                    <dgm:constr type="t" for="ch" forName="textBox3a" refType="ctrY" refFor="ch" refForName="bullet3a"/>
                    <dgm:constr type="w" for="ch" forName="textBox3a" refType="w" fact="0.233"/>
                    <dgm:constr type="h" for="ch" forName="textBox3a" refType="h" fact="0.289"/>
                    <dgm:constr type="userA" refType="h" refFor="ch" refForName="bullet3a" fact="0.53"/>
                    <dgm:constr type="lMarg" for="ch" forName="textBox3a" refType="userA" fact="2.834"/>
                    <dgm:constr type="ctrX" for="ch" forName="bullet3b" refType="w" fact="0.38"/>
                    <dgm:constr type="ctrY" for="ch" forName="bullet3b" refType="h" fact="0.456"/>
                    <dgm:constr type="w" for="ch" forName="bullet3b" refType="w" fact="0.047"/>
                    <dgm:constr type="h" for="ch" forName="bullet3b" refType="w" refFor="ch" refForName="bullet3b"/>
                    <dgm:constr type="l" for="ch" forName="textBox3b" refType="ctrX" refFor="ch" refForName="bullet3b"/>
                    <dgm:constr type="t" for="ch" forName="textBox3b" refType="ctrY" refFor="ch" refForName="bullet3b"/>
                    <dgm:constr type="w" for="ch" forName="textBox3b" refType="w" fact="0.24"/>
                    <dgm:constr type="h" for="ch" forName="textBox3b" refType="h" fact="0.544"/>
                    <dgm:constr type="userB" refType="h" refFor="ch" refForName="bullet3b" fact="0.53"/>
                    <dgm:constr type="lMarg" for="ch" forName="textBox3b" refType="userB" fact="2.834"/>
                    <dgm:constr type="ctrX" for="ch" forName="bullet3c" refType="w" fact="0.665"/>
                    <dgm:constr type="ctrY" for="ch" forName="bullet3c" refType="h" fact="0.305"/>
                    <dgm:constr type="w" for="ch" forName="bullet3c" refType="w" fact="0.065"/>
                    <dgm:constr type="h" for="ch" forName="bullet3c" refType="w" refFor="ch" refForName="bullet3c"/>
                    <dgm:constr type="l" for="ch" forName="textBox3c" refType="ctrX" refFor="ch" refForName="bullet3c"/>
                    <dgm:constr type="t" for="ch" forName="textBox3c" refType="ctrY" refFor="ch" refForName="bullet3c"/>
                    <dgm:constr type="w" for="ch" forName="textBox3c" refType="w" fact="0.24"/>
                    <dgm:constr type="h" for="ch" forName="textBox3c" refType="h" fact="0.695"/>
                    <dgm:constr type="userC" refType="h" refFor="ch" refForName="bullet3c" fact="0.53"/>
                    <dgm:constr type="lMarg" for="ch" forName="textBox3c" refType="userC" fact="2.834"/>
                    <dgm:constr type="primFontSz" for="ch" ptType="node" op="equ" val="65"/>
                  </dgm:constrLst>
                </dgm:if>
                <dgm:else name="Name39">
                  <dgm:constrLst>
                    <dgm:constr type="ctrX" for="ch" forName="bullet3a" refType="w" fact="0.14"/>
                    <dgm:constr type="ctrY" for="ch" forName="bullet3a" refType="h" fact="0.711"/>
                    <dgm:constr type="w" for="ch" forName="bullet3a" refType="w" fact="0.026"/>
                    <dgm:constr type="h" for="ch" forName="bullet3a" refType="w" refFor="ch" refForName="bullet3a"/>
                    <dgm:constr type="r" for="ch" forName="textBox3a" refType="ctrX" refFor="ch" refForName="bullet3a"/>
                    <dgm:constr type="b" for="ch" forName="textBox3a" refType="ctrY" refFor="ch" refForName="bullet3a"/>
                    <dgm:constr type="w" for="ch" forName="textBox3a" refType="w" fact="0.14"/>
                    <dgm:constr type="h" for="ch" forName="textBox3a" refType="h" fact="0.711"/>
                    <dgm:constr type="userA" refType="h" refFor="ch" refForName="bullet3a" fact="0.53"/>
                    <dgm:constr type="rMarg" for="ch" forName="textBox3a" refType="userA" fact="2.834"/>
                    <dgm:constr type="ctrX" for="ch" forName="bullet3b" refType="w" fact="0.38"/>
                    <dgm:constr type="ctrY" for="ch" forName="bullet3b" refType="h" fact="0.456"/>
                    <dgm:constr type="w" for="ch" forName="bullet3b" refType="w" fact="0.047"/>
                    <dgm:constr type="h" for="ch" forName="bullet3b" refType="w" refFor="ch" refForName="bullet3b"/>
                    <dgm:constr type="r" for="ch" forName="textBox3b" refType="ctrX" refFor="ch" refForName="bullet3b"/>
                    <dgm:constr type="b" for="ch" forName="textBox3b" refType="ctrY" refFor="ch" refForName="bullet3b"/>
                    <dgm:constr type="w" for="ch" forName="textBox3b" refType="w" fact="0.24"/>
                    <dgm:constr type="h" for="ch" forName="textBox3b" refType="h" fact="0.456"/>
                    <dgm:constr type="userB" refType="h" refFor="ch" refForName="bullet3b" fact="0.53"/>
                    <dgm:constr type="rMarg" for="ch" forName="textBox3b" refType="userB" fact="2.834"/>
                    <dgm:constr type="ctrX" for="ch" forName="bullet3c" refType="w" fact="0.665"/>
                    <dgm:constr type="ctrY" for="ch" forName="bullet3c" refType="h" fact="0.305"/>
                    <dgm:constr type="w" for="ch" forName="bullet3c" refType="w" fact="0.065"/>
                    <dgm:constr type="h" for="ch" forName="bullet3c" refType="w" refFor="ch" refForName="bullet3c"/>
                    <dgm:constr type="r" for="ch" forName="textBox3c" refType="ctrX" refFor="ch" refForName="bullet3c"/>
                    <dgm:constr type="b" for="ch" forName="textBox3c" refType="ctrY" refFor="ch" refForName="bullet3c"/>
                    <dgm:constr type="w" for="ch" forName="textBox3c" refType="w" fact="0.24"/>
                    <dgm:constr type="h" for="ch" forName="textBox3c" refType="h" fact="0.305"/>
                    <dgm:constr type="userC" refType="h" refFor="ch" refForName="bullet3c" fact="0.53"/>
                    <dgm:constr type="rMarg" for="ch" forName="textBox3c" refType="userC" fact="2.834"/>
                    <dgm:constr type="primFontSz" for="ch" ptType="node" op="equ" val="65"/>
                  </dgm:constrLst>
                </dgm:else>
              </dgm:choose>
              <dgm:ruleLst/>
              <dgm:forEach name="Name40" axis="ch" ptType="node" cnt="1">
                <dgm:layoutNode name="bullet3a" styleLbl="node1">
                  <dgm:alg type="sp"/>
                  <dgm:shape xmlns:r="http://schemas.openxmlformats.org/officeDocument/2006/relationships" type="ellipse" r:blip="">
                    <dgm:adjLst/>
                  </dgm:shape>
                  <dgm:presOf/>
                  <dgm:constrLst/>
                  <dgm:ruleLst/>
                </dgm:layoutNode>
                <dgm:layoutNode name="textBox3a" styleLbl="revTx">
                  <dgm:varLst>
                    <dgm:bulletEnabled val="1"/>
                  </dgm:varLst>
                  <dgm:choose name="Name41">
                    <dgm:if name="Name42" func="var" arg="dir" op="equ" val="norm">
                      <dgm:choose name="Name43">
                        <dgm:if name="Name44" axis="root des" ptType="all node" func="maxDepth" op="gt" val="1">
                          <dgm:alg type="tx">
                            <dgm:param type="txAnchorVert" val="t"/>
                            <dgm:param type="parTxLTRAlign" val="l"/>
                            <dgm:param type="parTxRTLAlign" val="r"/>
                          </dgm:alg>
                        </dgm:if>
                        <dgm:else name="Name45">
                          <dgm:alg type="tx">
                            <dgm:param type="txAnchorVert" val="t"/>
                            <dgm:param type="parTxLTRAlign" val="l"/>
                            <dgm:param type="parTxRTLAlign" val="l"/>
                          </dgm:alg>
                        </dgm:else>
                      </dgm:choose>
                    </dgm:if>
                    <dgm:else name="Name46">
                      <dgm:choose name="Name47">
                        <dgm:if name="Name48" axis="root des" ptType="all node" func="maxDepth" op="gt" val="1">
                          <dgm:alg type="tx">
                            <dgm:param type="txAnchorVert" val="b"/>
                            <dgm:param type="txAnchorVertCh" val="b"/>
                            <dgm:param type="parTxLTRAlign" val="l"/>
                            <dgm:param type="parTxRTLAlign" val="r"/>
                          </dgm:alg>
                        </dgm:if>
                        <dgm:else name="Name49">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50">
                    <dgm:if name="Name51" func="var" arg="dir" op="equ" val="norm">
                      <dgm:constrLst>
                        <dgm:constr type="rMarg"/>
                        <dgm:constr type="tMarg"/>
                        <dgm:constr type="bMarg"/>
                      </dgm:constrLst>
                    </dgm:if>
                    <dgm:else name="Name52">
                      <dgm:constrLst>
                        <dgm:constr type="lMarg"/>
                        <dgm:constr type="tMarg"/>
                        <dgm:constr type="bMarg"/>
                      </dgm:constrLst>
                    </dgm:else>
                  </dgm:choose>
                  <dgm:ruleLst>
                    <dgm:rule type="primFontSz" val="5" fact="NaN" max="NaN"/>
                  </dgm:ruleLst>
                </dgm:layoutNode>
              </dgm:forEach>
              <dgm:forEach name="Name53" axis="ch" ptType="node" st="2" cnt="1">
                <dgm:layoutNode name="bullet3b" styleLbl="node1">
                  <dgm:alg type="sp"/>
                  <dgm:shape xmlns:r="http://schemas.openxmlformats.org/officeDocument/2006/relationships" type="ellipse" r:blip="">
                    <dgm:adjLst/>
                  </dgm:shape>
                  <dgm:presOf/>
                  <dgm:constrLst/>
                  <dgm:ruleLst/>
                </dgm:layoutNode>
                <dgm:layoutNode name="textBox3b" styleLbl="revTx">
                  <dgm:varLst>
                    <dgm:bulletEnabled val="1"/>
                  </dgm:varLst>
                  <dgm:choose name="Name54">
                    <dgm:if name="Name55" func="var" arg="dir" op="equ" val="norm">
                      <dgm:choose name="Name56">
                        <dgm:if name="Name57" axis="root des" ptType="all node" func="maxDepth" op="gt" val="1">
                          <dgm:alg type="tx">
                            <dgm:param type="txAnchorVert" val="t"/>
                            <dgm:param type="parTxLTRAlign" val="l"/>
                            <dgm:param type="parTxRTLAlign" val="r"/>
                          </dgm:alg>
                        </dgm:if>
                        <dgm:else name="Name58">
                          <dgm:alg type="tx">
                            <dgm:param type="txAnchorVert" val="t"/>
                            <dgm:param type="parTxLTRAlign" val="l"/>
                            <dgm:param type="parTxRTLAlign" val="l"/>
                          </dgm:alg>
                        </dgm:else>
                      </dgm:choose>
                    </dgm:if>
                    <dgm:else name="Name59">
                      <dgm:choose name="Name60">
                        <dgm:if name="Name61" axis="root des" ptType="all node" func="maxDepth" op="gt" val="1">
                          <dgm:alg type="tx">
                            <dgm:param type="txAnchorVert" val="b"/>
                            <dgm:param type="txAnchorVertCh" val="b"/>
                            <dgm:param type="parTxLTRAlign" val="l"/>
                            <dgm:param type="parTxRTLAlign" val="r"/>
                          </dgm:alg>
                        </dgm:if>
                        <dgm:else name="Name62">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63">
                    <dgm:if name="Name64" func="var" arg="dir" op="equ" val="norm">
                      <dgm:constrLst>
                        <dgm:constr type="rMarg"/>
                        <dgm:constr type="tMarg"/>
                        <dgm:constr type="bMarg"/>
                      </dgm:constrLst>
                    </dgm:if>
                    <dgm:else name="Name65">
                      <dgm:constrLst>
                        <dgm:constr type="lMarg"/>
                        <dgm:constr type="tMarg"/>
                        <dgm:constr type="bMarg"/>
                      </dgm:constrLst>
                    </dgm:else>
                  </dgm:choose>
                  <dgm:ruleLst>
                    <dgm:rule type="primFontSz" val="5" fact="NaN" max="NaN"/>
                  </dgm:ruleLst>
                </dgm:layoutNode>
              </dgm:forEach>
              <dgm:forEach name="Name66" axis="ch" ptType="node" st="3" cnt="1">
                <dgm:layoutNode name="bullet3c" styleLbl="node1">
                  <dgm:alg type="sp"/>
                  <dgm:shape xmlns:r="http://schemas.openxmlformats.org/officeDocument/2006/relationships" type="ellipse" r:blip="">
                    <dgm:adjLst/>
                  </dgm:shape>
                  <dgm:presOf/>
                  <dgm:constrLst/>
                  <dgm:ruleLst/>
                </dgm:layoutNode>
                <dgm:layoutNode name="textBox3c" styleLbl="revTx">
                  <dgm:varLst>
                    <dgm:bulletEnabled val="1"/>
                  </dgm:varLst>
                  <dgm:choose name="Name67">
                    <dgm:if name="Name68" func="var" arg="dir" op="equ" val="norm">
                      <dgm:choose name="Name69">
                        <dgm:if name="Name70" axis="root des" ptType="all node" func="maxDepth" op="gt" val="1">
                          <dgm:alg type="tx">
                            <dgm:param type="txAnchorVert" val="t"/>
                            <dgm:param type="parTxLTRAlign" val="l"/>
                            <dgm:param type="parTxRTLAlign" val="r"/>
                          </dgm:alg>
                        </dgm:if>
                        <dgm:else name="Name71">
                          <dgm:alg type="tx">
                            <dgm:param type="txAnchorVert" val="t"/>
                            <dgm:param type="parTxLTRAlign" val="l"/>
                            <dgm:param type="parTxRTLAlign" val="l"/>
                          </dgm:alg>
                        </dgm:else>
                      </dgm:choose>
                    </dgm:if>
                    <dgm:else name="Name72">
                      <dgm:choose name="Name73">
                        <dgm:if name="Name74" axis="root des" ptType="all node" func="maxDepth" op="gt" val="1">
                          <dgm:alg type="tx">
                            <dgm:param type="txAnchorVert" val="b"/>
                            <dgm:param type="txAnchorVertCh" val="b"/>
                            <dgm:param type="parTxLTRAlign" val="l"/>
                            <dgm:param type="parTxRTLAlign" val="r"/>
                          </dgm:alg>
                        </dgm:if>
                        <dgm:else name="Name75">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76">
                    <dgm:if name="Name77" func="var" arg="dir" op="equ" val="norm">
                      <dgm:constrLst>
                        <dgm:constr type="rMarg"/>
                        <dgm:constr type="tMarg"/>
                        <dgm:constr type="bMarg"/>
                      </dgm:constrLst>
                    </dgm:if>
                    <dgm:else name="Name78">
                      <dgm:constrLst>
                        <dgm:constr type="lMarg"/>
                        <dgm:constr type="tMarg"/>
                        <dgm:constr type="bMarg"/>
                      </dgm:constrLst>
                    </dgm:else>
                  </dgm:choose>
                  <dgm:ruleLst>
                    <dgm:rule type="primFontSz" val="5" fact="NaN" max="NaN"/>
                  </dgm:ruleLst>
                </dgm:layoutNode>
              </dgm:forEach>
            </dgm:layoutNode>
          </dgm:if>
          <dgm:if name="Name79" axis="ch" ptType="node" func="cnt" op="equ" val="4">
            <dgm:layoutNode name="arrowDiagram4">
              <dgm:alg type="composite">
                <dgm:param type="vertAlign" val="none"/>
                <dgm:param type="horzAlign" val="none"/>
              </dgm:alg>
              <dgm:shape xmlns:r="http://schemas.openxmlformats.org/officeDocument/2006/relationships" r:blip="">
                <dgm:adjLst/>
              </dgm:shape>
              <dgm:presOf/>
              <dgm:choose name="Name80">
                <dgm:if name="Name81" func="var" arg="dir" op="equ" val="norm">
                  <dgm:constrLst>
                    <dgm:constr type="ctrX" for="ch" forName="bullet4a" refType="w" fact="0.11"/>
                    <dgm:constr type="ctrY" for="ch" forName="bullet4a" refType="h" fact="0.762"/>
                    <dgm:constr type="w" for="ch" forName="bullet4a" refType="w" fact="0.023"/>
                    <dgm:constr type="h" for="ch" forName="bullet4a" refType="w" refFor="ch" refForName="bullet4a"/>
                    <dgm:constr type="l" for="ch" forName="textBox4a" refType="ctrX" refFor="ch" refForName="bullet4a"/>
                    <dgm:constr type="t" for="ch" forName="textBox4a" refType="ctrY" refFor="ch" refForName="bullet4a"/>
                    <dgm:constr type="w" for="ch" forName="textBox4a" refType="w" fact="0.171"/>
                    <dgm:constr type="h" for="ch" forName="textBox4a" refType="h" fact="0.238"/>
                    <dgm:constr type="userA" refType="h" refFor="ch" refForName="bullet4a" fact="0.53"/>
                    <dgm:constr type="lMarg" for="ch" forName="textBox4a" refType="userA" fact="2.834"/>
                    <dgm:constr type="ctrX" for="ch" forName="bullet4b" refType="w" fact="0.281"/>
                    <dgm:constr type="ctrY" for="ch" forName="bullet4b" refType="h" fact="0.543"/>
                    <dgm:constr type="w" for="ch" forName="bullet4b" refType="w" fact="0.04"/>
                    <dgm:constr type="h" for="ch" forName="bullet4b" refType="w" refFor="ch" refForName="bullet4b"/>
                    <dgm:constr type="l" for="ch" forName="textBox4b" refType="ctrX" refFor="ch" refForName="bullet4b"/>
                    <dgm:constr type="t" for="ch" forName="textBox4b" refType="ctrY" refFor="ch" refForName="bullet4b"/>
                    <dgm:constr type="w" for="ch" forName="textBox4b" refType="w" fact="0.21"/>
                    <dgm:constr type="h" for="ch" forName="textBox4b" refType="h" fact="0.457"/>
                    <dgm:constr type="userB" refType="h" refFor="ch" refForName="bullet4b" fact="0.53"/>
                    <dgm:constr type="lMarg" for="ch" forName="textBox4b" refType="userB" fact="2.834"/>
                    <dgm:constr type="ctrX" for="ch" forName="bullet4c" refType="w" fact="0.495"/>
                    <dgm:constr type="ctrY" for="ch" forName="bullet4c" refType="h" fact="0.382"/>
                    <dgm:constr type="w" for="ch" forName="bullet4c" refType="w" fact="0.053"/>
                    <dgm:constr type="h" for="ch" forName="bullet4c" refType="w" refFor="ch" refForName="bullet4c"/>
                    <dgm:constr type="l" for="ch" forName="textBox4c" refType="ctrX" refFor="ch" refForName="bullet4c"/>
                    <dgm:constr type="t" for="ch" forName="textBox4c" refType="ctrY" refFor="ch" refForName="bullet4c"/>
                    <dgm:constr type="w" for="ch" forName="textBox4c" refType="w" fact="0.21"/>
                    <dgm:constr type="h" for="ch" forName="textBox4c" refType="h" fact="0.618"/>
                    <dgm:constr type="userC" refType="h" refFor="ch" refForName="bullet4c" fact="0.53"/>
                    <dgm:constr type="lMarg" for="ch" forName="textBox4c" refType="userC" fact="2.834"/>
                    <dgm:constr type="ctrX" for="ch" forName="bullet4d" refType="w" fact="0.73"/>
                    <dgm:constr type="ctrY" for="ch" forName="bullet4d" refType="h" fact="0.283"/>
                    <dgm:constr type="w" for="ch" forName="bullet4d" refType="w" fact="0.071"/>
                    <dgm:constr type="h" for="ch" forName="bullet4d" refType="w" refFor="ch" refForName="bullet4d"/>
                    <dgm:constr type="l" for="ch" forName="textBox4d" refType="ctrX" refFor="ch" refForName="bullet4d"/>
                    <dgm:constr type="t" for="ch" forName="textBox4d" refType="ctrY" refFor="ch" refForName="bullet4d"/>
                    <dgm:constr type="w" for="ch" forName="textBox4d" refType="w" fact="0.21"/>
                    <dgm:constr type="h" for="ch" forName="textBox4d" refType="h" fact="0.717"/>
                    <dgm:constr type="userD" refType="h" refFor="ch" refForName="bullet4d" fact="0.53"/>
                    <dgm:constr type="lMarg" for="ch" forName="textBox4d" refType="userD" fact="2.834"/>
                    <dgm:constr type="primFontSz" for="ch" ptType="node" op="equ" val="65"/>
                  </dgm:constrLst>
                </dgm:if>
                <dgm:else name="Name82">
                  <dgm:constrLst>
                    <dgm:constr type="ctrX" for="ch" forName="bullet4a" refType="w" fact="0.11"/>
                    <dgm:constr type="ctrY" for="ch" forName="bullet4a" refType="h" fact="0.762"/>
                    <dgm:constr type="w" for="ch" forName="bullet4a" refType="w" fact="0.023"/>
                    <dgm:constr type="h" for="ch" forName="bullet4a" refType="w" refFor="ch" refForName="bullet4a"/>
                    <dgm:constr type="r" for="ch" forName="textBox4a" refType="ctrX" refFor="ch" refForName="bullet4a"/>
                    <dgm:constr type="b" for="ch" forName="textBox4a" refType="ctrY" refFor="ch" refForName="bullet4a"/>
                    <dgm:constr type="w" for="ch" forName="textBox4a" refType="w" fact="0.11"/>
                    <dgm:constr type="h" for="ch" forName="textBox4a" refType="h" fact="0.762"/>
                    <dgm:constr type="userA" refType="h" refFor="ch" refForName="bullet4a" fact="0.53"/>
                    <dgm:constr type="rMarg" for="ch" forName="textBox4a" refType="userA" fact="2.834"/>
                    <dgm:constr type="ctrX" for="ch" forName="bullet4b" refType="w" fact="0.281"/>
                    <dgm:constr type="ctrY" for="ch" forName="bullet4b" refType="h" fact="0.543"/>
                    <dgm:constr type="w" for="ch" forName="bullet4b" refType="w" fact="0.04"/>
                    <dgm:constr type="h" for="ch" forName="bullet4b" refType="w" refFor="ch" refForName="bullet4b"/>
                    <dgm:constr type="r" for="ch" forName="textBox4b" refType="ctrX" refFor="ch" refForName="bullet4b"/>
                    <dgm:constr type="b" for="ch" forName="textBox4b" refType="ctrY" refFor="ch" refForName="bullet4b"/>
                    <dgm:constr type="w" for="ch" forName="textBox4b" refType="w" fact="0.171"/>
                    <dgm:constr type="h" for="ch" forName="textBox4b" refType="h" fact="0.543"/>
                    <dgm:constr type="userB" refType="h" refFor="ch" refForName="bullet4b" fact="0.53"/>
                    <dgm:constr type="rMarg" for="ch" forName="textBox4b" refType="userB" fact="2.834"/>
                    <dgm:constr type="ctrX" for="ch" forName="bullet4c" refType="w" fact="0.495"/>
                    <dgm:constr type="ctrY" for="ch" forName="bullet4c" refType="h" fact="0.382"/>
                    <dgm:constr type="w" for="ch" forName="bullet4c" refType="w" fact="0.053"/>
                    <dgm:constr type="h" for="ch" forName="bullet4c" refType="w" refFor="ch" refForName="bullet4c"/>
                    <dgm:constr type="r" for="ch" forName="textBox4c" refType="ctrX" refFor="ch" refForName="bullet4c"/>
                    <dgm:constr type="b" for="ch" forName="textBox4c" refType="ctrY" refFor="ch" refForName="bullet4c"/>
                    <dgm:constr type="w" for="ch" forName="textBox4c" refType="w" fact="0.21"/>
                    <dgm:constr type="h" for="ch" forName="textBox4c" refType="h" fact="0.382"/>
                    <dgm:constr type="userC" refType="h" refFor="ch" refForName="bullet4c" fact="0.53"/>
                    <dgm:constr type="rMarg" for="ch" forName="textBox4c" refType="userC" fact="2.834"/>
                    <dgm:constr type="ctrX" for="ch" forName="bullet4d" refType="w" fact="0.73"/>
                    <dgm:constr type="ctrY" for="ch" forName="bullet4d" refType="h" fact="0.283"/>
                    <dgm:constr type="w" for="ch" forName="bullet4d" refType="w" fact="0.071"/>
                    <dgm:constr type="h" for="ch" forName="bullet4d" refType="w" refFor="ch" refForName="bullet4d"/>
                    <dgm:constr type="r" for="ch" forName="textBox4d" refType="ctrX" refFor="ch" refForName="bullet4d"/>
                    <dgm:constr type="b" for="ch" forName="textBox4d" refType="ctrY" refFor="ch" refForName="bullet4d"/>
                    <dgm:constr type="w" for="ch" forName="textBox4d" refType="w" fact="0.21"/>
                    <dgm:constr type="h" for="ch" forName="textBox4d" refType="h" fact="0.283"/>
                    <dgm:constr type="userD" refType="h" refFor="ch" refForName="bullet4d" fact="0.53"/>
                    <dgm:constr type="rMarg" for="ch" forName="textBox4d" refType="userD" fact="2.834"/>
                    <dgm:constr type="primFontSz" for="ch" ptType="node" op="equ" val="65"/>
                  </dgm:constrLst>
                </dgm:else>
              </dgm:choose>
              <dgm:ruleLst/>
              <dgm:forEach name="Name83" axis="ch" ptType="node" cnt="1">
                <dgm:layoutNode name="bullet4a" styleLbl="node1">
                  <dgm:alg type="sp"/>
                  <dgm:shape xmlns:r="http://schemas.openxmlformats.org/officeDocument/2006/relationships" type="ellipse" r:blip="">
                    <dgm:adjLst/>
                  </dgm:shape>
                  <dgm:presOf/>
                  <dgm:constrLst/>
                  <dgm:ruleLst/>
                </dgm:layoutNode>
                <dgm:layoutNode name="textBox4a" styleLbl="revTx">
                  <dgm:varLst>
                    <dgm:bulletEnabled val="1"/>
                  </dgm:varLst>
                  <dgm:choose name="Name84">
                    <dgm:if name="Name85" func="var" arg="dir" op="equ" val="norm">
                      <dgm:choose name="Name86">
                        <dgm:if name="Name87" axis="root des" ptType="all node" func="maxDepth" op="gt" val="1">
                          <dgm:alg type="tx">
                            <dgm:param type="txAnchorVert" val="t"/>
                            <dgm:param type="parTxLTRAlign" val="l"/>
                            <dgm:param type="parTxRTLAlign" val="r"/>
                          </dgm:alg>
                        </dgm:if>
                        <dgm:else name="Name88">
                          <dgm:alg type="tx">
                            <dgm:param type="txAnchorVert" val="t"/>
                            <dgm:param type="parTxLTRAlign" val="l"/>
                            <dgm:param type="parTxRTLAlign" val="l"/>
                          </dgm:alg>
                        </dgm:else>
                      </dgm:choose>
                    </dgm:if>
                    <dgm:else name="Name89">
                      <dgm:choose name="Name90">
                        <dgm:if name="Name91" axis="root des" ptType="all node" func="maxDepth" op="gt" val="1">
                          <dgm:alg type="tx">
                            <dgm:param type="txAnchorVert" val="b"/>
                            <dgm:param type="txAnchorVertCh" val="b"/>
                            <dgm:param type="parTxLTRAlign" val="l"/>
                            <dgm:param type="parTxRTLAlign" val="r"/>
                          </dgm:alg>
                        </dgm:if>
                        <dgm:else name="Name92">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93">
                    <dgm:if name="Name94" func="var" arg="dir" op="equ" val="norm">
                      <dgm:constrLst>
                        <dgm:constr type="rMarg"/>
                        <dgm:constr type="tMarg"/>
                        <dgm:constr type="bMarg"/>
                      </dgm:constrLst>
                    </dgm:if>
                    <dgm:else name="Name95">
                      <dgm:constrLst>
                        <dgm:constr type="lMarg"/>
                        <dgm:constr type="tMarg"/>
                        <dgm:constr type="bMarg"/>
                      </dgm:constrLst>
                    </dgm:else>
                  </dgm:choose>
                  <dgm:ruleLst>
                    <dgm:rule type="primFontSz" val="5" fact="NaN" max="NaN"/>
                  </dgm:ruleLst>
                </dgm:layoutNode>
              </dgm:forEach>
              <dgm:forEach name="Name96" axis="ch" ptType="node" st="2" cnt="1">
                <dgm:layoutNode name="bullet4b" styleLbl="node1">
                  <dgm:alg type="sp"/>
                  <dgm:shape xmlns:r="http://schemas.openxmlformats.org/officeDocument/2006/relationships" type="ellipse" r:blip="">
                    <dgm:adjLst/>
                  </dgm:shape>
                  <dgm:presOf/>
                  <dgm:constrLst/>
                  <dgm:ruleLst/>
                </dgm:layoutNode>
                <dgm:layoutNode name="textBox4b" styleLbl="revTx">
                  <dgm:varLst>
                    <dgm:bulletEnabled val="1"/>
                  </dgm:varLst>
                  <dgm:choose name="Name97">
                    <dgm:if name="Name98" func="var" arg="dir" op="equ" val="norm">
                      <dgm:choose name="Name99">
                        <dgm:if name="Name100" axis="root des" ptType="all node" func="maxDepth" op="gt" val="1">
                          <dgm:alg type="tx">
                            <dgm:param type="txAnchorVert" val="t"/>
                            <dgm:param type="parTxLTRAlign" val="l"/>
                            <dgm:param type="parTxRTLAlign" val="r"/>
                          </dgm:alg>
                        </dgm:if>
                        <dgm:else name="Name101">
                          <dgm:alg type="tx">
                            <dgm:param type="txAnchorVert" val="t"/>
                            <dgm:param type="parTxLTRAlign" val="l"/>
                            <dgm:param type="parTxRTLAlign" val="l"/>
                          </dgm:alg>
                        </dgm:else>
                      </dgm:choose>
                    </dgm:if>
                    <dgm:else name="Name102">
                      <dgm:choose name="Name103">
                        <dgm:if name="Name104" axis="root des" ptType="all node" func="maxDepth" op="gt" val="1">
                          <dgm:alg type="tx">
                            <dgm:param type="txAnchorVert" val="b"/>
                            <dgm:param type="txAnchorVertCh" val="b"/>
                            <dgm:param type="parTxLTRAlign" val="l"/>
                            <dgm:param type="parTxRTLAlign" val="r"/>
                          </dgm:alg>
                        </dgm:if>
                        <dgm:else name="Name105">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06">
                    <dgm:if name="Name107" func="var" arg="dir" op="equ" val="norm">
                      <dgm:constrLst>
                        <dgm:constr type="rMarg"/>
                        <dgm:constr type="tMarg"/>
                        <dgm:constr type="bMarg"/>
                      </dgm:constrLst>
                    </dgm:if>
                    <dgm:else name="Name108">
                      <dgm:constrLst>
                        <dgm:constr type="lMarg"/>
                        <dgm:constr type="tMarg"/>
                        <dgm:constr type="bMarg"/>
                      </dgm:constrLst>
                    </dgm:else>
                  </dgm:choose>
                  <dgm:ruleLst>
                    <dgm:rule type="primFontSz" val="5" fact="NaN" max="NaN"/>
                  </dgm:ruleLst>
                </dgm:layoutNode>
              </dgm:forEach>
              <dgm:forEach name="Name109" axis="ch" ptType="node" st="3" cnt="1">
                <dgm:layoutNode name="bullet4c" styleLbl="node1">
                  <dgm:alg type="sp"/>
                  <dgm:shape xmlns:r="http://schemas.openxmlformats.org/officeDocument/2006/relationships" type="ellipse" r:blip="">
                    <dgm:adjLst/>
                  </dgm:shape>
                  <dgm:presOf/>
                  <dgm:constrLst/>
                  <dgm:ruleLst/>
                </dgm:layoutNode>
                <dgm:layoutNode name="textBox4c" styleLbl="revTx">
                  <dgm:varLst>
                    <dgm:bulletEnabled val="1"/>
                  </dgm:varLst>
                  <dgm:choose name="Name110">
                    <dgm:if name="Name111" func="var" arg="dir" op="equ" val="norm">
                      <dgm:choose name="Name112">
                        <dgm:if name="Name113" axis="root des" ptType="all node" func="maxDepth" op="gt" val="1">
                          <dgm:alg type="tx">
                            <dgm:param type="txAnchorVert" val="t"/>
                            <dgm:param type="parTxLTRAlign" val="l"/>
                            <dgm:param type="parTxRTLAlign" val="r"/>
                          </dgm:alg>
                        </dgm:if>
                        <dgm:else name="Name114">
                          <dgm:alg type="tx">
                            <dgm:param type="txAnchorVert" val="t"/>
                            <dgm:param type="parTxLTRAlign" val="l"/>
                            <dgm:param type="parTxRTLAlign" val="l"/>
                          </dgm:alg>
                        </dgm:else>
                      </dgm:choose>
                    </dgm:if>
                    <dgm:else name="Name115">
                      <dgm:choose name="Name116">
                        <dgm:if name="Name117" axis="root des" ptType="all node" func="maxDepth" op="gt" val="1">
                          <dgm:alg type="tx">
                            <dgm:param type="txAnchorVert" val="b"/>
                            <dgm:param type="txAnchorVertCh" val="b"/>
                            <dgm:param type="parTxLTRAlign" val="l"/>
                            <dgm:param type="parTxRTLAlign" val="r"/>
                          </dgm:alg>
                        </dgm:if>
                        <dgm:else name="Name118">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19">
                    <dgm:if name="Name120" func="var" arg="dir" op="equ" val="norm">
                      <dgm:constrLst>
                        <dgm:constr type="rMarg"/>
                        <dgm:constr type="tMarg"/>
                        <dgm:constr type="bMarg"/>
                      </dgm:constrLst>
                    </dgm:if>
                    <dgm:else name="Name121">
                      <dgm:constrLst>
                        <dgm:constr type="lMarg"/>
                        <dgm:constr type="tMarg"/>
                        <dgm:constr type="bMarg"/>
                      </dgm:constrLst>
                    </dgm:else>
                  </dgm:choose>
                  <dgm:ruleLst>
                    <dgm:rule type="primFontSz" val="5" fact="NaN" max="NaN"/>
                  </dgm:ruleLst>
                </dgm:layoutNode>
              </dgm:forEach>
              <dgm:forEach name="Name122" axis="ch" ptType="node" st="4" cnt="1">
                <dgm:layoutNode name="bullet4d" styleLbl="node1">
                  <dgm:alg type="sp"/>
                  <dgm:shape xmlns:r="http://schemas.openxmlformats.org/officeDocument/2006/relationships" type="ellipse" r:blip="">
                    <dgm:adjLst/>
                  </dgm:shape>
                  <dgm:presOf/>
                  <dgm:constrLst/>
                  <dgm:ruleLst/>
                </dgm:layoutNode>
                <dgm:layoutNode name="textBox4d" styleLbl="revTx">
                  <dgm:varLst>
                    <dgm:bulletEnabled val="1"/>
                  </dgm:varLst>
                  <dgm:choose name="Name123">
                    <dgm:if name="Name124" func="var" arg="dir" op="equ" val="norm">
                      <dgm:choose name="Name125">
                        <dgm:if name="Name126" axis="root des" ptType="all node" func="maxDepth" op="gt" val="1">
                          <dgm:alg type="tx">
                            <dgm:param type="txAnchorVert" val="t"/>
                            <dgm:param type="parTxLTRAlign" val="l"/>
                            <dgm:param type="parTxRTLAlign" val="r"/>
                          </dgm:alg>
                        </dgm:if>
                        <dgm:else name="Name127">
                          <dgm:alg type="tx">
                            <dgm:param type="txAnchorVert" val="t"/>
                            <dgm:param type="parTxLTRAlign" val="l"/>
                            <dgm:param type="parTxRTLAlign" val="l"/>
                          </dgm:alg>
                        </dgm:else>
                      </dgm:choose>
                    </dgm:if>
                    <dgm:else name="Name128">
                      <dgm:choose name="Name129">
                        <dgm:if name="Name130" axis="root des" ptType="all node" func="maxDepth" op="gt" val="1">
                          <dgm:alg type="tx">
                            <dgm:param type="txAnchorVert" val="b"/>
                            <dgm:param type="txAnchorVertCh" val="b"/>
                            <dgm:param type="parTxLTRAlign" val="l"/>
                            <dgm:param type="parTxRTLAlign" val="r"/>
                          </dgm:alg>
                        </dgm:if>
                        <dgm:else name="Name131">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32">
                    <dgm:if name="Name133" func="var" arg="dir" op="equ" val="norm">
                      <dgm:constrLst>
                        <dgm:constr type="rMarg"/>
                        <dgm:constr type="tMarg"/>
                        <dgm:constr type="bMarg"/>
                      </dgm:constrLst>
                    </dgm:if>
                    <dgm:else name="Name134">
                      <dgm:constrLst>
                        <dgm:constr type="lMarg"/>
                        <dgm:constr type="tMarg"/>
                        <dgm:constr type="bMarg"/>
                      </dgm:constrLst>
                    </dgm:else>
                  </dgm:choose>
                  <dgm:ruleLst>
                    <dgm:rule type="primFontSz" val="5" fact="NaN" max="NaN"/>
                  </dgm:ruleLst>
                </dgm:layoutNode>
              </dgm:forEach>
            </dgm:layoutNode>
          </dgm:if>
          <dgm:else name="Name135">
            <dgm:layoutNode name="arrowDiagram5">
              <dgm:alg type="composite">
                <dgm:param type="vertAlign" val="none"/>
                <dgm:param type="horzAlign" val="none"/>
              </dgm:alg>
              <dgm:shape xmlns:r="http://schemas.openxmlformats.org/officeDocument/2006/relationships" r:blip="">
                <dgm:adjLst/>
              </dgm:shape>
              <dgm:presOf/>
              <dgm:choose name="Name136">
                <dgm:if name="Name137" func="var" arg="dir" op="equ" val="norm">
                  <dgm:constrLst>
                    <dgm:constr type="ctrX" for="ch" forName="bullet5a" refType="w" fact="0.11"/>
                    <dgm:constr type="ctrY" for="ch" forName="bullet5a" refType="h" fact="0.762"/>
                    <dgm:constr type="w" for="ch" forName="bullet5a" refType="w" fact="0.023"/>
                    <dgm:constr type="h" for="ch" forName="bullet5a" refType="w" refFor="ch" refForName="bullet5a"/>
                    <dgm:constr type="l" for="ch" forName="textBox5a" refType="ctrX" refFor="ch" refForName="bullet5a"/>
                    <dgm:constr type="t" for="ch" forName="textBox5a" refType="ctrY" refFor="ch" refForName="bullet5a"/>
                    <dgm:constr type="w" for="ch" forName="textBox5a" refType="w" fact="0.131"/>
                    <dgm:constr type="h" for="ch" forName="textBox5a" refType="h" fact="0.238"/>
                    <dgm:constr type="userA" refType="h" refFor="ch" refForName="bullet5a" fact="0.53"/>
                    <dgm:constr type="lMarg" for="ch" forName="textBox5a" refType="userA" fact="2.834"/>
                    <dgm:constr type="ctrX" for="ch" forName="bullet5b" refType="w" fact="0.241"/>
                    <dgm:constr type="ctrY" for="ch" forName="bullet5b" refType="h" fact="0.581"/>
                    <dgm:constr type="w" for="ch" forName="bullet5b" refType="w" fact="0.036"/>
                    <dgm:constr type="h" for="ch" forName="bullet5b" refType="w" refFor="ch" refForName="bullet5b"/>
                    <dgm:constr type="l" for="ch" forName="textBox5b" refType="ctrX" refFor="ch" refForName="bullet5b"/>
                    <dgm:constr type="t" for="ch" forName="textBox5b" refType="ctrY" refFor="ch" refForName="bullet5b"/>
                    <dgm:constr type="w" for="ch" forName="textBox5b" refType="w" fact="0.166"/>
                    <dgm:constr type="h" for="ch" forName="textBox5b" refType="h" fact="0.419"/>
                    <dgm:constr type="userB" refType="h" refFor="ch" refForName="bullet5b" fact="0.53"/>
                    <dgm:constr type="lMarg" for="ch" forName="textBox5b" refType="userB" fact="2.834"/>
                    <dgm:constr type="ctrX" for="ch" forName="bullet5c" refType="w" fact="0.407"/>
                    <dgm:constr type="ctrY" for="ch" forName="bullet5c" refType="h" fact="0.438"/>
                    <dgm:constr type="w" for="ch" forName="bullet5c" refType="w" fact="0.048"/>
                    <dgm:constr type="h" for="ch" forName="bullet5c" refType="w" refFor="ch" refForName="bullet5c"/>
                    <dgm:constr type="l" for="ch" forName="textBox5c" refType="ctrX" refFor="ch" refForName="bullet5c"/>
                    <dgm:constr type="t" for="ch" forName="textBox5c" refType="ctrY" refFor="ch" refForName="bullet5c"/>
                    <dgm:constr type="w" for="ch" forName="textBox5c" refType="w" fact="0.193"/>
                    <dgm:constr type="h" for="ch" forName="textBox5c" refType="h" fact="0.562"/>
                    <dgm:constr type="userC" refType="h" refFor="ch" refForName="bullet5c" fact="0.53"/>
                    <dgm:constr type="lMarg" for="ch" forName="textBox5c" refType="userC" fact="2.834"/>
                    <dgm:constr type="ctrX" for="ch" forName="bullet5d" refType="w" fact="0.6"/>
                    <dgm:constr type="ctrY" for="ch" forName="bullet5d" refType="h" fact="0.33"/>
                    <dgm:constr type="w" for="ch" forName="bullet5d" refType="w" fact="0.062"/>
                    <dgm:constr type="h" for="ch" forName="bullet5d" refType="w" refFor="ch" refForName="bullet5d"/>
                    <dgm:constr type="l" for="ch" forName="textBox5d" refType="ctrX" refFor="ch" refForName="bullet5d"/>
                    <dgm:constr type="t" for="ch" forName="textBox5d" refType="ctrY" refFor="ch" refForName="bullet5d"/>
                    <dgm:constr type="w" for="ch" forName="textBox5d" refType="w" fact="0.2"/>
                    <dgm:constr type="h" for="ch" forName="textBox5d" refType="h" fact="0.67"/>
                    <dgm:constr type="userD" refType="h" refFor="ch" refForName="bullet5d" fact="0.53"/>
                    <dgm:constr type="lMarg" for="ch" forName="textBox5d" refType="userD" fact="2.834"/>
                    <dgm:constr type="ctrX" for="ch" forName="bullet5e" refType="w" fact="0.8"/>
                    <dgm:constr type="ctrY" for="ch" forName="bullet5e" refType="h" fact="0.264"/>
                    <dgm:constr type="w" for="ch" forName="bullet5e" refType="w" fact="0.079"/>
                    <dgm:constr type="h" for="ch" forName="bullet5e" refType="w" refFor="ch" refForName="bullet5e"/>
                    <dgm:constr type="l" for="ch" forName="textBox5e" refType="ctrX" refFor="ch" refForName="bullet5e"/>
                    <dgm:constr type="t" for="ch" forName="textBox5e" refType="ctrY" refFor="ch" refForName="bullet5e"/>
                    <dgm:constr type="w" for="ch" forName="textBox5e" refType="w" fact="0.2"/>
                    <dgm:constr type="h" for="ch" forName="textBox5e" refType="h" fact="0.736"/>
                    <dgm:constr type="userE" refType="h" refFor="ch" refForName="bullet5e" fact="0.53"/>
                    <dgm:constr type="lMarg" for="ch" forName="textBox5e" refType="userE" fact="2.834"/>
                    <dgm:constr type="primFontSz" for="ch" ptType="node" op="equ" val="65"/>
                  </dgm:constrLst>
                </dgm:if>
                <dgm:else name="Name138">
                  <dgm:constrLst>
                    <dgm:constr type="ctrX" for="ch" forName="bullet5a" refType="w" fact="0.11"/>
                    <dgm:constr type="ctrY" for="ch" forName="bullet5a" refType="h" fact="0.762"/>
                    <dgm:constr type="w" for="ch" forName="bullet5a" refType="w" fact="0.023"/>
                    <dgm:constr type="h" for="ch" forName="bullet5a" refType="w" refFor="ch" refForName="bullet5a"/>
                    <dgm:constr type="r" for="ch" forName="textBox5a" refType="ctrX" refFor="ch" refForName="bullet5a"/>
                    <dgm:constr type="b" for="ch" forName="textBox5a" refType="ctrY" refFor="ch" refForName="bullet5a"/>
                    <dgm:constr type="w" for="ch" forName="textBox5a" refType="w" fact="0.11"/>
                    <dgm:constr type="h" for="ch" forName="textBox5a" refType="h" fact="0.762"/>
                    <dgm:constr type="userA" refType="h" refFor="ch" refForName="bullet5a" fact="0.53"/>
                    <dgm:constr type="rMarg" for="ch" forName="textBox5a" refType="userA" fact="2.834"/>
                    <dgm:constr type="ctrX" for="ch" forName="bullet5b" refType="w" fact="0.241"/>
                    <dgm:constr type="ctrY" for="ch" forName="bullet5b" refType="h" fact="0.581"/>
                    <dgm:constr type="w" for="ch" forName="bullet5b" refType="w" fact="0.036"/>
                    <dgm:constr type="h" for="ch" forName="bullet5b" refType="w" refFor="ch" refForName="bullet5b"/>
                    <dgm:constr type="r" for="ch" forName="textBox5b" refType="ctrX" refFor="ch" refForName="bullet5b"/>
                    <dgm:constr type="b" for="ch" forName="textBox5b" refType="ctrY" refFor="ch" refForName="bullet5b"/>
                    <dgm:constr type="w" for="ch" forName="textBox5b" refType="w" fact="0.131"/>
                    <dgm:constr type="h" for="ch" forName="textBox5b" refType="h" fact="0.581"/>
                    <dgm:constr type="userB" refType="h" refFor="ch" refForName="bullet5b" fact="0.53"/>
                    <dgm:constr type="rMarg" for="ch" forName="textBox5b" refType="userB" fact="2.834"/>
                    <dgm:constr type="ctrX" for="ch" forName="bullet5c" refType="w" fact="0.407"/>
                    <dgm:constr type="ctrY" for="ch" forName="bullet5c" refType="h" fact="0.438"/>
                    <dgm:constr type="w" for="ch" forName="bullet5c" refType="w" fact="0.048"/>
                    <dgm:constr type="h" for="ch" forName="bullet5c" refType="w" refFor="ch" refForName="bullet5c"/>
                    <dgm:constr type="r" for="ch" forName="textBox5c" refType="ctrX" refFor="ch" refForName="bullet5c"/>
                    <dgm:constr type="b" for="ch" forName="textBox5c" refType="ctrY" refFor="ch" refForName="bullet5c"/>
                    <dgm:constr type="w" for="ch" forName="textBox5c" refType="w" fact="0.166"/>
                    <dgm:constr type="h" for="ch" forName="textBox5c" refType="h" fact="0.438"/>
                    <dgm:constr type="userC" refType="h" refFor="ch" refForName="bullet5c" fact="0.53"/>
                    <dgm:constr type="rMarg" for="ch" forName="textBox5c" refType="userC" fact="2.834"/>
                    <dgm:constr type="ctrX" for="ch" forName="bullet5d" refType="w" fact="0.6"/>
                    <dgm:constr type="ctrY" for="ch" forName="bullet5d" refType="h" fact="0.33"/>
                    <dgm:constr type="w" for="ch" forName="bullet5d" refType="w" fact="0.062"/>
                    <dgm:constr type="h" for="ch" forName="bullet5d" refType="w" refFor="ch" refForName="bullet5d"/>
                    <dgm:constr type="r" for="ch" forName="textBox5d" refType="ctrX" refFor="ch" refForName="bullet5d"/>
                    <dgm:constr type="b" for="ch" forName="textBox5d" refType="ctrY" refFor="ch" refForName="bullet5d"/>
                    <dgm:constr type="w" for="ch" forName="textBox5d" refType="w" fact="0.193"/>
                    <dgm:constr type="h" for="ch" forName="textBox5d" refType="h" fact="0.33"/>
                    <dgm:constr type="userD" refType="h" refFor="ch" refForName="bullet5d" fact="0.53"/>
                    <dgm:constr type="rMarg" for="ch" forName="textBox5d" refType="userD" fact="2.834"/>
                    <dgm:constr type="ctrX" for="ch" forName="bullet5e" refType="w" fact="0.8"/>
                    <dgm:constr type="ctrY" for="ch" forName="bullet5e" refType="h" fact="0.264"/>
                    <dgm:constr type="w" for="ch" forName="bullet5e" refType="w" fact="0.079"/>
                    <dgm:constr type="h" for="ch" forName="bullet5e" refType="w" refFor="ch" refForName="bullet5e"/>
                    <dgm:constr type="r" for="ch" forName="textBox5e" refType="ctrX" refFor="ch" refForName="bullet5e"/>
                    <dgm:constr type="b" for="ch" forName="textBox5e" refType="ctrY" refFor="ch" refForName="bullet5e"/>
                    <dgm:constr type="w" for="ch" forName="textBox5e" refType="w" fact="0.2"/>
                    <dgm:constr type="h" for="ch" forName="textBox5e" refType="h" fact="0.264"/>
                    <dgm:constr type="userE" refType="h" refFor="ch" refForName="bullet5e" fact="0.53"/>
                    <dgm:constr type="rMarg" for="ch" forName="textBox5e" refType="userE" fact="2.834"/>
                    <dgm:constr type="primFontSz" for="ch" ptType="node" op="equ" val="65"/>
                  </dgm:constrLst>
                </dgm:else>
              </dgm:choose>
              <dgm:ruleLst/>
              <dgm:forEach name="Name139" axis="ch" ptType="node" cnt="1">
                <dgm:layoutNode name="bullet5a" styleLbl="node1">
                  <dgm:alg type="sp"/>
                  <dgm:shape xmlns:r="http://schemas.openxmlformats.org/officeDocument/2006/relationships" type="ellipse" r:blip="">
                    <dgm:adjLst/>
                  </dgm:shape>
                  <dgm:presOf/>
                  <dgm:constrLst/>
                  <dgm:ruleLst/>
                </dgm:layoutNode>
                <dgm:layoutNode name="textBox5a" styleLbl="revTx">
                  <dgm:varLst>
                    <dgm:bulletEnabled val="1"/>
                  </dgm:varLst>
                  <dgm:choose name="Name140">
                    <dgm:if name="Name141" func="var" arg="dir" op="equ" val="norm">
                      <dgm:choose name="Name142">
                        <dgm:if name="Name143" axis="root des" ptType="all node" func="maxDepth" op="gt" val="1">
                          <dgm:alg type="tx">
                            <dgm:param type="txAnchorVert" val="t"/>
                            <dgm:param type="parTxLTRAlign" val="l"/>
                            <dgm:param type="parTxRTLAlign" val="r"/>
                          </dgm:alg>
                        </dgm:if>
                        <dgm:else name="Name144">
                          <dgm:alg type="tx">
                            <dgm:param type="txAnchorVert" val="t"/>
                            <dgm:param type="parTxLTRAlign" val="l"/>
                            <dgm:param type="parTxRTLAlign" val="l"/>
                          </dgm:alg>
                        </dgm:else>
                      </dgm:choose>
                    </dgm:if>
                    <dgm:else name="Name145">
                      <dgm:choose name="Name146">
                        <dgm:if name="Name147" axis="root des" ptType="all node" func="maxDepth" op="gt" val="1">
                          <dgm:alg type="tx">
                            <dgm:param type="txAnchorVert" val="b"/>
                            <dgm:param type="txAnchorVertCh" val="b"/>
                            <dgm:param type="parTxLTRAlign" val="l"/>
                            <dgm:param type="parTxRTLAlign" val="r"/>
                          </dgm:alg>
                        </dgm:if>
                        <dgm:else name="Name148">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49">
                    <dgm:if name="Name150" func="var" arg="dir" op="equ" val="norm">
                      <dgm:constrLst>
                        <dgm:constr type="rMarg"/>
                        <dgm:constr type="tMarg"/>
                        <dgm:constr type="bMarg"/>
                      </dgm:constrLst>
                    </dgm:if>
                    <dgm:else name="Name151">
                      <dgm:constrLst>
                        <dgm:constr type="lMarg"/>
                        <dgm:constr type="tMarg"/>
                        <dgm:constr type="bMarg"/>
                      </dgm:constrLst>
                    </dgm:else>
                  </dgm:choose>
                  <dgm:ruleLst>
                    <dgm:rule type="primFontSz" val="5" fact="NaN" max="NaN"/>
                  </dgm:ruleLst>
                </dgm:layoutNode>
              </dgm:forEach>
              <dgm:forEach name="Name152" axis="ch" ptType="node" st="2" cnt="1">
                <dgm:layoutNode name="bullet5b" styleLbl="node1">
                  <dgm:alg type="sp"/>
                  <dgm:shape xmlns:r="http://schemas.openxmlformats.org/officeDocument/2006/relationships" type="ellipse" r:blip="">
                    <dgm:adjLst/>
                  </dgm:shape>
                  <dgm:presOf/>
                  <dgm:constrLst/>
                  <dgm:ruleLst/>
                </dgm:layoutNode>
                <dgm:layoutNode name="textBox5b" styleLbl="revTx">
                  <dgm:varLst>
                    <dgm:bulletEnabled val="1"/>
                  </dgm:varLst>
                  <dgm:choose name="Name153">
                    <dgm:if name="Name154" func="var" arg="dir" op="equ" val="norm">
                      <dgm:choose name="Name155">
                        <dgm:if name="Name156" axis="root des" ptType="all node" func="maxDepth" op="gt" val="1">
                          <dgm:alg type="tx">
                            <dgm:param type="txAnchorVert" val="t"/>
                            <dgm:param type="parTxLTRAlign" val="l"/>
                            <dgm:param type="parTxRTLAlign" val="r"/>
                          </dgm:alg>
                        </dgm:if>
                        <dgm:else name="Name157">
                          <dgm:alg type="tx">
                            <dgm:param type="txAnchorVert" val="t"/>
                            <dgm:param type="parTxLTRAlign" val="l"/>
                            <dgm:param type="parTxRTLAlign" val="l"/>
                          </dgm:alg>
                        </dgm:else>
                      </dgm:choose>
                    </dgm:if>
                    <dgm:else name="Name158">
                      <dgm:choose name="Name159">
                        <dgm:if name="Name160" axis="root des" ptType="all node" func="maxDepth" op="gt" val="1">
                          <dgm:alg type="tx">
                            <dgm:param type="txAnchorVert" val="b"/>
                            <dgm:param type="txAnchorVertCh" val="b"/>
                            <dgm:param type="parTxLTRAlign" val="l"/>
                            <dgm:param type="parTxRTLAlign" val="r"/>
                          </dgm:alg>
                        </dgm:if>
                        <dgm:else name="Name161">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62">
                    <dgm:if name="Name163" func="var" arg="dir" op="equ" val="norm">
                      <dgm:constrLst>
                        <dgm:constr type="rMarg"/>
                        <dgm:constr type="tMarg"/>
                        <dgm:constr type="bMarg"/>
                      </dgm:constrLst>
                    </dgm:if>
                    <dgm:else name="Name164">
                      <dgm:constrLst>
                        <dgm:constr type="lMarg"/>
                        <dgm:constr type="tMarg"/>
                        <dgm:constr type="bMarg"/>
                      </dgm:constrLst>
                    </dgm:else>
                  </dgm:choose>
                  <dgm:ruleLst>
                    <dgm:rule type="primFontSz" val="5" fact="NaN" max="NaN"/>
                  </dgm:ruleLst>
                </dgm:layoutNode>
              </dgm:forEach>
              <dgm:forEach name="Name165" axis="ch" ptType="node" st="3" cnt="1">
                <dgm:layoutNode name="bullet5c" styleLbl="node1">
                  <dgm:alg type="sp"/>
                  <dgm:shape xmlns:r="http://schemas.openxmlformats.org/officeDocument/2006/relationships" type="ellipse" r:blip="">
                    <dgm:adjLst/>
                  </dgm:shape>
                  <dgm:presOf/>
                  <dgm:constrLst/>
                  <dgm:ruleLst/>
                </dgm:layoutNode>
                <dgm:layoutNode name="textBox5c" styleLbl="revTx">
                  <dgm:varLst>
                    <dgm:bulletEnabled val="1"/>
                  </dgm:varLst>
                  <dgm:choose name="Name166">
                    <dgm:if name="Name167" func="var" arg="dir" op="equ" val="norm">
                      <dgm:choose name="Name168">
                        <dgm:if name="Name169" axis="root des" ptType="all node" func="maxDepth" op="gt" val="1">
                          <dgm:alg type="tx">
                            <dgm:param type="txAnchorVert" val="t"/>
                            <dgm:param type="parTxLTRAlign" val="l"/>
                            <dgm:param type="parTxRTLAlign" val="r"/>
                          </dgm:alg>
                        </dgm:if>
                        <dgm:else name="Name170">
                          <dgm:alg type="tx">
                            <dgm:param type="txAnchorVert" val="t"/>
                            <dgm:param type="parTxLTRAlign" val="l"/>
                            <dgm:param type="parTxRTLAlign" val="l"/>
                          </dgm:alg>
                        </dgm:else>
                      </dgm:choose>
                    </dgm:if>
                    <dgm:else name="Name171">
                      <dgm:choose name="Name172">
                        <dgm:if name="Name173" axis="root des" ptType="all node" func="maxDepth" op="gt" val="1">
                          <dgm:alg type="tx">
                            <dgm:param type="txAnchorVert" val="b"/>
                            <dgm:param type="txAnchorVertCh" val="b"/>
                            <dgm:param type="parTxLTRAlign" val="l"/>
                            <dgm:param type="parTxRTLAlign" val="r"/>
                          </dgm:alg>
                        </dgm:if>
                        <dgm:else name="Name174">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75">
                    <dgm:if name="Name176" func="var" arg="dir" op="equ" val="norm">
                      <dgm:constrLst>
                        <dgm:constr type="rMarg"/>
                        <dgm:constr type="tMarg"/>
                        <dgm:constr type="bMarg"/>
                      </dgm:constrLst>
                    </dgm:if>
                    <dgm:else name="Name177">
                      <dgm:constrLst>
                        <dgm:constr type="lMarg"/>
                        <dgm:constr type="tMarg"/>
                        <dgm:constr type="bMarg"/>
                      </dgm:constrLst>
                    </dgm:else>
                  </dgm:choose>
                  <dgm:ruleLst>
                    <dgm:rule type="primFontSz" val="5" fact="NaN" max="NaN"/>
                  </dgm:ruleLst>
                </dgm:layoutNode>
              </dgm:forEach>
              <dgm:forEach name="Name178" axis="ch" ptType="node" st="4" cnt="1">
                <dgm:layoutNode name="bullet5d" styleLbl="node1">
                  <dgm:alg type="sp"/>
                  <dgm:shape xmlns:r="http://schemas.openxmlformats.org/officeDocument/2006/relationships" type="ellipse" r:blip="">
                    <dgm:adjLst/>
                  </dgm:shape>
                  <dgm:presOf/>
                  <dgm:constrLst/>
                  <dgm:ruleLst/>
                </dgm:layoutNode>
                <dgm:layoutNode name="textBox5d" styleLbl="revTx">
                  <dgm:varLst>
                    <dgm:bulletEnabled val="1"/>
                  </dgm:varLst>
                  <dgm:choose name="Name179">
                    <dgm:if name="Name180" func="var" arg="dir" op="equ" val="norm">
                      <dgm:choose name="Name181">
                        <dgm:if name="Name182" axis="root des" ptType="all node" func="maxDepth" op="gt" val="1">
                          <dgm:alg type="tx">
                            <dgm:param type="txAnchorVert" val="t"/>
                            <dgm:param type="parTxLTRAlign" val="l"/>
                            <dgm:param type="parTxRTLAlign" val="r"/>
                          </dgm:alg>
                        </dgm:if>
                        <dgm:else name="Name183">
                          <dgm:alg type="tx">
                            <dgm:param type="txAnchorVert" val="t"/>
                            <dgm:param type="parTxLTRAlign" val="l"/>
                            <dgm:param type="parTxRTLAlign" val="l"/>
                          </dgm:alg>
                        </dgm:else>
                      </dgm:choose>
                    </dgm:if>
                    <dgm:else name="Name184">
                      <dgm:choose name="Name185">
                        <dgm:if name="Name186" axis="root des" ptType="all node" func="maxDepth" op="gt" val="1">
                          <dgm:alg type="tx">
                            <dgm:param type="txAnchorVert" val="b"/>
                            <dgm:param type="txAnchorVertCh" val="b"/>
                            <dgm:param type="parTxLTRAlign" val="l"/>
                            <dgm:param type="parTxRTLAlign" val="r"/>
                          </dgm:alg>
                        </dgm:if>
                        <dgm:else name="Name187">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88">
                    <dgm:if name="Name189" func="var" arg="dir" op="equ" val="norm">
                      <dgm:constrLst>
                        <dgm:constr type="rMarg"/>
                        <dgm:constr type="tMarg"/>
                        <dgm:constr type="bMarg"/>
                      </dgm:constrLst>
                    </dgm:if>
                    <dgm:else name="Name190">
                      <dgm:constrLst>
                        <dgm:constr type="lMarg"/>
                        <dgm:constr type="tMarg"/>
                        <dgm:constr type="bMarg"/>
                      </dgm:constrLst>
                    </dgm:else>
                  </dgm:choose>
                  <dgm:ruleLst>
                    <dgm:rule type="primFontSz" val="5" fact="NaN" max="NaN"/>
                  </dgm:ruleLst>
                </dgm:layoutNode>
              </dgm:forEach>
              <dgm:forEach name="Name191" axis="ch" ptType="node" st="5" cnt="1">
                <dgm:layoutNode name="bullet5e" styleLbl="node1">
                  <dgm:alg type="sp"/>
                  <dgm:shape xmlns:r="http://schemas.openxmlformats.org/officeDocument/2006/relationships" type="ellipse" r:blip="">
                    <dgm:adjLst/>
                  </dgm:shape>
                  <dgm:presOf/>
                  <dgm:constrLst/>
                  <dgm:ruleLst/>
                </dgm:layoutNode>
                <dgm:layoutNode name="textBox5e" styleLbl="revTx">
                  <dgm:varLst>
                    <dgm:bulletEnabled val="1"/>
                  </dgm:varLst>
                  <dgm:choose name="Name192">
                    <dgm:if name="Name193" func="var" arg="dir" op="equ" val="norm">
                      <dgm:choose name="Name194">
                        <dgm:if name="Name195" axis="root des" ptType="all node" func="maxDepth" op="gt" val="1">
                          <dgm:alg type="tx">
                            <dgm:param type="txAnchorVert" val="t"/>
                            <dgm:param type="parTxLTRAlign" val="l"/>
                            <dgm:param type="parTxRTLAlign" val="r"/>
                          </dgm:alg>
                        </dgm:if>
                        <dgm:else name="Name196">
                          <dgm:alg type="tx">
                            <dgm:param type="txAnchorVert" val="t"/>
                            <dgm:param type="parTxLTRAlign" val="l"/>
                            <dgm:param type="parTxRTLAlign" val="l"/>
                          </dgm:alg>
                        </dgm:else>
                      </dgm:choose>
                    </dgm:if>
                    <dgm:else name="Name197">
                      <dgm:choose name="Name198">
                        <dgm:if name="Name199" axis="root des" ptType="all node" func="maxDepth" op="gt" val="1">
                          <dgm:alg type="tx">
                            <dgm:param type="txAnchorVert" val="b"/>
                            <dgm:param type="txAnchorVertCh" val="b"/>
                            <dgm:param type="parTxLTRAlign" val="l"/>
                            <dgm:param type="parTxRTLAlign" val="r"/>
                          </dgm:alg>
                        </dgm:if>
                        <dgm:else name="Name200">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201">
                    <dgm:if name="Name202" func="var" arg="dir" op="equ" val="norm">
                      <dgm:constrLst>
                        <dgm:constr type="rMarg"/>
                        <dgm:constr type="tMarg"/>
                        <dgm:constr type="bMarg"/>
                      </dgm:constrLst>
                    </dgm:if>
                    <dgm:else name="Name203">
                      <dgm:constrLst>
                        <dgm:constr type="lMarg"/>
                        <dgm:constr type="tMarg"/>
                        <dgm:constr type="bMarg"/>
                      </dgm:constrLst>
                    </dgm:else>
                  </dgm:choose>
                  <dgm:ruleLst>
                    <dgm:rule type="primFontSz" val="5" fact="NaN" max="NaN"/>
                  </dgm:ruleLst>
                </dgm:layoutNode>
              </dgm:forEach>
            </dgm:layoutNode>
          </dgm:else>
        </dgm:choose>
      </dgm:if>
      <dgm:else name="Name204"/>
    </dgm:choose>
  </dgm:layoutNode>
</dgm:layoutDef>
</file>

<file path=ppt/diagrams/layout18.xml><?xml version="1.0" encoding="utf-8"?>
<dgm:layoutDef xmlns:dgm="http://schemas.openxmlformats.org/drawingml/2006/diagram" xmlns:a="http://schemas.openxmlformats.org/drawingml/2006/main" uniqueId="urn:microsoft.com/office/officeart/2005/8/layout/arrow2">
  <dgm:title val=""/>
  <dgm:desc val=""/>
  <dgm:catLst>
    <dgm:cat type="process" pri="2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arrowDiagram">
    <dgm:varLst>
      <dgm:chMax val="5"/>
      <dgm:dir/>
      <dgm:resizeHandles val="exact"/>
    </dgm:varLst>
    <dgm:alg type="composite">
      <dgm:param type="ar" val="1.6"/>
    </dgm:alg>
    <dgm:shape xmlns:r="http://schemas.openxmlformats.org/officeDocument/2006/relationships" r:blip="">
      <dgm:adjLst/>
    </dgm:shape>
    <dgm:presOf/>
    <dgm:constrLst>
      <dgm:constr type="l" for="ch" forName="arrow"/>
      <dgm:constr type="t" for="ch" forName="arrow"/>
      <dgm:constr type="w" for="ch" forName="arrow" refType="w"/>
      <dgm:constr type="h" for="ch" forName="arrow" refType="h"/>
      <dgm:constr type="ctrX" for="ch" forName="arrowDiagram1" refType="w" fact="0.5"/>
      <dgm:constr type="ctrY" for="ch" forName="arrowDiagram1" refType="h" fact="0.5"/>
      <dgm:constr type="w" for="ch" forName="arrowDiagram1" refType="w"/>
      <dgm:constr type="h" for="ch" forName="arrowDiagram1" refType="h"/>
      <dgm:constr type="ctrX" for="ch" forName="arrowDiagram2" refType="w" fact="0.5"/>
      <dgm:constr type="ctrY" for="ch" forName="arrowDiagram2" refType="h" fact="0.5"/>
      <dgm:constr type="w" for="ch" forName="arrowDiagram2" refType="w"/>
      <dgm:constr type="h" for="ch" forName="arrowDiagram2" refType="h"/>
      <dgm:constr type="ctrX" for="ch" forName="arrowDiagram3" refType="w" fact="0.5"/>
      <dgm:constr type="ctrY" for="ch" forName="arrowDiagram3" refType="h" fact="0.5"/>
      <dgm:constr type="w" for="ch" forName="arrowDiagram3" refType="w"/>
      <dgm:constr type="h" for="ch" forName="arrowDiagram3" refType="h"/>
      <dgm:constr type="ctrX" for="ch" forName="arrowDiagram4" refType="w" fact="0.5"/>
      <dgm:constr type="ctrY" for="ch" forName="arrowDiagram4" refType="h" fact="0.5"/>
      <dgm:constr type="w" for="ch" forName="arrowDiagram4" refType="w"/>
      <dgm:constr type="h" for="ch" forName="arrowDiagram4" refType="h"/>
      <dgm:constr type="ctrX" for="ch" forName="arrowDiagram5" refType="w" fact="0.5"/>
      <dgm:constr type="ctrY" for="ch" forName="arrowDiagram5" refType="h" fact="0.5"/>
      <dgm:constr type="w" for="ch" forName="arrowDiagram5" refType="w"/>
      <dgm:constr type="h" for="ch" forName="arrowDiagram5" refType="h"/>
    </dgm:constrLst>
    <dgm:ruleLst/>
    <dgm:choose name="Name0">
      <dgm:if name="Name1" axis="ch" ptType="node" func="cnt" op="gte" val="1">
        <dgm:layoutNode name="arrow" styleLbl="bgShp">
          <dgm:alg type="sp"/>
          <dgm:shape xmlns:r="http://schemas.openxmlformats.org/officeDocument/2006/relationships" type="swooshArrow" r:blip="">
            <dgm:adjLst>
              <dgm:adj idx="2" val="0.25"/>
            </dgm:adjLst>
          </dgm:shape>
          <dgm:presOf/>
          <dgm:constrLst/>
          <dgm:ruleLst/>
        </dgm:layoutNode>
        <dgm:choose name="Name2">
          <dgm:if name="Name3" axis="ch" ptType="node" func="cnt" op="lt" val="1"/>
          <dgm:if name="Name4" axis="ch" ptType="node" func="cnt" op="equ" val="1">
            <dgm:layoutNode name="arrowDiagram1">
              <dgm:varLst>
                <dgm:bulletEnabled val="1"/>
              </dgm:varLst>
              <dgm:alg type="composite">
                <dgm:param type="vertAlign" val="none"/>
                <dgm:param type="horzAlign" val="none"/>
              </dgm:alg>
              <dgm:shape xmlns:r="http://schemas.openxmlformats.org/officeDocument/2006/relationships" r:blip="">
                <dgm:adjLst/>
              </dgm:shape>
              <dgm:presOf/>
              <dgm:constrLst>
                <dgm:constr type="ctrX" for="ch" forName="bullet1" refType="w" fact="0.8"/>
                <dgm:constr type="ctrY" for="ch" forName="bullet1" refType="h" fact="0.262"/>
                <dgm:constr type="w" for="ch" forName="bullet1" refType="w" fact="0.074"/>
                <dgm:constr type="h" for="ch" forName="bullet1" refType="w" refFor="ch" refForName="bullet1"/>
                <dgm:constr type="r" for="ch" forName="textBox1" refType="ctrX" refFor="ch" refForName="bullet1"/>
                <dgm:constr type="t" for="ch" forName="textBox1" refType="ctrY" refFor="ch" refForName="bullet1"/>
                <dgm:constr type="w" for="ch" forName="textBox1" refType="w" fact="0.4"/>
                <dgm:constr type="h" for="ch" forName="textBox1" refType="h" fact="0.738"/>
                <dgm:constr type="userA" refType="h" refFor="ch" refForName="bullet1" fact="0.53"/>
                <dgm:constr type="rMarg" for="ch" forName="textBox1" refType="userA" fact="2.834"/>
                <dgm:constr type="primFontSz" for="ch" ptType="node" op="equ" val="65"/>
              </dgm:constrLst>
              <dgm:ruleLst/>
              <dgm:forEach name="Name5" axis="ch" ptType="node" cnt="1">
                <dgm:layoutNode name="bullet1" styleLbl="node1">
                  <dgm:alg type="sp"/>
                  <dgm:shape xmlns:r="http://schemas.openxmlformats.org/officeDocument/2006/relationships" type="ellipse" r:blip="">
                    <dgm:adjLst/>
                  </dgm:shape>
                  <dgm:presOf/>
                  <dgm:constrLst/>
                  <dgm:ruleLst/>
                </dgm:layoutNode>
                <dgm:layoutNode name="textBox1" styleLbl="revTx">
                  <dgm:varLst>
                    <dgm:bulletEnabled val="1"/>
                  </dgm:varLst>
                  <dgm:alg type="tx">
                    <dgm:param type="txAnchorVert" val="t"/>
                    <dgm:param type="parTxLTRAlign" val="r"/>
                    <dgm:param type="parTxRTLAlign" val="r"/>
                  </dgm:alg>
                  <dgm:shape xmlns:r="http://schemas.openxmlformats.org/officeDocument/2006/relationships" type="round2DiagRect" r:blip="">
                    <dgm:adjLst/>
                  </dgm:shape>
                  <dgm:presOf axis="desOrSelf" ptType="node"/>
                  <dgm:constrLst>
                    <dgm:constr type="lMarg"/>
                    <dgm:constr type="tMarg"/>
                    <dgm:constr type="bMarg"/>
                  </dgm:constrLst>
                  <dgm:ruleLst>
                    <dgm:rule type="primFontSz" val="5" fact="NaN" max="NaN"/>
                  </dgm:ruleLst>
                </dgm:layoutNode>
              </dgm:forEach>
            </dgm:layoutNode>
          </dgm:if>
          <dgm:if name="Name6" axis="ch" ptType="node" func="cnt" op="equ" val="2">
            <dgm:layoutNode name="arrowDiagram2">
              <dgm:alg type="composite">
                <dgm:param type="vertAlign" val="none"/>
                <dgm:param type="horzAlign" val="none"/>
              </dgm:alg>
              <dgm:shape xmlns:r="http://schemas.openxmlformats.org/officeDocument/2006/relationships" r:blip="">
                <dgm:adjLst/>
              </dgm:shape>
              <dgm:presOf/>
              <dgm:choose name="Name7">
                <dgm:if name="Name8" func="var" arg="dir" op="equ" val="norm">
                  <dgm:constrLst>
                    <dgm:constr type="ctrX" for="ch" forName="bullet2a" refType="w" fact="0.25"/>
                    <dgm:constr type="ctrY" for="ch" forName="bullet2a" refType="h" fact="0.573"/>
                    <dgm:constr type="w" for="ch" forName="bullet2a" refType="w" fact="0.035"/>
                    <dgm:constr type="h" for="ch" forName="bullet2a" refType="w" refFor="ch" refForName="bullet2a"/>
                    <dgm:constr type="l" for="ch" forName="textBox2a" refType="ctrX" refFor="ch" refForName="bullet2a"/>
                    <dgm:constr type="t" for="ch" forName="textBox2a" refType="ctrY" refFor="ch" refForName="bullet2a"/>
                    <dgm:constr type="w" for="ch" forName="textBox2a" refType="w" fact="0.325"/>
                    <dgm:constr type="h" for="ch" forName="textBox2a" refType="h" fact="0.427"/>
                    <dgm:constr type="userA" refType="h" refFor="ch" refForName="bullet2a" fact="0.53"/>
                    <dgm:constr type="lMarg" for="ch" forName="textBox2a" refType="userA" fact="2.834"/>
                    <dgm:constr type="ctrX" for="ch" forName="bullet2b" refType="w" fact="0.585"/>
                    <dgm:constr type="ctrY" for="ch" forName="bullet2b" refType="h" fact="0.338"/>
                    <dgm:constr type="w" for="ch" forName="bullet2b" refType="w" fact="0.06"/>
                    <dgm:constr type="h" for="ch" forName="bullet2b" refType="w" refFor="ch" refForName="bullet2b"/>
                    <dgm:constr type="l" for="ch" forName="textBox2b" refType="ctrX" refFor="ch" refForName="bullet2b"/>
                    <dgm:constr type="t" for="ch" forName="textBox2b" refType="ctrY" refFor="ch" refForName="bullet2b"/>
                    <dgm:constr type="w" for="ch" forName="textBox2b" refType="w" fact="0.325"/>
                    <dgm:constr type="h" for="ch" forName="textBox2b" refType="h" fact="0.662"/>
                    <dgm:constr type="userB" refType="h" refFor="ch" refForName="bullet2b" fact="0.53"/>
                    <dgm:constr type="lMarg" for="ch" forName="textBox2b" refType="userB" fact="2.834"/>
                    <dgm:constr type="primFontSz" for="ch" ptType="node" op="equ" val="65"/>
                  </dgm:constrLst>
                </dgm:if>
                <dgm:else name="Name9">
                  <dgm:constrLst>
                    <dgm:constr type="ctrX" for="ch" forName="bullet2a" refType="w" fact="0.25"/>
                    <dgm:constr type="ctrY" for="ch" forName="bullet2a" refType="h" fact="0.573"/>
                    <dgm:constr type="w" for="ch" forName="bullet2a" refType="w" fact="0.035"/>
                    <dgm:constr type="h" for="ch" forName="bullet2a" refType="w" refFor="ch" refForName="bullet2a"/>
                    <dgm:constr type="r" for="ch" forName="textBox2a" refType="ctrX" refFor="ch" refForName="bullet2a"/>
                    <dgm:constr type="b" for="ch" forName="textBox2a" refType="ctrY" refFor="ch" refForName="bullet2a"/>
                    <dgm:constr type="w" for="ch" forName="textBox2a" refType="w" fact="0.25"/>
                    <dgm:constr type="h" for="ch" forName="textBox2a" refType="h" fact="0.573"/>
                    <dgm:constr type="userA" refType="h" refFor="ch" refForName="bullet2a" fact="0.53"/>
                    <dgm:constr type="rMarg" for="ch" forName="textBox2a" refType="userA" fact="2.834"/>
                    <dgm:constr type="ctrX" for="ch" forName="bullet2b" refType="w" fact="0.585"/>
                    <dgm:constr type="ctrY" for="ch" forName="bullet2b" refType="h" fact="0.338"/>
                    <dgm:constr type="w" for="ch" forName="bullet2b" refType="w" fact="0.06"/>
                    <dgm:constr type="h" for="ch" forName="bullet2b" refType="w" refFor="ch" refForName="bullet2b"/>
                    <dgm:constr type="r" for="ch" forName="textBox2b" refType="ctrX" refFor="ch" refForName="bullet2b"/>
                    <dgm:constr type="b" for="ch" forName="textBox2b" refType="ctrY" refFor="ch" refForName="bullet2b"/>
                    <dgm:constr type="w" for="ch" forName="textBox2b" refType="w" fact="0.28"/>
                    <dgm:constr type="h" for="ch" forName="textBox2b" refType="h" fact="0.338"/>
                    <dgm:constr type="userB" refType="h" refFor="ch" refForName="bullet2b" fact="0.53"/>
                    <dgm:constr type="rMarg" for="ch" forName="textBox2b" refType="userB" fact="2.834"/>
                    <dgm:constr type="primFontSz" for="ch" ptType="node" op="equ" val="65"/>
                  </dgm:constrLst>
                </dgm:else>
              </dgm:choose>
              <dgm:ruleLst/>
              <dgm:forEach name="Name10" axis="ch" ptType="node" cnt="1">
                <dgm:layoutNode name="bullet2a" styleLbl="node1">
                  <dgm:alg type="sp"/>
                  <dgm:shape xmlns:r="http://schemas.openxmlformats.org/officeDocument/2006/relationships" type="ellipse" r:blip="">
                    <dgm:adjLst/>
                  </dgm:shape>
                  <dgm:presOf/>
                  <dgm:constrLst/>
                  <dgm:ruleLst/>
                </dgm:layoutNode>
                <dgm:layoutNode name="textBox2a" styleLbl="revTx">
                  <dgm:varLst>
                    <dgm:bulletEnabled val="1"/>
                  </dgm:varLst>
                  <dgm:choose name="Name11">
                    <dgm:if name="Name12" func="var" arg="dir" op="equ" val="norm">
                      <dgm:choose name="Name13">
                        <dgm:if name="Name14" axis="root des" ptType="all node" func="maxDepth" op="gt" val="1">
                          <dgm:alg type="tx">
                            <dgm:param type="txAnchorVert" val="t"/>
                            <dgm:param type="parTxLTRAlign" val="l"/>
                            <dgm:param type="parTxRTLAlign" val="r"/>
                          </dgm:alg>
                        </dgm:if>
                        <dgm:else name="Name15">
                          <dgm:alg type="tx">
                            <dgm:param type="txAnchorVert" val="t"/>
                            <dgm:param type="parTxLTRAlign" val="l"/>
                            <dgm:param type="parTxRTLAlign" val="l"/>
                          </dgm:alg>
                        </dgm:else>
                      </dgm:choose>
                    </dgm:if>
                    <dgm:else name="Name16">
                      <dgm:choose name="Name17">
                        <dgm:if name="Name18" axis="root des" ptType="all node" func="maxDepth" op="gt" val="1">
                          <dgm:alg type="tx">
                            <dgm:param type="txAnchorVert" val="b"/>
                            <dgm:param type="txAnchorVertCh" val="b"/>
                            <dgm:param type="parTxLTRAlign" val="l"/>
                            <dgm:param type="parTxRTLAlign" val="r"/>
                          </dgm:alg>
                        </dgm:if>
                        <dgm:else name="Name19">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20">
                    <dgm:if name="Name21" func="var" arg="dir" op="equ" val="norm">
                      <dgm:constrLst>
                        <dgm:constr type="rMarg"/>
                        <dgm:constr type="tMarg"/>
                        <dgm:constr type="bMarg"/>
                      </dgm:constrLst>
                    </dgm:if>
                    <dgm:else name="Name22">
                      <dgm:constrLst>
                        <dgm:constr type="lMarg"/>
                        <dgm:constr type="tMarg"/>
                        <dgm:constr type="bMarg"/>
                      </dgm:constrLst>
                    </dgm:else>
                  </dgm:choose>
                  <dgm:ruleLst>
                    <dgm:rule type="primFontSz" val="5" fact="NaN" max="NaN"/>
                  </dgm:ruleLst>
                </dgm:layoutNode>
              </dgm:forEach>
              <dgm:forEach name="Name23" axis="ch" ptType="node" st="2" cnt="1">
                <dgm:layoutNode name="bullet2b" styleLbl="node1">
                  <dgm:alg type="sp"/>
                  <dgm:shape xmlns:r="http://schemas.openxmlformats.org/officeDocument/2006/relationships" type="ellipse" r:blip="">
                    <dgm:adjLst/>
                  </dgm:shape>
                  <dgm:presOf/>
                  <dgm:constrLst/>
                  <dgm:ruleLst/>
                </dgm:layoutNode>
                <dgm:layoutNode name="textBox2b" styleLbl="revTx">
                  <dgm:varLst>
                    <dgm:bulletEnabled val="1"/>
                  </dgm:varLst>
                  <dgm:choose name="Name24">
                    <dgm:if name="Name25" func="var" arg="dir" op="equ" val="norm">
                      <dgm:choose name="Name26">
                        <dgm:if name="Name27" axis="root des" ptType="all node" func="maxDepth" op="gt" val="1">
                          <dgm:alg type="tx">
                            <dgm:param type="txAnchorVert" val="t"/>
                            <dgm:param type="parTxLTRAlign" val="l"/>
                            <dgm:param type="parTxRTLAlign" val="r"/>
                          </dgm:alg>
                        </dgm:if>
                        <dgm:else name="Name28">
                          <dgm:alg type="tx">
                            <dgm:param type="txAnchorVert" val="t"/>
                            <dgm:param type="parTxLTRAlign" val="l"/>
                            <dgm:param type="parTxRTLAlign" val="l"/>
                          </dgm:alg>
                        </dgm:else>
                      </dgm:choose>
                    </dgm:if>
                    <dgm:else name="Name29">
                      <dgm:choose name="Name30">
                        <dgm:if name="Name31" axis="root des" ptType="all node" func="maxDepth" op="gt" val="1">
                          <dgm:alg type="tx">
                            <dgm:param type="txAnchorVert" val="b"/>
                            <dgm:param type="txAnchorVertCh" val="b"/>
                            <dgm:param type="parTxLTRAlign" val="l"/>
                            <dgm:param type="parTxRTLAlign" val="r"/>
                          </dgm:alg>
                        </dgm:if>
                        <dgm:else name="Name32">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33">
                    <dgm:if name="Name34" func="var" arg="dir" op="equ" val="norm">
                      <dgm:constrLst>
                        <dgm:constr type="rMarg"/>
                        <dgm:constr type="tMarg"/>
                        <dgm:constr type="bMarg"/>
                      </dgm:constrLst>
                    </dgm:if>
                    <dgm:else name="Name35">
                      <dgm:constrLst>
                        <dgm:constr type="lMarg"/>
                        <dgm:constr type="tMarg"/>
                        <dgm:constr type="bMarg"/>
                      </dgm:constrLst>
                    </dgm:else>
                  </dgm:choose>
                  <dgm:ruleLst>
                    <dgm:rule type="primFontSz" val="5" fact="NaN" max="NaN"/>
                  </dgm:ruleLst>
                </dgm:layoutNode>
              </dgm:forEach>
            </dgm:layoutNode>
          </dgm:if>
          <dgm:if name="Name36" axis="ch" ptType="node" func="cnt" op="equ" val="3">
            <dgm:layoutNode name="arrowDiagram3">
              <dgm:alg type="composite">
                <dgm:param type="vertAlign" val="none"/>
                <dgm:param type="horzAlign" val="none"/>
              </dgm:alg>
              <dgm:shape xmlns:r="http://schemas.openxmlformats.org/officeDocument/2006/relationships" r:blip="">
                <dgm:adjLst/>
              </dgm:shape>
              <dgm:presOf/>
              <dgm:choose name="Name37">
                <dgm:if name="Name38" func="var" arg="dir" op="equ" val="norm">
                  <dgm:constrLst>
                    <dgm:constr type="ctrX" for="ch" forName="bullet3a" refType="w" fact="0.14"/>
                    <dgm:constr type="ctrY" for="ch" forName="bullet3a" refType="h" fact="0.711"/>
                    <dgm:constr type="w" for="ch" forName="bullet3a" refType="w" fact="0.026"/>
                    <dgm:constr type="h" for="ch" forName="bullet3a" refType="w" refFor="ch" refForName="bullet3a"/>
                    <dgm:constr type="l" for="ch" forName="textBox3a" refType="ctrX" refFor="ch" refForName="bullet3a"/>
                    <dgm:constr type="t" for="ch" forName="textBox3a" refType="ctrY" refFor="ch" refForName="bullet3a"/>
                    <dgm:constr type="w" for="ch" forName="textBox3a" refType="w" fact="0.233"/>
                    <dgm:constr type="h" for="ch" forName="textBox3a" refType="h" fact="0.289"/>
                    <dgm:constr type="userA" refType="h" refFor="ch" refForName="bullet3a" fact="0.53"/>
                    <dgm:constr type="lMarg" for="ch" forName="textBox3a" refType="userA" fact="2.834"/>
                    <dgm:constr type="ctrX" for="ch" forName="bullet3b" refType="w" fact="0.38"/>
                    <dgm:constr type="ctrY" for="ch" forName="bullet3b" refType="h" fact="0.456"/>
                    <dgm:constr type="w" for="ch" forName="bullet3b" refType="w" fact="0.047"/>
                    <dgm:constr type="h" for="ch" forName="bullet3b" refType="w" refFor="ch" refForName="bullet3b"/>
                    <dgm:constr type="l" for="ch" forName="textBox3b" refType="ctrX" refFor="ch" refForName="bullet3b"/>
                    <dgm:constr type="t" for="ch" forName="textBox3b" refType="ctrY" refFor="ch" refForName="bullet3b"/>
                    <dgm:constr type="w" for="ch" forName="textBox3b" refType="w" fact="0.24"/>
                    <dgm:constr type="h" for="ch" forName="textBox3b" refType="h" fact="0.544"/>
                    <dgm:constr type="userB" refType="h" refFor="ch" refForName="bullet3b" fact="0.53"/>
                    <dgm:constr type="lMarg" for="ch" forName="textBox3b" refType="userB" fact="2.834"/>
                    <dgm:constr type="ctrX" for="ch" forName="bullet3c" refType="w" fact="0.665"/>
                    <dgm:constr type="ctrY" for="ch" forName="bullet3c" refType="h" fact="0.305"/>
                    <dgm:constr type="w" for="ch" forName="bullet3c" refType="w" fact="0.065"/>
                    <dgm:constr type="h" for="ch" forName="bullet3c" refType="w" refFor="ch" refForName="bullet3c"/>
                    <dgm:constr type="l" for="ch" forName="textBox3c" refType="ctrX" refFor="ch" refForName="bullet3c"/>
                    <dgm:constr type="t" for="ch" forName="textBox3c" refType="ctrY" refFor="ch" refForName="bullet3c"/>
                    <dgm:constr type="w" for="ch" forName="textBox3c" refType="w" fact="0.24"/>
                    <dgm:constr type="h" for="ch" forName="textBox3c" refType="h" fact="0.695"/>
                    <dgm:constr type="userC" refType="h" refFor="ch" refForName="bullet3c" fact="0.53"/>
                    <dgm:constr type="lMarg" for="ch" forName="textBox3c" refType="userC" fact="2.834"/>
                    <dgm:constr type="primFontSz" for="ch" ptType="node" op="equ" val="65"/>
                  </dgm:constrLst>
                </dgm:if>
                <dgm:else name="Name39">
                  <dgm:constrLst>
                    <dgm:constr type="ctrX" for="ch" forName="bullet3a" refType="w" fact="0.14"/>
                    <dgm:constr type="ctrY" for="ch" forName="bullet3a" refType="h" fact="0.711"/>
                    <dgm:constr type="w" for="ch" forName="bullet3a" refType="w" fact="0.026"/>
                    <dgm:constr type="h" for="ch" forName="bullet3a" refType="w" refFor="ch" refForName="bullet3a"/>
                    <dgm:constr type="r" for="ch" forName="textBox3a" refType="ctrX" refFor="ch" refForName="bullet3a"/>
                    <dgm:constr type="b" for="ch" forName="textBox3a" refType="ctrY" refFor="ch" refForName="bullet3a"/>
                    <dgm:constr type="w" for="ch" forName="textBox3a" refType="w" fact="0.14"/>
                    <dgm:constr type="h" for="ch" forName="textBox3a" refType="h" fact="0.711"/>
                    <dgm:constr type="userA" refType="h" refFor="ch" refForName="bullet3a" fact="0.53"/>
                    <dgm:constr type="rMarg" for="ch" forName="textBox3a" refType="userA" fact="2.834"/>
                    <dgm:constr type="ctrX" for="ch" forName="bullet3b" refType="w" fact="0.38"/>
                    <dgm:constr type="ctrY" for="ch" forName="bullet3b" refType="h" fact="0.456"/>
                    <dgm:constr type="w" for="ch" forName="bullet3b" refType="w" fact="0.047"/>
                    <dgm:constr type="h" for="ch" forName="bullet3b" refType="w" refFor="ch" refForName="bullet3b"/>
                    <dgm:constr type="r" for="ch" forName="textBox3b" refType="ctrX" refFor="ch" refForName="bullet3b"/>
                    <dgm:constr type="b" for="ch" forName="textBox3b" refType="ctrY" refFor="ch" refForName="bullet3b"/>
                    <dgm:constr type="w" for="ch" forName="textBox3b" refType="w" fact="0.24"/>
                    <dgm:constr type="h" for="ch" forName="textBox3b" refType="h" fact="0.456"/>
                    <dgm:constr type="userB" refType="h" refFor="ch" refForName="bullet3b" fact="0.53"/>
                    <dgm:constr type="rMarg" for="ch" forName="textBox3b" refType="userB" fact="2.834"/>
                    <dgm:constr type="ctrX" for="ch" forName="bullet3c" refType="w" fact="0.665"/>
                    <dgm:constr type="ctrY" for="ch" forName="bullet3c" refType="h" fact="0.305"/>
                    <dgm:constr type="w" for="ch" forName="bullet3c" refType="w" fact="0.065"/>
                    <dgm:constr type="h" for="ch" forName="bullet3c" refType="w" refFor="ch" refForName="bullet3c"/>
                    <dgm:constr type="r" for="ch" forName="textBox3c" refType="ctrX" refFor="ch" refForName="bullet3c"/>
                    <dgm:constr type="b" for="ch" forName="textBox3c" refType="ctrY" refFor="ch" refForName="bullet3c"/>
                    <dgm:constr type="w" for="ch" forName="textBox3c" refType="w" fact="0.24"/>
                    <dgm:constr type="h" for="ch" forName="textBox3c" refType="h" fact="0.305"/>
                    <dgm:constr type="userC" refType="h" refFor="ch" refForName="bullet3c" fact="0.53"/>
                    <dgm:constr type="rMarg" for="ch" forName="textBox3c" refType="userC" fact="2.834"/>
                    <dgm:constr type="primFontSz" for="ch" ptType="node" op="equ" val="65"/>
                  </dgm:constrLst>
                </dgm:else>
              </dgm:choose>
              <dgm:ruleLst/>
              <dgm:forEach name="Name40" axis="ch" ptType="node" cnt="1">
                <dgm:layoutNode name="bullet3a" styleLbl="node1">
                  <dgm:alg type="sp"/>
                  <dgm:shape xmlns:r="http://schemas.openxmlformats.org/officeDocument/2006/relationships" type="ellipse" r:blip="">
                    <dgm:adjLst/>
                  </dgm:shape>
                  <dgm:presOf/>
                  <dgm:constrLst/>
                  <dgm:ruleLst/>
                </dgm:layoutNode>
                <dgm:layoutNode name="textBox3a" styleLbl="revTx">
                  <dgm:varLst>
                    <dgm:bulletEnabled val="1"/>
                  </dgm:varLst>
                  <dgm:choose name="Name41">
                    <dgm:if name="Name42" func="var" arg="dir" op="equ" val="norm">
                      <dgm:choose name="Name43">
                        <dgm:if name="Name44" axis="root des" ptType="all node" func="maxDepth" op="gt" val="1">
                          <dgm:alg type="tx">
                            <dgm:param type="txAnchorVert" val="t"/>
                            <dgm:param type="parTxLTRAlign" val="l"/>
                            <dgm:param type="parTxRTLAlign" val="r"/>
                          </dgm:alg>
                        </dgm:if>
                        <dgm:else name="Name45">
                          <dgm:alg type="tx">
                            <dgm:param type="txAnchorVert" val="t"/>
                            <dgm:param type="parTxLTRAlign" val="l"/>
                            <dgm:param type="parTxRTLAlign" val="l"/>
                          </dgm:alg>
                        </dgm:else>
                      </dgm:choose>
                    </dgm:if>
                    <dgm:else name="Name46">
                      <dgm:choose name="Name47">
                        <dgm:if name="Name48" axis="root des" ptType="all node" func="maxDepth" op="gt" val="1">
                          <dgm:alg type="tx">
                            <dgm:param type="txAnchorVert" val="b"/>
                            <dgm:param type="txAnchorVertCh" val="b"/>
                            <dgm:param type="parTxLTRAlign" val="l"/>
                            <dgm:param type="parTxRTLAlign" val="r"/>
                          </dgm:alg>
                        </dgm:if>
                        <dgm:else name="Name49">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50">
                    <dgm:if name="Name51" func="var" arg="dir" op="equ" val="norm">
                      <dgm:constrLst>
                        <dgm:constr type="rMarg"/>
                        <dgm:constr type="tMarg"/>
                        <dgm:constr type="bMarg"/>
                      </dgm:constrLst>
                    </dgm:if>
                    <dgm:else name="Name52">
                      <dgm:constrLst>
                        <dgm:constr type="lMarg"/>
                        <dgm:constr type="tMarg"/>
                        <dgm:constr type="bMarg"/>
                      </dgm:constrLst>
                    </dgm:else>
                  </dgm:choose>
                  <dgm:ruleLst>
                    <dgm:rule type="primFontSz" val="5" fact="NaN" max="NaN"/>
                  </dgm:ruleLst>
                </dgm:layoutNode>
              </dgm:forEach>
              <dgm:forEach name="Name53" axis="ch" ptType="node" st="2" cnt="1">
                <dgm:layoutNode name="bullet3b" styleLbl="node1">
                  <dgm:alg type="sp"/>
                  <dgm:shape xmlns:r="http://schemas.openxmlformats.org/officeDocument/2006/relationships" type="ellipse" r:blip="">
                    <dgm:adjLst/>
                  </dgm:shape>
                  <dgm:presOf/>
                  <dgm:constrLst/>
                  <dgm:ruleLst/>
                </dgm:layoutNode>
                <dgm:layoutNode name="textBox3b" styleLbl="revTx">
                  <dgm:varLst>
                    <dgm:bulletEnabled val="1"/>
                  </dgm:varLst>
                  <dgm:choose name="Name54">
                    <dgm:if name="Name55" func="var" arg="dir" op="equ" val="norm">
                      <dgm:choose name="Name56">
                        <dgm:if name="Name57" axis="root des" ptType="all node" func="maxDepth" op="gt" val="1">
                          <dgm:alg type="tx">
                            <dgm:param type="txAnchorVert" val="t"/>
                            <dgm:param type="parTxLTRAlign" val="l"/>
                            <dgm:param type="parTxRTLAlign" val="r"/>
                          </dgm:alg>
                        </dgm:if>
                        <dgm:else name="Name58">
                          <dgm:alg type="tx">
                            <dgm:param type="txAnchorVert" val="t"/>
                            <dgm:param type="parTxLTRAlign" val="l"/>
                            <dgm:param type="parTxRTLAlign" val="l"/>
                          </dgm:alg>
                        </dgm:else>
                      </dgm:choose>
                    </dgm:if>
                    <dgm:else name="Name59">
                      <dgm:choose name="Name60">
                        <dgm:if name="Name61" axis="root des" ptType="all node" func="maxDepth" op="gt" val="1">
                          <dgm:alg type="tx">
                            <dgm:param type="txAnchorVert" val="b"/>
                            <dgm:param type="txAnchorVertCh" val="b"/>
                            <dgm:param type="parTxLTRAlign" val="l"/>
                            <dgm:param type="parTxRTLAlign" val="r"/>
                          </dgm:alg>
                        </dgm:if>
                        <dgm:else name="Name62">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63">
                    <dgm:if name="Name64" func="var" arg="dir" op="equ" val="norm">
                      <dgm:constrLst>
                        <dgm:constr type="rMarg"/>
                        <dgm:constr type="tMarg"/>
                        <dgm:constr type="bMarg"/>
                      </dgm:constrLst>
                    </dgm:if>
                    <dgm:else name="Name65">
                      <dgm:constrLst>
                        <dgm:constr type="lMarg"/>
                        <dgm:constr type="tMarg"/>
                        <dgm:constr type="bMarg"/>
                      </dgm:constrLst>
                    </dgm:else>
                  </dgm:choose>
                  <dgm:ruleLst>
                    <dgm:rule type="primFontSz" val="5" fact="NaN" max="NaN"/>
                  </dgm:ruleLst>
                </dgm:layoutNode>
              </dgm:forEach>
              <dgm:forEach name="Name66" axis="ch" ptType="node" st="3" cnt="1">
                <dgm:layoutNode name="bullet3c" styleLbl="node1">
                  <dgm:alg type="sp"/>
                  <dgm:shape xmlns:r="http://schemas.openxmlformats.org/officeDocument/2006/relationships" type="ellipse" r:blip="">
                    <dgm:adjLst/>
                  </dgm:shape>
                  <dgm:presOf/>
                  <dgm:constrLst/>
                  <dgm:ruleLst/>
                </dgm:layoutNode>
                <dgm:layoutNode name="textBox3c" styleLbl="revTx">
                  <dgm:varLst>
                    <dgm:bulletEnabled val="1"/>
                  </dgm:varLst>
                  <dgm:choose name="Name67">
                    <dgm:if name="Name68" func="var" arg="dir" op="equ" val="norm">
                      <dgm:choose name="Name69">
                        <dgm:if name="Name70" axis="root des" ptType="all node" func="maxDepth" op="gt" val="1">
                          <dgm:alg type="tx">
                            <dgm:param type="txAnchorVert" val="t"/>
                            <dgm:param type="parTxLTRAlign" val="l"/>
                            <dgm:param type="parTxRTLAlign" val="r"/>
                          </dgm:alg>
                        </dgm:if>
                        <dgm:else name="Name71">
                          <dgm:alg type="tx">
                            <dgm:param type="txAnchorVert" val="t"/>
                            <dgm:param type="parTxLTRAlign" val="l"/>
                            <dgm:param type="parTxRTLAlign" val="l"/>
                          </dgm:alg>
                        </dgm:else>
                      </dgm:choose>
                    </dgm:if>
                    <dgm:else name="Name72">
                      <dgm:choose name="Name73">
                        <dgm:if name="Name74" axis="root des" ptType="all node" func="maxDepth" op="gt" val="1">
                          <dgm:alg type="tx">
                            <dgm:param type="txAnchorVert" val="b"/>
                            <dgm:param type="txAnchorVertCh" val="b"/>
                            <dgm:param type="parTxLTRAlign" val="l"/>
                            <dgm:param type="parTxRTLAlign" val="r"/>
                          </dgm:alg>
                        </dgm:if>
                        <dgm:else name="Name75">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76">
                    <dgm:if name="Name77" func="var" arg="dir" op="equ" val="norm">
                      <dgm:constrLst>
                        <dgm:constr type="rMarg"/>
                        <dgm:constr type="tMarg"/>
                        <dgm:constr type="bMarg"/>
                      </dgm:constrLst>
                    </dgm:if>
                    <dgm:else name="Name78">
                      <dgm:constrLst>
                        <dgm:constr type="lMarg"/>
                        <dgm:constr type="tMarg"/>
                        <dgm:constr type="bMarg"/>
                      </dgm:constrLst>
                    </dgm:else>
                  </dgm:choose>
                  <dgm:ruleLst>
                    <dgm:rule type="primFontSz" val="5" fact="NaN" max="NaN"/>
                  </dgm:ruleLst>
                </dgm:layoutNode>
              </dgm:forEach>
            </dgm:layoutNode>
          </dgm:if>
          <dgm:if name="Name79" axis="ch" ptType="node" func="cnt" op="equ" val="4">
            <dgm:layoutNode name="arrowDiagram4">
              <dgm:alg type="composite">
                <dgm:param type="vertAlign" val="none"/>
                <dgm:param type="horzAlign" val="none"/>
              </dgm:alg>
              <dgm:shape xmlns:r="http://schemas.openxmlformats.org/officeDocument/2006/relationships" r:blip="">
                <dgm:adjLst/>
              </dgm:shape>
              <dgm:presOf/>
              <dgm:choose name="Name80">
                <dgm:if name="Name81" func="var" arg="dir" op="equ" val="norm">
                  <dgm:constrLst>
                    <dgm:constr type="ctrX" for="ch" forName="bullet4a" refType="w" fact="0.11"/>
                    <dgm:constr type="ctrY" for="ch" forName="bullet4a" refType="h" fact="0.762"/>
                    <dgm:constr type="w" for="ch" forName="bullet4a" refType="w" fact="0.023"/>
                    <dgm:constr type="h" for="ch" forName="bullet4a" refType="w" refFor="ch" refForName="bullet4a"/>
                    <dgm:constr type="l" for="ch" forName="textBox4a" refType="ctrX" refFor="ch" refForName="bullet4a"/>
                    <dgm:constr type="t" for="ch" forName="textBox4a" refType="ctrY" refFor="ch" refForName="bullet4a"/>
                    <dgm:constr type="w" for="ch" forName="textBox4a" refType="w" fact="0.171"/>
                    <dgm:constr type="h" for="ch" forName="textBox4a" refType="h" fact="0.238"/>
                    <dgm:constr type="userA" refType="h" refFor="ch" refForName="bullet4a" fact="0.53"/>
                    <dgm:constr type="lMarg" for="ch" forName="textBox4a" refType="userA" fact="2.834"/>
                    <dgm:constr type="ctrX" for="ch" forName="bullet4b" refType="w" fact="0.281"/>
                    <dgm:constr type="ctrY" for="ch" forName="bullet4b" refType="h" fact="0.543"/>
                    <dgm:constr type="w" for="ch" forName="bullet4b" refType="w" fact="0.04"/>
                    <dgm:constr type="h" for="ch" forName="bullet4b" refType="w" refFor="ch" refForName="bullet4b"/>
                    <dgm:constr type="l" for="ch" forName="textBox4b" refType="ctrX" refFor="ch" refForName="bullet4b"/>
                    <dgm:constr type="t" for="ch" forName="textBox4b" refType="ctrY" refFor="ch" refForName="bullet4b"/>
                    <dgm:constr type="w" for="ch" forName="textBox4b" refType="w" fact="0.21"/>
                    <dgm:constr type="h" for="ch" forName="textBox4b" refType="h" fact="0.457"/>
                    <dgm:constr type="userB" refType="h" refFor="ch" refForName="bullet4b" fact="0.53"/>
                    <dgm:constr type="lMarg" for="ch" forName="textBox4b" refType="userB" fact="2.834"/>
                    <dgm:constr type="ctrX" for="ch" forName="bullet4c" refType="w" fact="0.495"/>
                    <dgm:constr type="ctrY" for="ch" forName="bullet4c" refType="h" fact="0.382"/>
                    <dgm:constr type="w" for="ch" forName="bullet4c" refType="w" fact="0.053"/>
                    <dgm:constr type="h" for="ch" forName="bullet4c" refType="w" refFor="ch" refForName="bullet4c"/>
                    <dgm:constr type="l" for="ch" forName="textBox4c" refType="ctrX" refFor="ch" refForName="bullet4c"/>
                    <dgm:constr type="t" for="ch" forName="textBox4c" refType="ctrY" refFor="ch" refForName="bullet4c"/>
                    <dgm:constr type="w" for="ch" forName="textBox4c" refType="w" fact="0.21"/>
                    <dgm:constr type="h" for="ch" forName="textBox4c" refType="h" fact="0.618"/>
                    <dgm:constr type="userC" refType="h" refFor="ch" refForName="bullet4c" fact="0.53"/>
                    <dgm:constr type="lMarg" for="ch" forName="textBox4c" refType="userC" fact="2.834"/>
                    <dgm:constr type="ctrX" for="ch" forName="bullet4d" refType="w" fact="0.73"/>
                    <dgm:constr type="ctrY" for="ch" forName="bullet4d" refType="h" fact="0.283"/>
                    <dgm:constr type="w" for="ch" forName="bullet4d" refType="w" fact="0.071"/>
                    <dgm:constr type="h" for="ch" forName="bullet4d" refType="w" refFor="ch" refForName="bullet4d"/>
                    <dgm:constr type="l" for="ch" forName="textBox4d" refType="ctrX" refFor="ch" refForName="bullet4d"/>
                    <dgm:constr type="t" for="ch" forName="textBox4d" refType="ctrY" refFor="ch" refForName="bullet4d"/>
                    <dgm:constr type="w" for="ch" forName="textBox4d" refType="w" fact="0.21"/>
                    <dgm:constr type="h" for="ch" forName="textBox4d" refType="h" fact="0.717"/>
                    <dgm:constr type="userD" refType="h" refFor="ch" refForName="bullet4d" fact="0.53"/>
                    <dgm:constr type="lMarg" for="ch" forName="textBox4d" refType="userD" fact="2.834"/>
                    <dgm:constr type="primFontSz" for="ch" ptType="node" op="equ" val="65"/>
                  </dgm:constrLst>
                </dgm:if>
                <dgm:else name="Name82">
                  <dgm:constrLst>
                    <dgm:constr type="ctrX" for="ch" forName="bullet4a" refType="w" fact="0.11"/>
                    <dgm:constr type="ctrY" for="ch" forName="bullet4a" refType="h" fact="0.762"/>
                    <dgm:constr type="w" for="ch" forName="bullet4a" refType="w" fact="0.023"/>
                    <dgm:constr type="h" for="ch" forName="bullet4a" refType="w" refFor="ch" refForName="bullet4a"/>
                    <dgm:constr type="r" for="ch" forName="textBox4a" refType="ctrX" refFor="ch" refForName="bullet4a"/>
                    <dgm:constr type="b" for="ch" forName="textBox4a" refType="ctrY" refFor="ch" refForName="bullet4a"/>
                    <dgm:constr type="w" for="ch" forName="textBox4a" refType="w" fact="0.11"/>
                    <dgm:constr type="h" for="ch" forName="textBox4a" refType="h" fact="0.762"/>
                    <dgm:constr type="userA" refType="h" refFor="ch" refForName="bullet4a" fact="0.53"/>
                    <dgm:constr type="rMarg" for="ch" forName="textBox4a" refType="userA" fact="2.834"/>
                    <dgm:constr type="ctrX" for="ch" forName="bullet4b" refType="w" fact="0.281"/>
                    <dgm:constr type="ctrY" for="ch" forName="bullet4b" refType="h" fact="0.543"/>
                    <dgm:constr type="w" for="ch" forName="bullet4b" refType="w" fact="0.04"/>
                    <dgm:constr type="h" for="ch" forName="bullet4b" refType="w" refFor="ch" refForName="bullet4b"/>
                    <dgm:constr type="r" for="ch" forName="textBox4b" refType="ctrX" refFor="ch" refForName="bullet4b"/>
                    <dgm:constr type="b" for="ch" forName="textBox4b" refType="ctrY" refFor="ch" refForName="bullet4b"/>
                    <dgm:constr type="w" for="ch" forName="textBox4b" refType="w" fact="0.171"/>
                    <dgm:constr type="h" for="ch" forName="textBox4b" refType="h" fact="0.543"/>
                    <dgm:constr type="userB" refType="h" refFor="ch" refForName="bullet4b" fact="0.53"/>
                    <dgm:constr type="rMarg" for="ch" forName="textBox4b" refType="userB" fact="2.834"/>
                    <dgm:constr type="ctrX" for="ch" forName="bullet4c" refType="w" fact="0.495"/>
                    <dgm:constr type="ctrY" for="ch" forName="bullet4c" refType="h" fact="0.382"/>
                    <dgm:constr type="w" for="ch" forName="bullet4c" refType="w" fact="0.053"/>
                    <dgm:constr type="h" for="ch" forName="bullet4c" refType="w" refFor="ch" refForName="bullet4c"/>
                    <dgm:constr type="r" for="ch" forName="textBox4c" refType="ctrX" refFor="ch" refForName="bullet4c"/>
                    <dgm:constr type="b" for="ch" forName="textBox4c" refType="ctrY" refFor="ch" refForName="bullet4c"/>
                    <dgm:constr type="w" for="ch" forName="textBox4c" refType="w" fact="0.21"/>
                    <dgm:constr type="h" for="ch" forName="textBox4c" refType="h" fact="0.382"/>
                    <dgm:constr type="userC" refType="h" refFor="ch" refForName="bullet4c" fact="0.53"/>
                    <dgm:constr type="rMarg" for="ch" forName="textBox4c" refType="userC" fact="2.834"/>
                    <dgm:constr type="ctrX" for="ch" forName="bullet4d" refType="w" fact="0.73"/>
                    <dgm:constr type="ctrY" for="ch" forName="bullet4d" refType="h" fact="0.283"/>
                    <dgm:constr type="w" for="ch" forName="bullet4d" refType="w" fact="0.071"/>
                    <dgm:constr type="h" for="ch" forName="bullet4d" refType="w" refFor="ch" refForName="bullet4d"/>
                    <dgm:constr type="r" for="ch" forName="textBox4d" refType="ctrX" refFor="ch" refForName="bullet4d"/>
                    <dgm:constr type="b" for="ch" forName="textBox4d" refType="ctrY" refFor="ch" refForName="bullet4d"/>
                    <dgm:constr type="w" for="ch" forName="textBox4d" refType="w" fact="0.21"/>
                    <dgm:constr type="h" for="ch" forName="textBox4d" refType="h" fact="0.283"/>
                    <dgm:constr type="userD" refType="h" refFor="ch" refForName="bullet4d" fact="0.53"/>
                    <dgm:constr type="rMarg" for="ch" forName="textBox4d" refType="userD" fact="2.834"/>
                    <dgm:constr type="primFontSz" for="ch" ptType="node" op="equ" val="65"/>
                  </dgm:constrLst>
                </dgm:else>
              </dgm:choose>
              <dgm:ruleLst/>
              <dgm:forEach name="Name83" axis="ch" ptType="node" cnt="1">
                <dgm:layoutNode name="bullet4a" styleLbl="node1">
                  <dgm:alg type="sp"/>
                  <dgm:shape xmlns:r="http://schemas.openxmlformats.org/officeDocument/2006/relationships" type="ellipse" r:blip="">
                    <dgm:adjLst/>
                  </dgm:shape>
                  <dgm:presOf/>
                  <dgm:constrLst/>
                  <dgm:ruleLst/>
                </dgm:layoutNode>
                <dgm:layoutNode name="textBox4a" styleLbl="revTx">
                  <dgm:varLst>
                    <dgm:bulletEnabled val="1"/>
                  </dgm:varLst>
                  <dgm:choose name="Name84">
                    <dgm:if name="Name85" func="var" arg="dir" op="equ" val="norm">
                      <dgm:choose name="Name86">
                        <dgm:if name="Name87" axis="root des" ptType="all node" func="maxDepth" op="gt" val="1">
                          <dgm:alg type="tx">
                            <dgm:param type="txAnchorVert" val="t"/>
                            <dgm:param type="parTxLTRAlign" val="l"/>
                            <dgm:param type="parTxRTLAlign" val="r"/>
                          </dgm:alg>
                        </dgm:if>
                        <dgm:else name="Name88">
                          <dgm:alg type="tx">
                            <dgm:param type="txAnchorVert" val="t"/>
                            <dgm:param type="parTxLTRAlign" val="l"/>
                            <dgm:param type="parTxRTLAlign" val="l"/>
                          </dgm:alg>
                        </dgm:else>
                      </dgm:choose>
                    </dgm:if>
                    <dgm:else name="Name89">
                      <dgm:choose name="Name90">
                        <dgm:if name="Name91" axis="root des" ptType="all node" func="maxDepth" op="gt" val="1">
                          <dgm:alg type="tx">
                            <dgm:param type="txAnchorVert" val="b"/>
                            <dgm:param type="txAnchorVertCh" val="b"/>
                            <dgm:param type="parTxLTRAlign" val="l"/>
                            <dgm:param type="parTxRTLAlign" val="r"/>
                          </dgm:alg>
                        </dgm:if>
                        <dgm:else name="Name92">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93">
                    <dgm:if name="Name94" func="var" arg="dir" op="equ" val="norm">
                      <dgm:constrLst>
                        <dgm:constr type="rMarg"/>
                        <dgm:constr type="tMarg"/>
                        <dgm:constr type="bMarg"/>
                      </dgm:constrLst>
                    </dgm:if>
                    <dgm:else name="Name95">
                      <dgm:constrLst>
                        <dgm:constr type="lMarg"/>
                        <dgm:constr type="tMarg"/>
                        <dgm:constr type="bMarg"/>
                      </dgm:constrLst>
                    </dgm:else>
                  </dgm:choose>
                  <dgm:ruleLst>
                    <dgm:rule type="primFontSz" val="5" fact="NaN" max="NaN"/>
                  </dgm:ruleLst>
                </dgm:layoutNode>
              </dgm:forEach>
              <dgm:forEach name="Name96" axis="ch" ptType="node" st="2" cnt="1">
                <dgm:layoutNode name="bullet4b" styleLbl="node1">
                  <dgm:alg type="sp"/>
                  <dgm:shape xmlns:r="http://schemas.openxmlformats.org/officeDocument/2006/relationships" type="ellipse" r:blip="">
                    <dgm:adjLst/>
                  </dgm:shape>
                  <dgm:presOf/>
                  <dgm:constrLst/>
                  <dgm:ruleLst/>
                </dgm:layoutNode>
                <dgm:layoutNode name="textBox4b" styleLbl="revTx">
                  <dgm:varLst>
                    <dgm:bulletEnabled val="1"/>
                  </dgm:varLst>
                  <dgm:choose name="Name97">
                    <dgm:if name="Name98" func="var" arg="dir" op="equ" val="norm">
                      <dgm:choose name="Name99">
                        <dgm:if name="Name100" axis="root des" ptType="all node" func="maxDepth" op="gt" val="1">
                          <dgm:alg type="tx">
                            <dgm:param type="txAnchorVert" val="t"/>
                            <dgm:param type="parTxLTRAlign" val="l"/>
                            <dgm:param type="parTxRTLAlign" val="r"/>
                          </dgm:alg>
                        </dgm:if>
                        <dgm:else name="Name101">
                          <dgm:alg type="tx">
                            <dgm:param type="txAnchorVert" val="t"/>
                            <dgm:param type="parTxLTRAlign" val="l"/>
                            <dgm:param type="parTxRTLAlign" val="l"/>
                          </dgm:alg>
                        </dgm:else>
                      </dgm:choose>
                    </dgm:if>
                    <dgm:else name="Name102">
                      <dgm:choose name="Name103">
                        <dgm:if name="Name104" axis="root des" ptType="all node" func="maxDepth" op="gt" val="1">
                          <dgm:alg type="tx">
                            <dgm:param type="txAnchorVert" val="b"/>
                            <dgm:param type="txAnchorVertCh" val="b"/>
                            <dgm:param type="parTxLTRAlign" val="l"/>
                            <dgm:param type="parTxRTLAlign" val="r"/>
                          </dgm:alg>
                        </dgm:if>
                        <dgm:else name="Name105">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06">
                    <dgm:if name="Name107" func="var" arg="dir" op="equ" val="norm">
                      <dgm:constrLst>
                        <dgm:constr type="rMarg"/>
                        <dgm:constr type="tMarg"/>
                        <dgm:constr type="bMarg"/>
                      </dgm:constrLst>
                    </dgm:if>
                    <dgm:else name="Name108">
                      <dgm:constrLst>
                        <dgm:constr type="lMarg"/>
                        <dgm:constr type="tMarg"/>
                        <dgm:constr type="bMarg"/>
                      </dgm:constrLst>
                    </dgm:else>
                  </dgm:choose>
                  <dgm:ruleLst>
                    <dgm:rule type="primFontSz" val="5" fact="NaN" max="NaN"/>
                  </dgm:ruleLst>
                </dgm:layoutNode>
              </dgm:forEach>
              <dgm:forEach name="Name109" axis="ch" ptType="node" st="3" cnt="1">
                <dgm:layoutNode name="bullet4c" styleLbl="node1">
                  <dgm:alg type="sp"/>
                  <dgm:shape xmlns:r="http://schemas.openxmlformats.org/officeDocument/2006/relationships" type="ellipse" r:blip="">
                    <dgm:adjLst/>
                  </dgm:shape>
                  <dgm:presOf/>
                  <dgm:constrLst/>
                  <dgm:ruleLst/>
                </dgm:layoutNode>
                <dgm:layoutNode name="textBox4c" styleLbl="revTx">
                  <dgm:varLst>
                    <dgm:bulletEnabled val="1"/>
                  </dgm:varLst>
                  <dgm:choose name="Name110">
                    <dgm:if name="Name111" func="var" arg="dir" op="equ" val="norm">
                      <dgm:choose name="Name112">
                        <dgm:if name="Name113" axis="root des" ptType="all node" func="maxDepth" op="gt" val="1">
                          <dgm:alg type="tx">
                            <dgm:param type="txAnchorVert" val="t"/>
                            <dgm:param type="parTxLTRAlign" val="l"/>
                            <dgm:param type="parTxRTLAlign" val="r"/>
                          </dgm:alg>
                        </dgm:if>
                        <dgm:else name="Name114">
                          <dgm:alg type="tx">
                            <dgm:param type="txAnchorVert" val="t"/>
                            <dgm:param type="parTxLTRAlign" val="l"/>
                            <dgm:param type="parTxRTLAlign" val="l"/>
                          </dgm:alg>
                        </dgm:else>
                      </dgm:choose>
                    </dgm:if>
                    <dgm:else name="Name115">
                      <dgm:choose name="Name116">
                        <dgm:if name="Name117" axis="root des" ptType="all node" func="maxDepth" op="gt" val="1">
                          <dgm:alg type="tx">
                            <dgm:param type="txAnchorVert" val="b"/>
                            <dgm:param type="txAnchorVertCh" val="b"/>
                            <dgm:param type="parTxLTRAlign" val="l"/>
                            <dgm:param type="parTxRTLAlign" val="r"/>
                          </dgm:alg>
                        </dgm:if>
                        <dgm:else name="Name118">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19">
                    <dgm:if name="Name120" func="var" arg="dir" op="equ" val="norm">
                      <dgm:constrLst>
                        <dgm:constr type="rMarg"/>
                        <dgm:constr type="tMarg"/>
                        <dgm:constr type="bMarg"/>
                      </dgm:constrLst>
                    </dgm:if>
                    <dgm:else name="Name121">
                      <dgm:constrLst>
                        <dgm:constr type="lMarg"/>
                        <dgm:constr type="tMarg"/>
                        <dgm:constr type="bMarg"/>
                      </dgm:constrLst>
                    </dgm:else>
                  </dgm:choose>
                  <dgm:ruleLst>
                    <dgm:rule type="primFontSz" val="5" fact="NaN" max="NaN"/>
                  </dgm:ruleLst>
                </dgm:layoutNode>
              </dgm:forEach>
              <dgm:forEach name="Name122" axis="ch" ptType="node" st="4" cnt="1">
                <dgm:layoutNode name="bullet4d" styleLbl="node1">
                  <dgm:alg type="sp"/>
                  <dgm:shape xmlns:r="http://schemas.openxmlformats.org/officeDocument/2006/relationships" type="ellipse" r:blip="">
                    <dgm:adjLst/>
                  </dgm:shape>
                  <dgm:presOf/>
                  <dgm:constrLst/>
                  <dgm:ruleLst/>
                </dgm:layoutNode>
                <dgm:layoutNode name="textBox4d" styleLbl="revTx">
                  <dgm:varLst>
                    <dgm:bulletEnabled val="1"/>
                  </dgm:varLst>
                  <dgm:choose name="Name123">
                    <dgm:if name="Name124" func="var" arg="dir" op="equ" val="norm">
                      <dgm:choose name="Name125">
                        <dgm:if name="Name126" axis="root des" ptType="all node" func="maxDepth" op="gt" val="1">
                          <dgm:alg type="tx">
                            <dgm:param type="txAnchorVert" val="t"/>
                            <dgm:param type="parTxLTRAlign" val="l"/>
                            <dgm:param type="parTxRTLAlign" val="r"/>
                          </dgm:alg>
                        </dgm:if>
                        <dgm:else name="Name127">
                          <dgm:alg type="tx">
                            <dgm:param type="txAnchorVert" val="t"/>
                            <dgm:param type="parTxLTRAlign" val="l"/>
                            <dgm:param type="parTxRTLAlign" val="l"/>
                          </dgm:alg>
                        </dgm:else>
                      </dgm:choose>
                    </dgm:if>
                    <dgm:else name="Name128">
                      <dgm:choose name="Name129">
                        <dgm:if name="Name130" axis="root des" ptType="all node" func="maxDepth" op="gt" val="1">
                          <dgm:alg type="tx">
                            <dgm:param type="txAnchorVert" val="b"/>
                            <dgm:param type="txAnchorVertCh" val="b"/>
                            <dgm:param type="parTxLTRAlign" val="l"/>
                            <dgm:param type="parTxRTLAlign" val="r"/>
                          </dgm:alg>
                        </dgm:if>
                        <dgm:else name="Name131">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32">
                    <dgm:if name="Name133" func="var" arg="dir" op="equ" val="norm">
                      <dgm:constrLst>
                        <dgm:constr type="rMarg"/>
                        <dgm:constr type="tMarg"/>
                        <dgm:constr type="bMarg"/>
                      </dgm:constrLst>
                    </dgm:if>
                    <dgm:else name="Name134">
                      <dgm:constrLst>
                        <dgm:constr type="lMarg"/>
                        <dgm:constr type="tMarg"/>
                        <dgm:constr type="bMarg"/>
                      </dgm:constrLst>
                    </dgm:else>
                  </dgm:choose>
                  <dgm:ruleLst>
                    <dgm:rule type="primFontSz" val="5" fact="NaN" max="NaN"/>
                  </dgm:ruleLst>
                </dgm:layoutNode>
              </dgm:forEach>
            </dgm:layoutNode>
          </dgm:if>
          <dgm:else name="Name135">
            <dgm:layoutNode name="arrowDiagram5">
              <dgm:alg type="composite">
                <dgm:param type="vertAlign" val="none"/>
                <dgm:param type="horzAlign" val="none"/>
              </dgm:alg>
              <dgm:shape xmlns:r="http://schemas.openxmlformats.org/officeDocument/2006/relationships" r:blip="">
                <dgm:adjLst/>
              </dgm:shape>
              <dgm:presOf/>
              <dgm:choose name="Name136">
                <dgm:if name="Name137" func="var" arg="dir" op="equ" val="norm">
                  <dgm:constrLst>
                    <dgm:constr type="ctrX" for="ch" forName="bullet5a" refType="w" fact="0.11"/>
                    <dgm:constr type="ctrY" for="ch" forName="bullet5a" refType="h" fact="0.762"/>
                    <dgm:constr type="w" for="ch" forName="bullet5a" refType="w" fact="0.023"/>
                    <dgm:constr type="h" for="ch" forName="bullet5a" refType="w" refFor="ch" refForName="bullet5a"/>
                    <dgm:constr type="l" for="ch" forName="textBox5a" refType="ctrX" refFor="ch" refForName="bullet5a"/>
                    <dgm:constr type="t" for="ch" forName="textBox5a" refType="ctrY" refFor="ch" refForName="bullet5a"/>
                    <dgm:constr type="w" for="ch" forName="textBox5a" refType="w" fact="0.131"/>
                    <dgm:constr type="h" for="ch" forName="textBox5a" refType="h" fact="0.238"/>
                    <dgm:constr type="userA" refType="h" refFor="ch" refForName="bullet5a" fact="0.53"/>
                    <dgm:constr type="lMarg" for="ch" forName="textBox5a" refType="userA" fact="2.834"/>
                    <dgm:constr type="ctrX" for="ch" forName="bullet5b" refType="w" fact="0.241"/>
                    <dgm:constr type="ctrY" for="ch" forName="bullet5b" refType="h" fact="0.581"/>
                    <dgm:constr type="w" for="ch" forName="bullet5b" refType="w" fact="0.036"/>
                    <dgm:constr type="h" for="ch" forName="bullet5b" refType="w" refFor="ch" refForName="bullet5b"/>
                    <dgm:constr type="l" for="ch" forName="textBox5b" refType="ctrX" refFor="ch" refForName="bullet5b"/>
                    <dgm:constr type="t" for="ch" forName="textBox5b" refType="ctrY" refFor="ch" refForName="bullet5b"/>
                    <dgm:constr type="w" for="ch" forName="textBox5b" refType="w" fact="0.166"/>
                    <dgm:constr type="h" for="ch" forName="textBox5b" refType="h" fact="0.419"/>
                    <dgm:constr type="userB" refType="h" refFor="ch" refForName="bullet5b" fact="0.53"/>
                    <dgm:constr type="lMarg" for="ch" forName="textBox5b" refType="userB" fact="2.834"/>
                    <dgm:constr type="ctrX" for="ch" forName="bullet5c" refType="w" fact="0.407"/>
                    <dgm:constr type="ctrY" for="ch" forName="bullet5c" refType="h" fact="0.438"/>
                    <dgm:constr type="w" for="ch" forName="bullet5c" refType="w" fact="0.048"/>
                    <dgm:constr type="h" for="ch" forName="bullet5c" refType="w" refFor="ch" refForName="bullet5c"/>
                    <dgm:constr type="l" for="ch" forName="textBox5c" refType="ctrX" refFor="ch" refForName="bullet5c"/>
                    <dgm:constr type="t" for="ch" forName="textBox5c" refType="ctrY" refFor="ch" refForName="bullet5c"/>
                    <dgm:constr type="w" for="ch" forName="textBox5c" refType="w" fact="0.193"/>
                    <dgm:constr type="h" for="ch" forName="textBox5c" refType="h" fact="0.562"/>
                    <dgm:constr type="userC" refType="h" refFor="ch" refForName="bullet5c" fact="0.53"/>
                    <dgm:constr type="lMarg" for="ch" forName="textBox5c" refType="userC" fact="2.834"/>
                    <dgm:constr type="ctrX" for="ch" forName="bullet5d" refType="w" fact="0.6"/>
                    <dgm:constr type="ctrY" for="ch" forName="bullet5d" refType="h" fact="0.33"/>
                    <dgm:constr type="w" for="ch" forName="bullet5d" refType="w" fact="0.062"/>
                    <dgm:constr type="h" for="ch" forName="bullet5d" refType="w" refFor="ch" refForName="bullet5d"/>
                    <dgm:constr type="l" for="ch" forName="textBox5d" refType="ctrX" refFor="ch" refForName="bullet5d"/>
                    <dgm:constr type="t" for="ch" forName="textBox5d" refType="ctrY" refFor="ch" refForName="bullet5d"/>
                    <dgm:constr type="w" for="ch" forName="textBox5d" refType="w" fact="0.2"/>
                    <dgm:constr type="h" for="ch" forName="textBox5d" refType="h" fact="0.67"/>
                    <dgm:constr type="userD" refType="h" refFor="ch" refForName="bullet5d" fact="0.53"/>
                    <dgm:constr type="lMarg" for="ch" forName="textBox5d" refType="userD" fact="2.834"/>
                    <dgm:constr type="ctrX" for="ch" forName="bullet5e" refType="w" fact="0.8"/>
                    <dgm:constr type="ctrY" for="ch" forName="bullet5e" refType="h" fact="0.264"/>
                    <dgm:constr type="w" for="ch" forName="bullet5e" refType="w" fact="0.079"/>
                    <dgm:constr type="h" for="ch" forName="bullet5e" refType="w" refFor="ch" refForName="bullet5e"/>
                    <dgm:constr type="l" for="ch" forName="textBox5e" refType="ctrX" refFor="ch" refForName="bullet5e"/>
                    <dgm:constr type="t" for="ch" forName="textBox5e" refType="ctrY" refFor="ch" refForName="bullet5e"/>
                    <dgm:constr type="w" for="ch" forName="textBox5e" refType="w" fact="0.2"/>
                    <dgm:constr type="h" for="ch" forName="textBox5e" refType="h" fact="0.736"/>
                    <dgm:constr type="userE" refType="h" refFor="ch" refForName="bullet5e" fact="0.53"/>
                    <dgm:constr type="lMarg" for="ch" forName="textBox5e" refType="userE" fact="2.834"/>
                    <dgm:constr type="primFontSz" for="ch" ptType="node" op="equ" val="65"/>
                  </dgm:constrLst>
                </dgm:if>
                <dgm:else name="Name138">
                  <dgm:constrLst>
                    <dgm:constr type="ctrX" for="ch" forName="bullet5a" refType="w" fact="0.11"/>
                    <dgm:constr type="ctrY" for="ch" forName="bullet5a" refType="h" fact="0.762"/>
                    <dgm:constr type="w" for="ch" forName="bullet5a" refType="w" fact="0.023"/>
                    <dgm:constr type="h" for="ch" forName="bullet5a" refType="w" refFor="ch" refForName="bullet5a"/>
                    <dgm:constr type="r" for="ch" forName="textBox5a" refType="ctrX" refFor="ch" refForName="bullet5a"/>
                    <dgm:constr type="b" for="ch" forName="textBox5a" refType="ctrY" refFor="ch" refForName="bullet5a"/>
                    <dgm:constr type="w" for="ch" forName="textBox5a" refType="w" fact="0.11"/>
                    <dgm:constr type="h" for="ch" forName="textBox5a" refType="h" fact="0.762"/>
                    <dgm:constr type="userA" refType="h" refFor="ch" refForName="bullet5a" fact="0.53"/>
                    <dgm:constr type="rMarg" for="ch" forName="textBox5a" refType="userA" fact="2.834"/>
                    <dgm:constr type="ctrX" for="ch" forName="bullet5b" refType="w" fact="0.241"/>
                    <dgm:constr type="ctrY" for="ch" forName="bullet5b" refType="h" fact="0.581"/>
                    <dgm:constr type="w" for="ch" forName="bullet5b" refType="w" fact="0.036"/>
                    <dgm:constr type="h" for="ch" forName="bullet5b" refType="w" refFor="ch" refForName="bullet5b"/>
                    <dgm:constr type="r" for="ch" forName="textBox5b" refType="ctrX" refFor="ch" refForName="bullet5b"/>
                    <dgm:constr type="b" for="ch" forName="textBox5b" refType="ctrY" refFor="ch" refForName="bullet5b"/>
                    <dgm:constr type="w" for="ch" forName="textBox5b" refType="w" fact="0.131"/>
                    <dgm:constr type="h" for="ch" forName="textBox5b" refType="h" fact="0.581"/>
                    <dgm:constr type="userB" refType="h" refFor="ch" refForName="bullet5b" fact="0.53"/>
                    <dgm:constr type="rMarg" for="ch" forName="textBox5b" refType="userB" fact="2.834"/>
                    <dgm:constr type="ctrX" for="ch" forName="bullet5c" refType="w" fact="0.407"/>
                    <dgm:constr type="ctrY" for="ch" forName="bullet5c" refType="h" fact="0.438"/>
                    <dgm:constr type="w" for="ch" forName="bullet5c" refType="w" fact="0.048"/>
                    <dgm:constr type="h" for="ch" forName="bullet5c" refType="w" refFor="ch" refForName="bullet5c"/>
                    <dgm:constr type="r" for="ch" forName="textBox5c" refType="ctrX" refFor="ch" refForName="bullet5c"/>
                    <dgm:constr type="b" for="ch" forName="textBox5c" refType="ctrY" refFor="ch" refForName="bullet5c"/>
                    <dgm:constr type="w" for="ch" forName="textBox5c" refType="w" fact="0.166"/>
                    <dgm:constr type="h" for="ch" forName="textBox5c" refType="h" fact="0.438"/>
                    <dgm:constr type="userC" refType="h" refFor="ch" refForName="bullet5c" fact="0.53"/>
                    <dgm:constr type="rMarg" for="ch" forName="textBox5c" refType="userC" fact="2.834"/>
                    <dgm:constr type="ctrX" for="ch" forName="bullet5d" refType="w" fact="0.6"/>
                    <dgm:constr type="ctrY" for="ch" forName="bullet5d" refType="h" fact="0.33"/>
                    <dgm:constr type="w" for="ch" forName="bullet5d" refType="w" fact="0.062"/>
                    <dgm:constr type="h" for="ch" forName="bullet5d" refType="w" refFor="ch" refForName="bullet5d"/>
                    <dgm:constr type="r" for="ch" forName="textBox5d" refType="ctrX" refFor="ch" refForName="bullet5d"/>
                    <dgm:constr type="b" for="ch" forName="textBox5d" refType="ctrY" refFor="ch" refForName="bullet5d"/>
                    <dgm:constr type="w" for="ch" forName="textBox5d" refType="w" fact="0.193"/>
                    <dgm:constr type="h" for="ch" forName="textBox5d" refType="h" fact="0.33"/>
                    <dgm:constr type="userD" refType="h" refFor="ch" refForName="bullet5d" fact="0.53"/>
                    <dgm:constr type="rMarg" for="ch" forName="textBox5d" refType="userD" fact="2.834"/>
                    <dgm:constr type="ctrX" for="ch" forName="bullet5e" refType="w" fact="0.8"/>
                    <dgm:constr type="ctrY" for="ch" forName="bullet5e" refType="h" fact="0.264"/>
                    <dgm:constr type="w" for="ch" forName="bullet5e" refType="w" fact="0.079"/>
                    <dgm:constr type="h" for="ch" forName="bullet5e" refType="w" refFor="ch" refForName="bullet5e"/>
                    <dgm:constr type="r" for="ch" forName="textBox5e" refType="ctrX" refFor="ch" refForName="bullet5e"/>
                    <dgm:constr type="b" for="ch" forName="textBox5e" refType="ctrY" refFor="ch" refForName="bullet5e"/>
                    <dgm:constr type="w" for="ch" forName="textBox5e" refType="w" fact="0.2"/>
                    <dgm:constr type="h" for="ch" forName="textBox5e" refType="h" fact="0.264"/>
                    <dgm:constr type="userE" refType="h" refFor="ch" refForName="bullet5e" fact="0.53"/>
                    <dgm:constr type="rMarg" for="ch" forName="textBox5e" refType="userE" fact="2.834"/>
                    <dgm:constr type="primFontSz" for="ch" ptType="node" op="equ" val="65"/>
                  </dgm:constrLst>
                </dgm:else>
              </dgm:choose>
              <dgm:ruleLst/>
              <dgm:forEach name="Name139" axis="ch" ptType="node" cnt="1">
                <dgm:layoutNode name="bullet5a" styleLbl="node1">
                  <dgm:alg type="sp"/>
                  <dgm:shape xmlns:r="http://schemas.openxmlformats.org/officeDocument/2006/relationships" type="ellipse" r:blip="">
                    <dgm:adjLst/>
                  </dgm:shape>
                  <dgm:presOf/>
                  <dgm:constrLst/>
                  <dgm:ruleLst/>
                </dgm:layoutNode>
                <dgm:layoutNode name="textBox5a" styleLbl="revTx">
                  <dgm:varLst>
                    <dgm:bulletEnabled val="1"/>
                  </dgm:varLst>
                  <dgm:choose name="Name140">
                    <dgm:if name="Name141" func="var" arg="dir" op="equ" val="norm">
                      <dgm:choose name="Name142">
                        <dgm:if name="Name143" axis="root des" ptType="all node" func="maxDepth" op="gt" val="1">
                          <dgm:alg type="tx">
                            <dgm:param type="txAnchorVert" val="t"/>
                            <dgm:param type="parTxLTRAlign" val="l"/>
                            <dgm:param type="parTxRTLAlign" val="r"/>
                          </dgm:alg>
                        </dgm:if>
                        <dgm:else name="Name144">
                          <dgm:alg type="tx">
                            <dgm:param type="txAnchorVert" val="t"/>
                            <dgm:param type="parTxLTRAlign" val="l"/>
                            <dgm:param type="parTxRTLAlign" val="l"/>
                          </dgm:alg>
                        </dgm:else>
                      </dgm:choose>
                    </dgm:if>
                    <dgm:else name="Name145">
                      <dgm:choose name="Name146">
                        <dgm:if name="Name147" axis="root des" ptType="all node" func="maxDepth" op="gt" val="1">
                          <dgm:alg type="tx">
                            <dgm:param type="txAnchorVert" val="b"/>
                            <dgm:param type="txAnchorVertCh" val="b"/>
                            <dgm:param type="parTxLTRAlign" val="l"/>
                            <dgm:param type="parTxRTLAlign" val="r"/>
                          </dgm:alg>
                        </dgm:if>
                        <dgm:else name="Name148">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49">
                    <dgm:if name="Name150" func="var" arg="dir" op="equ" val="norm">
                      <dgm:constrLst>
                        <dgm:constr type="rMarg"/>
                        <dgm:constr type="tMarg"/>
                        <dgm:constr type="bMarg"/>
                      </dgm:constrLst>
                    </dgm:if>
                    <dgm:else name="Name151">
                      <dgm:constrLst>
                        <dgm:constr type="lMarg"/>
                        <dgm:constr type="tMarg"/>
                        <dgm:constr type="bMarg"/>
                      </dgm:constrLst>
                    </dgm:else>
                  </dgm:choose>
                  <dgm:ruleLst>
                    <dgm:rule type="primFontSz" val="5" fact="NaN" max="NaN"/>
                  </dgm:ruleLst>
                </dgm:layoutNode>
              </dgm:forEach>
              <dgm:forEach name="Name152" axis="ch" ptType="node" st="2" cnt="1">
                <dgm:layoutNode name="bullet5b" styleLbl="node1">
                  <dgm:alg type="sp"/>
                  <dgm:shape xmlns:r="http://schemas.openxmlformats.org/officeDocument/2006/relationships" type="ellipse" r:blip="">
                    <dgm:adjLst/>
                  </dgm:shape>
                  <dgm:presOf/>
                  <dgm:constrLst/>
                  <dgm:ruleLst/>
                </dgm:layoutNode>
                <dgm:layoutNode name="textBox5b" styleLbl="revTx">
                  <dgm:varLst>
                    <dgm:bulletEnabled val="1"/>
                  </dgm:varLst>
                  <dgm:choose name="Name153">
                    <dgm:if name="Name154" func="var" arg="dir" op="equ" val="norm">
                      <dgm:choose name="Name155">
                        <dgm:if name="Name156" axis="root des" ptType="all node" func="maxDepth" op="gt" val="1">
                          <dgm:alg type="tx">
                            <dgm:param type="txAnchorVert" val="t"/>
                            <dgm:param type="parTxLTRAlign" val="l"/>
                            <dgm:param type="parTxRTLAlign" val="r"/>
                          </dgm:alg>
                        </dgm:if>
                        <dgm:else name="Name157">
                          <dgm:alg type="tx">
                            <dgm:param type="txAnchorVert" val="t"/>
                            <dgm:param type="parTxLTRAlign" val="l"/>
                            <dgm:param type="parTxRTLAlign" val="l"/>
                          </dgm:alg>
                        </dgm:else>
                      </dgm:choose>
                    </dgm:if>
                    <dgm:else name="Name158">
                      <dgm:choose name="Name159">
                        <dgm:if name="Name160" axis="root des" ptType="all node" func="maxDepth" op="gt" val="1">
                          <dgm:alg type="tx">
                            <dgm:param type="txAnchorVert" val="b"/>
                            <dgm:param type="txAnchorVertCh" val="b"/>
                            <dgm:param type="parTxLTRAlign" val="l"/>
                            <dgm:param type="parTxRTLAlign" val="r"/>
                          </dgm:alg>
                        </dgm:if>
                        <dgm:else name="Name161">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62">
                    <dgm:if name="Name163" func="var" arg="dir" op="equ" val="norm">
                      <dgm:constrLst>
                        <dgm:constr type="rMarg"/>
                        <dgm:constr type="tMarg"/>
                        <dgm:constr type="bMarg"/>
                      </dgm:constrLst>
                    </dgm:if>
                    <dgm:else name="Name164">
                      <dgm:constrLst>
                        <dgm:constr type="lMarg"/>
                        <dgm:constr type="tMarg"/>
                        <dgm:constr type="bMarg"/>
                      </dgm:constrLst>
                    </dgm:else>
                  </dgm:choose>
                  <dgm:ruleLst>
                    <dgm:rule type="primFontSz" val="5" fact="NaN" max="NaN"/>
                  </dgm:ruleLst>
                </dgm:layoutNode>
              </dgm:forEach>
              <dgm:forEach name="Name165" axis="ch" ptType="node" st="3" cnt="1">
                <dgm:layoutNode name="bullet5c" styleLbl="node1">
                  <dgm:alg type="sp"/>
                  <dgm:shape xmlns:r="http://schemas.openxmlformats.org/officeDocument/2006/relationships" type="ellipse" r:blip="">
                    <dgm:adjLst/>
                  </dgm:shape>
                  <dgm:presOf/>
                  <dgm:constrLst/>
                  <dgm:ruleLst/>
                </dgm:layoutNode>
                <dgm:layoutNode name="textBox5c" styleLbl="revTx">
                  <dgm:varLst>
                    <dgm:bulletEnabled val="1"/>
                  </dgm:varLst>
                  <dgm:choose name="Name166">
                    <dgm:if name="Name167" func="var" arg="dir" op="equ" val="norm">
                      <dgm:choose name="Name168">
                        <dgm:if name="Name169" axis="root des" ptType="all node" func="maxDepth" op="gt" val="1">
                          <dgm:alg type="tx">
                            <dgm:param type="txAnchorVert" val="t"/>
                            <dgm:param type="parTxLTRAlign" val="l"/>
                            <dgm:param type="parTxRTLAlign" val="r"/>
                          </dgm:alg>
                        </dgm:if>
                        <dgm:else name="Name170">
                          <dgm:alg type="tx">
                            <dgm:param type="txAnchorVert" val="t"/>
                            <dgm:param type="parTxLTRAlign" val="l"/>
                            <dgm:param type="parTxRTLAlign" val="l"/>
                          </dgm:alg>
                        </dgm:else>
                      </dgm:choose>
                    </dgm:if>
                    <dgm:else name="Name171">
                      <dgm:choose name="Name172">
                        <dgm:if name="Name173" axis="root des" ptType="all node" func="maxDepth" op="gt" val="1">
                          <dgm:alg type="tx">
                            <dgm:param type="txAnchorVert" val="b"/>
                            <dgm:param type="txAnchorVertCh" val="b"/>
                            <dgm:param type="parTxLTRAlign" val="l"/>
                            <dgm:param type="parTxRTLAlign" val="r"/>
                          </dgm:alg>
                        </dgm:if>
                        <dgm:else name="Name174">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75">
                    <dgm:if name="Name176" func="var" arg="dir" op="equ" val="norm">
                      <dgm:constrLst>
                        <dgm:constr type="rMarg"/>
                        <dgm:constr type="tMarg"/>
                        <dgm:constr type="bMarg"/>
                      </dgm:constrLst>
                    </dgm:if>
                    <dgm:else name="Name177">
                      <dgm:constrLst>
                        <dgm:constr type="lMarg"/>
                        <dgm:constr type="tMarg"/>
                        <dgm:constr type="bMarg"/>
                      </dgm:constrLst>
                    </dgm:else>
                  </dgm:choose>
                  <dgm:ruleLst>
                    <dgm:rule type="primFontSz" val="5" fact="NaN" max="NaN"/>
                  </dgm:ruleLst>
                </dgm:layoutNode>
              </dgm:forEach>
              <dgm:forEach name="Name178" axis="ch" ptType="node" st="4" cnt="1">
                <dgm:layoutNode name="bullet5d" styleLbl="node1">
                  <dgm:alg type="sp"/>
                  <dgm:shape xmlns:r="http://schemas.openxmlformats.org/officeDocument/2006/relationships" type="ellipse" r:blip="">
                    <dgm:adjLst/>
                  </dgm:shape>
                  <dgm:presOf/>
                  <dgm:constrLst/>
                  <dgm:ruleLst/>
                </dgm:layoutNode>
                <dgm:layoutNode name="textBox5d" styleLbl="revTx">
                  <dgm:varLst>
                    <dgm:bulletEnabled val="1"/>
                  </dgm:varLst>
                  <dgm:choose name="Name179">
                    <dgm:if name="Name180" func="var" arg="dir" op="equ" val="norm">
                      <dgm:choose name="Name181">
                        <dgm:if name="Name182" axis="root des" ptType="all node" func="maxDepth" op="gt" val="1">
                          <dgm:alg type="tx">
                            <dgm:param type="txAnchorVert" val="t"/>
                            <dgm:param type="parTxLTRAlign" val="l"/>
                            <dgm:param type="parTxRTLAlign" val="r"/>
                          </dgm:alg>
                        </dgm:if>
                        <dgm:else name="Name183">
                          <dgm:alg type="tx">
                            <dgm:param type="txAnchorVert" val="t"/>
                            <dgm:param type="parTxLTRAlign" val="l"/>
                            <dgm:param type="parTxRTLAlign" val="l"/>
                          </dgm:alg>
                        </dgm:else>
                      </dgm:choose>
                    </dgm:if>
                    <dgm:else name="Name184">
                      <dgm:choose name="Name185">
                        <dgm:if name="Name186" axis="root des" ptType="all node" func="maxDepth" op="gt" val="1">
                          <dgm:alg type="tx">
                            <dgm:param type="txAnchorVert" val="b"/>
                            <dgm:param type="txAnchorVertCh" val="b"/>
                            <dgm:param type="parTxLTRAlign" val="l"/>
                            <dgm:param type="parTxRTLAlign" val="r"/>
                          </dgm:alg>
                        </dgm:if>
                        <dgm:else name="Name187">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88">
                    <dgm:if name="Name189" func="var" arg="dir" op="equ" val="norm">
                      <dgm:constrLst>
                        <dgm:constr type="rMarg"/>
                        <dgm:constr type="tMarg"/>
                        <dgm:constr type="bMarg"/>
                      </dgm:constrLst>
                    </dgm:if>
                    <dgm:else name="Name190">
                      <dgm:constrLst>
                        <dgm:constr type="lMarg"/>
                        <dgm:constr type="tMarg"/>
                        <dgm:constr type="bMarg"/>
                      </dgm:constrLst>
                    </dgm:else>
                  </dgm:choose>
                  <dgm:ruleLst>
                    <dgm:rule type="primFontSz" val="5" fact="NaN" max="NaN"/>
                  </dgm:ruleLst>
                </dgm:layoutNode>
              </dgm:forEach>
              <dgm:forEach name="Name191" axis="ch" ptType="node" st="5" cnt="1">
                <dgm:layoutNode name="bullet5e" styleLbl="node1">
                  <dgm:alg type="sp"/>
                  <dgm:shape xmlns:r="http://schemas.openxmlformats.org/officeDocument/2006/relationships" type="ellipse" r:blip="">
                    <dgm:adjLst/>
                  </dgm:shape>
                  <dgm:presOf/>
                  <dgm:constrLst/>
                  <dgm:ruleLst/>
                </dgm:layoutNode>
                <dgm:layoutNode name="textBox5e" styleLbl="revTx">
                  <dgm:varLst>
                    <dgm:bulletEnabled val="1"/>
                  </dgm:varLst>
                  <dgm:choose name="Name192">
                    <dgm:if name="Name193" func="var" arg="dir" op="equ" val="norm">
                      <dgm:choose name="Name194">
                        <dgm:if name="Name195" axis="root des" ptType="all node" func="maxDepth" op="gt" val="1">
                          <dgm:alg type="tx">
                            <dgm:param type="txAnchorVert" val="t"/>
                            <dgm:param type="parTxLTRAlign" val="l"/>
                            <dgm:param type="parTxRTLAlign" val="r"/>
                          </dgm:alg>
                        </dgm:if>
                        <dgm:else name="Name196">
                          <dgm:alg type="tx">
                            <dgm:param type="txAnchorVert" val="t"/>
                            <dgm:param type="parTxLTRAlign" val="l"/>
                            <dgm:param type="parTxRTLAlign" val="l"/>
                          </dgm:alg>
                        </dgm:else>
                      </dgm:choose>
                    </dgm:if>
                    <dgm:else name="Name197">
                      <dgm:choose name="Name198">
                        <dgm:if name="Name199" axis="root des" ptType="all node" func="maxDepth" op="gt" val="1">
                          <dgm:alg type="tx">
                            <dgm:param type="txAnchorVert" val="b"/>
                            <dgm:param type="txAnchorVertCh" val="b"/>
                            <dgm:param type="parTxLTRAlign" val="l"/>
                            <dgm:param type="parTxRTLAlign" val="r"/>
                          </dgm:alg>
                        </dgm:if>
                        <dgm:else name="Name200">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201">
                    <dgm:if name="Name202" func="var" arg="dir" op="equ" val="norm">
                      <dgm:constrLst>
                        <dgm:constr type="rMarg"/>
                        <dgm:constr type="tMarg"/>
                        <dgm:constr type="bMarg"/>
                      </dgm:constrLst>
                    </dgm:if>
                    <dgm:else name="Name203">
                      <dgm:constrLst>
                        <dgm:constr type="lMarg"/>
                        <dgm:constr type="tMarg"/>
                        <dgm:constr type="bMarg"/>
                      </dgm:constrLst>
                    </dgm:else>
                  </dgm:choose>
                  <dgm:ruleLst>
                    <dgm:rule type="primFontSz" val="5" fact="NaN" max="NaN"/>
                  </dgm:ruleLst>
                </dgm:layoutNode>
              </dgm:forEach>
            </dgm:layoutNode>
          </dgm:else>
        </dgm:choose>
      </dgm:if>
      <dgm:else name="Name204"/>
    </dgm:choose>
  </dgm:layoutNode>
</dgm:layoutDef>
</file>

<file path=ppt/diagrams/layout19.xml><?xml version="1.0" encoding="utf-8"?>
<dgm:layoutDef xmlns:dgm="http://schemas.openxmlformats.org/drawingml/2006/diagram" xmlns:a="http://schemas.openxmlformats.org/drawingml/2006/main" uniqueId="urn:microsoft.com/office/officeart/2005/8/layout/arrow2">
  <dgm:title val=""/>
  <dgm:desc val=""/>
  <dgm:catLst>
    <dgm:cat type="process" pri="2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arrowDiagram">
    <dgm:varLst>
      <dgm:chMax val="5"/>
      <dgm:dir/>
      <dgm:resizeHandles val="exact"/>
    </dgm:varLst>
    <dgm:alg type="composite">
      <dgm:param type="ar" val="1.6"/>
    </dgm:alg>
    <dgm:shape xmlns:r="http://schemas.openxmlformats.org/officeDocument/2006/relationships" r:blip="">
      <dgm:adjLst/>
    </dgm:shape>
    <dgm:presOf/>
    <dgm:constrLst>
      <dgm:constr type="l" for="ch" forName="arrow"/>
      <dgm:constr type="t" for="ch" forName="arrow"/>
      <dgm:constr type="w" for="ch" forName="arrow" refType="w"/>
      <dgm:constr type="h" for="ch" forName="arrow" refType="h"/>
      <dgm:constr type="ctrX" for="ch" forName="arrowDiagram1" refType="w" fact="0.5"/>
      <dgm:constr type="ctrY" for="ch" forName="arrowDiagram1" refType="h" fact="0.5"/>
      <dgm:constr type="w" for="ch" forName="arrowDiagram1" refType="w"/>
      <dgm:constr type="h" for="ch" forName="arrowDiagram1" refType="h"/>
      <dgm:constr type="ctrX" for="ch" forName="arrowDiagram2" refType="w" fact="0.5"/>
      <dgm:constr type="ctrY" for="ch" forName="arrowDiagram2" refType="h" fact="0.5"/>
      <dgm:constr type="w" for="ch" forName="arrowDiagram2" refType="w"/>
      <dgm:constr type="h" for="ch" forName="arrowDiagram2" refType="h"/>
      <dgm:constr type="ctrX" for="ch" forName="arrowDiagram3" refType="w" fact="0.5"/>
      <dgm:constr type="ctrY" for="ch" forName="arrowDiagram3" refType="h" fact="0.5"/>
      <dgm:constr type="w" for="ch" forName="arrowDiagram3" refType="w"/>
      <dgm:constr type="h" for="ch" forName="arrowDiagram3" refType="h"/>
      <dgm:constr type="ctrX" for="ch" forName="arrowDiagram4" refType="w" fact="0.5"/>
      <dgm:constr type="ctrY" for="ch" forName="arrowDiagram4" refType="h" fact="0.5"/>
      <dgm:constr type="w" for="ch" forName="arrowDiagram4" refType="w"/>
      <dgm:constr type="h" for="ch" forName="arrowDiagram4" refType="h"/>
      <dgm:constr type="ctrX" for="ch" forName="arrowDiagram5" refType="w" fact="0.5"/>
      <dgm:constr type="ctrY" for="ch" forName="arrowDiagram5" refType="h" fact="0.5"/>
      <dgm:constr type="w" for="ch" forName="arrowDiagram5" refType="w"/>
      <dgm:constr type="h" for="ch" forName="arrowDiagram5" refType="h"/>
    </dgm:constrLst>
    <dgm:ruleLst/>
    <dgm:choose name="Name0">
      <dgm:if name="Name1" axis="ch" ptType="node" func="cnt" op="gte" val="1">
        <dgm:layoutNode name="arrow" styleLbl="bgShp">
          <dgm:alg type="sp"/>
          <dgm:shape xmlns:r="http://schemas.openxmlformats.org/officeDocument/2006/relationships" type="swooshArrow" r:blip="">
            <dgm:adjLst>
              <dgm:adj idx="2" val="0.25"/>
            </dgm:adjLst>
          </dgm:shape>
          <dgm:presOf/>
          <dgm:constrLst/>
          <dgm:ruleLst/>
        </dgm:layoutNode>
        <dgm:choose name="Name2">
          <dgm:if name="Name3" axis="ch" ptType="node" func="cnt" op="lt" val="1"/>
          <dgm:if name="Name4" axis="ch" ptType="node" func="cnt" op="equ" val="1">
            <dgm:layoutNode name="arrowDiagram1">
              <dgm:varLst>
                <dgm:bulletEnabled val="1"/>
              </dgm:varLst>
              <dgm:alg type="composite">
                <dgm:param type="vertAlign" val="none"/>
                <dgm:param type="horzAlign" val="none"/>
              </dgm:alg>
              <dgm:shape xmlns:r="http://schemas.openxmlformats.org/officeDocument/2006/relationships" r:blip="">
                <dgm:adjLst/>
              </dgm:shape>
              <dgm:presOf/>
              <dgm:constrLst>
                <dgm:constr type="ctrX" for="ch" forName="bullet1" refType="w" fact="0.8"/>
                <dgm:constr type="ctrY" for="ch" forName="bullet1" refType="h" fact="0.262"/>
                <dgm:constr type="w" for="ch" forName="bullet1" refType="w" fact="0.074"/>
                <dgm:constr type="h" for="ch" forName="bullet1" refType="w" refFor="ch" refForName="bullet1"/>
                <dgm:constr type="r" for="ch" forName="textBox1" refType="ctrX" refFor="ch" refForName="bullet1"/>
                <dgm:constr type="t" for="ch" forName="textBox1" refType="ctrY" refFor="ch" refForName="bullet1"/>
                <dgm:constr type="w" for="ch" forName="textBox1" refType="w" fact="0.4"/>
                <dgm:constr type="h" for="ch" forName="textBox1" refType="h" fact="0.738"/>
                <dgm:constr type="userA" refType="h" refFor="ch" refForName="bullet1" fact="0.53"/>
                <dgm:constr type="rMarg" for="ch" forName="textBox1" refType="userA" fact="2.834"/>
                <dgm:constr type="primFontSz" for="ch" ptType="node" op="equ" val="65"/>
              </dgm:constrLst>
              <dgm:ruleLst/>
              <dgm:forEach name="Name5" axis="ch" ptType="node" cnt="1">
                <dgm:layoutNode name="bullet1" styleLbl="node1">
                  <dgm:alg type="sp"/>
                  <dgm:shape xmlns:r="http://schemas.openxmlformats.org/officeDocument/2006/relationships" type="ellipse" r:blip="">
                    <dgm:adjLst/>
                  </dgm:shape>
                  <dgm:presOf/>
                  <dgm:constrLst/>
                  <dgm:ruleLst/>
                </dgm:layoutNode>
                <dgm:layoutNode name="textBox1" styleLbl="revTx">
                  <dgm:varLst>
                    <dgm:bulletEnabled val="1"/>
                  </dgm:varLst>
                  <dgm:alg type="tx">
                    <dgm:param type="txAnchorVert" val="t"/>
                    <dgm:param type="parTxLTRAlign" val="r"/>
                    <dgm:param type="parTxRTLAlign" val="r"/>
                  </dgm:alg>
                  <dgm:shape xmlns:r="http://schemas.openxmlformats.org/officeDocument/2006/relationships" type="round2DiagRect" r:blip="">
                    <dgm:adjLst/>
                  </dgm:shape>
                  <dgm:presOf axis="desOrSelf" ptType="node"/>
                  <dgm:constrLst>
                    <dgm:constr type="lMarg"/>
                    <dgm:constr type="tMarg"/>
                    <dgm:constr type="bMarg"/>
                  </dgm:constrLst>
                  <dgm:ruleLst>
                    <dgm:rule type="primFontSz" val="5" fact="NaN" max="NaN"/>
                  </dgm:ruleLst>
                </dgm:layoutNode>
              </dgm:forEach>
            </dgm:layoutNode>
          </dgm:if>
          <dgm:if name="Name6" axis="ch" ptType="node" func="cnt" op="equ" val="2">
            <dgm:layoutNode name="arrowDiagram2">
              <dgm:alg type="composite">
                <dgm:param type="vertAlign" val="none"/>
                <dgm:param type="horzAlign" val="none"/>
              </dgm:alg>
              <dgm:shape xmlns:r="http://schemas.openxmlformats.org/officeDocument/2006/relationships" r:blip="">
                <dgm:adjLst/>
              </dgm:shape>
              <dgm:presOf/>
              <dgm:choose name="Name7">
                <dgm:if name="Name8" func="var" arg="dir" op="equ" val="norm">
                  <dgm:constrLst>
                    <dgm:constr type="ctrX" for="ch" forName="bullet2a" refType="w" fact="0.25"/>
                    <dgm:constr type="ctrY" for="ch" forName="bullet2a" refType="h" fact="0.573"/>
                    <dgm:constr type="w" for="ch" forName="bullet2a" refType="w" fact="0.035"/>
                    <dgm:constr type="h" for="ch" forName="bullet2a" refType="w" refFor="ch" refForName="bullet2a"/>
                    <dgm:constr type="l" for="ch" forName="textBox2a" refType="ctrX" refFor="ch" refForName="bullet2a"/>
                    <dgm:constr type="t" for="ch" forName="textBox2a" refType="ctrY" refFor="ch" refForName="bullet2a"/>
                    <dgm:constr type="w" for="ch" forName="textBox2a" refType="w" fact="0.325"/>
                    <dgm:constr type="h" for="ch" forName="textBox2a" refType="h" fact="0.427"/>
                    <dgm:constr type="userA" refType="h" refFor="ch" refForName="bullet2a" fact="0.53"/>
                    <dgm:constr type="lMarg" for="ch" forName="textBox2a" refType="userA" fact="2.834"/>
                    <dgm:constr type="ctrX" for="ch" forName="bullet2b" refType="w" fact="0.585"/>
                    <dgm:constr type="ctrY" for="ch" forName="bullet2b" refType="h" fact="0.338"/>
                    <dgm:constr type="w" for="ch" forName="bullet2b" refType="w" fact="0.06"/>
                    <dgm:constr type="h" for="ch" forName="bullet2b" refType="w" refFor="ch" refForName="bullet2b"/>
                    <dgm:constr type="l" for="ch" forName="textBox2b" refType="ctrX" refFor="ch" refForName="bullet2b"/>
                    <dgm:constr type="t" for="ch" forName="textBox2b" refType="ctrY" refFor="ch" refForName="bullet2b"/>
                    <dgm:constr type="w" for="ch" forName="textBox2b" refType="w" fact="0.325"/>
                    <dgm:constr type="h" for="ch" forName="textBox2b" refType="h" fact="0.662"/>
                    <dgm:constr type="userB" refType="h" refFor="ch" refForName="bullet2b" fact="0.53"/>
                    <dgm:constr type="lMarg" for="ch" forName="textBox2b" refType="userB" fact="2.834"/>
                    <dgm:constr type="primFontSz" for="ch" ptType="node" op="equ" val="65"/>
                  </dgm:constrLst>
                </dgm:if>
                <dgm:else name="Name9">
                  <dgm:constrLst>
                    <dgm:constr type="ctrX" for="ch" forName="bullet2a" refType="w" fact="0.25"/>
                    <dgm:constr type="ctrY" for="ch" forName="bullet2a" refType="h" fact="0.573"/>
                    <dgm:constr type="w" for="ch" forName="bullet2a" refType="w" fact="0.035"/>
                    <dgm:constr type="h" for="ch" forName="bullet2a" refType="w" refFor="ch" refForName="bullet2a"/>
                    <dgm:constr type="r" for="ch" forName="textBox2a" refType="ctrX" refFor="ch" refForName="bullet2a"/>
                    <dgm:constr type="b" for="ch" forName="textBox2a" refType="ctrY" refFor="ch" refForName="bullet2a"/>
                    <dgm:constr type="w" for="ch" forName="textBox2a" refType="w" fact="0.25"/>
                    <dgm:constr type="h" for="ch" forName="textBox2a" refType="h" fact="0.573"/>
                    <dgm:constr type="userA" refType="h" refFor="ch" refForName="bullet2a" fact="0.53"/>
                    <dgm:constr type="rMarg" for="ch" forName="textBox2a" refType="userA" fact="2.834"/>
                    <dgm:constr type="ctrX" for="ch" forName="bullet2b" refType="w" fact="0.585"/>
                    <dgm:constr type="ctrY" for="ch" forName="bullet2b" refType="h" fact="0.338"/>
                    <dgm:constr type="w" for="ch" forName="bullet2b" refType="w" fact="0.06"/>
                    <dgm:constr type="h" for="ch" forName="bullet2b" refType="w" refFor="ch" refForName="bullet2b"/>
                    <dgm:constr type="r" for="ch" forName="textBox2b" refType="ctrX" refFor="ch" refForName="bullet2b"/>
                    <dgm:constr type="b" for="ch" forName="textBox2b" refType="ctrY" refFor="ch" refForName="bullet2b"/>
                    <dgm:constr type="w" for="ch" forName="textBox2b" refType="w" fact="0.28"/>
                    <dgm:constr type="h" for="ch" forName="textBox2b" refType="h" fact="0.338"/>
                    <dgm:constr type="userB" refType="h" refFor="ch" refForName="bullet2b" fact="0.53"/>
                    <dgm:constr type="rMarg" for="ch" forName="textBox2b" refType="userB" fact="2.834"/>
                    <dgm:constr type="primFontSz" for="ch" ptType="node" op="equ" val="65"/>
                  </dgm:constrLst>
                </dgm:else>
              </dgm:choose>
              <dgm:ruleLst/>
              <dgm:forEach name="Name10" axis="ch" ptType="node" cnt="1">
                <dgm:layoutNode name="bullet2a" styleLbl="node1">
                  <dgm:alg type="sp"/>
                  <dgm:shape xmlns:r="http://schemas.openxmlformats.org/officeDocument/2006/relationships" type="ellipse" r:blip="">
                    <dgm:adjLst/>
                  </dgm:shape>
                  <dgm:presOf/>
                  <dgm:constrLst/>
                  <dgm:ruleLst/>
                </dgm:layoutNode>
                <dgm:layoutNode name="textBox2a" styleLbl="revTx">
                  <dgm:varLst>
                    <dgm:bulletEnabled val="1"/>
                  </dgm:varLst>
                  <dgm:choose name="Name11">
                    <dgm:if name="Name12" func="var" arg="dir" op="equ" val="norm">
                      <dgm:choose name="Name13">
                        <dgm:if name="Name14" axis="root des" ptType="all node" func="maxDepth" op="gt" val="1">
                          <dgm:alg type="tx">
                            <dgm:param type="txAnchorVert" val="t"/>
                            <dgm:param type="parTxLTRAlign" val="l"/>
                            <dgm:param type="parTxRTLAlign" val="r"/>
                          </dgm:alg>
                        </dgm:if>
                        <dgm:else name="Name15">
                          <dgm:alg type="tx">
                            <dgm:param type="txAnchorVert" val="t"/>
                            <dgm:param type="parTxLTRAlign" val="l"/>
                            <dgm:param type="parTxRTLAlign" val="l"/>
                          </dgm:alg>
                        </dgm:else>
                      </dgm:choose>
                    </dgm:if>
                    <dgm:else name="Name16">
                      <dgm:choose name="Name17">
                        <dgm:if name="Name18" axis="root des" ptType="all node" func="maxDepth" op="gt" val="1">
                          <dgm:alg type="tx">
                            <dgm:param type="txAnchorVert" val="b"/>
                            <dgm:param type="txAnchorVertCh" val="b"/>
                            <dgm:param type="parTxLTRAlign" val="l"/>
                            <dgm:param type="parTxRTLAlign" val="r"/>
                          </dgm:alg>
                        </dgm:if>
                        <dgm:else name="Name19">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20">
                    <dgm:if name="Name21" func="var" arg="dir" op="equ" val="norm">
                      <dgm:constrLst>
                        <dgm:constr type="rMarg"/>
                        <dgm:constr type="tMarg"/>
                        <dgm:constr type="bMarg"/>
                      </dgm:constrLst>
                    </dgm:if>
                    <dgm:else name="Name22">
                      <dgm:constrLst>
                        <dgm:constr type="lMarg"/>
                        <dgm:constr type="tMarg"/>
                        <dgm:constr type="bMarg"/>
                      </dgm:constrLst>
                    </dgm:else>
                  </dgm:choose>
                  <dgm:ruleLst>
                    <dgm:rule type="primFontSz" val="5" fact="NaN" max="NaN"/>
                  </dgm:ruleLst>
                </dgm:layoutNode>
              </dgm:forEach>
              <dgm:forEach name="Name23" axis="ch" ptType="node" st="2" cnt="1">
                <dgm:layoutNode name="bullet2b" styleLbl="node1">
                  <dgm:alg type="sp"/>
                  <dgm:shape xmlns:r="http://schemas.openxmlformats.org/officeDocument/2006/relationships" type="ellipse" r:blip="">
                    <dgm:adjLst/>
                  </dgm:shape>
                  <dgm:presOf/>
                  <dgm:constrLst/>
                  <dgm:ruleLst/>
                </dgm:layoutNode>
                <dgm:layoutNode name="textBox2b" styleLbl="revTx">
                  <dgm:varLst>
                    <dgm:bulletEnabled val="1"/>
                  </dgm:varLst>
                  <dgm:choose name="Name24">
                    <dgm:if name="Name25" func="var" arg="dir" op="equ" val="norm">
                      <dgm:choose name="Name26">
                        <dgm:if name="Name27" axis="root des" ptType="all node" func="maxDepth" op="gt" val="1">
                          <dgm:alg type="tx">
                            <dgm:param type="txAnchorVert" val="t"/>
                            <dgm:param type="parTxLTRAlign" val="l"/>
                            <dgm:param type="parTxRTLAlign" val="r"/>
                          </dgm:alg>
                        </dgm:if>
                        <dgm:else name="Name28">
                          <dgm:alg type="tx">
                            <dgm:param type="txAnchorVert" val="t"/>
                            <dgm:param type="parTxLTRAlign" val="l"/>
                            <dgm:param type="parTxRTLAlign" val="l"/>
                          </dgm:alg>
                        </dgm:else>
                      </dgm:choose>
                    </dgm:if>
                    <dgm:else name="Name29">
                      <dgm:choose name="Name30">
                        <dgm:if name="Name31" axis="root des" ptType="all node" func="maxDepth" op="gt" val="1">
                          <dgm:alg type="tx">
                            <dgm:param type="txAnchorVert" val="b"/>
                            <dgm:param type="txAnchorVertCh" val="b"/>
                            <dgm:param type="parTxLTRAlign" val="l"/>
                            <dgm:param type="parTxRTLAlign" val="r"/>
                          </dgm:alg>
                        </dgm:if>
                        <dgm:else name="Name32">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33">
                    <dgm:if name="Name34" func="var" arg="dir" op="equ" val="norm">
                      <dgm:constrLst>
                        <dgm:constr type="rMarg"/>
                        <dgm:constr type="tMarg"/>
                        <dgm:constr type="bMarg"/>
                      </dgm:constrLst>
                    </dgm:if>
                    <dgm:else name="Name35">
                      <dgm:constrLst>
                        <dgm:constr type="lMarg"/>
                        <dgm:constr type="tMarg"/>
                        <dgm:constr type="bMarg"/>
                      </dgm:constrLst>
                    </dgm:else>
                  </dgm:choose>
                  <dgm:ruleLst>
                    <dgm:rule type="primFontSz" val="5" fact="NaN" max="NaN"/>
                  </dgm:ruleLst>
                </dgm:layoutNode>
              </dgm:forEach>
            </dgm:layoutNode>
          </dgm:if>
          <dgm:if name="Name36" axis="ch" ptType="node" func="cnt" op="equ" val="3">
            <dgm:layoutNode name="arrowDiagram3">
              <dgm:alg type="composite">
                <dgm:param type="vertAlign" val="none"/>
                <dgm:param type="horzAlign" val="none"/>
              </dgm:alg>
              <dgm:shape xmlns:r="http://schemas.openxmlformats.org/officeDocument/2006/relationships" r:blip="">
                <dgm:adjLst/>
              </dgm:shape>
              <dgm:presOf/>
              <dgm:choose name="Name37">
                <dgm:if name="Name38" func="var" arg="dir" op="equ" val="norm">
                  <dgm:constrLst>
                    <dgm:constr type="ctrX" for="ch" forName="bullet3a" refType="w" fact="0.14"/>
                    <dgm:constr type="ctrY" for="ch" forName="bullet3a" refType="h" fact="0.711"/>
                    <dgm:constr type="w" for="ch" forName="bullet3a" refType="w" fact="0.026"/>
                    <dgm:constr type="h" for="ch" forName="bullet3a" refType="w" refFor="ch" refForName="bullet3a"/>
                    <dgm:constr type="l" for="ch" forName="textBox3a" refType="ctrX" refFor="ch" refForName="bullet3a"/>
                    <dgm:constr type="t" for="ch" forName="textBox3a" refType="ctrY" refFor="ch" refForName="bullet3a"/>
                    <dgm:constr type="w" for="ch" forName="textBox3a" refType="w" fact="0.233"/>
                    <dgm:constr type="h" for="ch" forName="textBox3a" refType="h" fact="0.289"/>
                    <dgm:constr type="userA" refType="h" refFor="ch" refForName="bullet3a" fact="0.53"/>
                    <dgm:constr type="lMarg" for="ch" forName="textBox3a" refType="userA" fact="2.834"/>
                    <dgm:constr type="ctrX" for="ch" forName="bullet3b" refType="w" fact="0.38"/>
                    <dgm:constr type="ctrY" for="ch" forName="bullet3b" refType="h" fact="0.456"/>
                    <dgm:constr type="w" for="ch" forName="bullet3b" refType="w" fact="0.047"/>
                    <dgm:constr type="h" for="ch" forName="bullet3b" refType="w" refFor="ch" refForName="bullet3b"/>
                    <dgm:constr type="l" for="ch" forName="textBox3b" refType="ctrX" refFor="ch" refForName="bullet3b"/>
                    <dgm:constr type="t" for="ch" forName="textBox3b" refType="ctrY" refFor="ch" refForName="bullet3b"/>
                    <dgm:constr type="w" for="ch" forName="textBox3b" refType="w" fact="0.24"/>
                    <dgm:constr type="h" for="ch" forName="textBox3b" refType="h" fact="0.544"/>
                    <dgm:constr type="userB" refType="h" refFor="ch" refForName="bullet3b" fact="0.53"/>
                    <dgm:constr type="lMarg" for="ch" forName="textBox3b" refType="userB" fact="2.834"/>
                    <dgm:constr type="ctrX" for="ch" forName="bullet3c" refType="w" fact="0.665"/>
                    <dgm:constr type="ctrY" for="ch" forName="bullet3c" refType="h" fact="0.305"/>
                    <dgm:constr type="w" for="ch" forName="bullet3c" refType="w" fact="0.065"/>
                    <dgm:constr type="h" for="ch" forName="bullet3c" refType="w" refFor="ch" refForName="bullet3c"/>
                    <dgm:constr type="l" for="ch" forName="textBox3c" refType="ctrX" refFor="ch" refForName="bullet3c"/>
                    <dgm:constr type="t" for="ch" forName="textBox3c" refType="ctrY" refFor="ch" refForName="bullet3c"/>
                    <dgm:constr type="w" for="ch" forName="textBox3c" refType="w" fact="0.24"/>
                    <dgm:constr type="h" for="ch" forName="textBox3c" refType="h" fact="0.695"/>
                    <dgm:constr type="userC" refType="h" refFor="ch" refForName="bullet3c" fact="0.53"/>
                    <dgm:constr type="lMarg" for="ch" forName="textBox3c" refType="userC" fact="2.834"/>
                    <dgm:constr type="primFontSz" for="ch" ptType="node" op="equ" val="65"/>
                  </dgm:constrLst>
                </dgm:if>
                <dgm:else name="Name39">
                  <dgm:constrLst>
                    <dgm:constr type="ctrX" for="ch" forName="bullet3a" refType="w" fact="0.14"/>
                    <dgm:constr type="ctrY" for="ch" forName="bullet3a" refType="h" fact="0.711"/>
                    <dgm:constr type="w" for="ch" forName="bullet3a" refType="w" fact="0.026"/>
                    <dgm:constr type="h" for="ch" forName="bullet3a" refType="w" refFor="ch" refForName="bullet3a"/>
                    <dgm:constr type="r" for="ch" forName="textBox3a" refType="ctrX" refFor="ch" refForName="bullet3a"/>
                    <dgm:constr type="b" for="ch" forName="textBox3a" refType="ctrY" refFor="ch" refForName="bullet3a"/>
                    <dgm:constr type="w" for="ch" forName="textBox3a" refType="w" fact="0.14"/>
                    <dgm:constr type="h" for="ch" forName="textBox3a" refType="h" fact="0.711"/>
                    <dgm:constr type="userA" refType="h" refFor="ch" refForName="bullet3a" fact="0.53"/>
                    <dgm:constr type="rMarg" for="ch" forName="textBox3a" refType="userA" fact="2.834"/>
                    <dgm:constr type="ctrX" for="ch" forName="bullet3b" refType="w" fact="0.38"/>
                    <dgm:constr type="ctrY" for="ch" forName="bullet3b" refType="h" fact="0.456"/>
                    <dgm:constr type="w" for="ch" forName="bullet3b" refType="w" fact="0.047"/>
                    <dgm:constr type="h" for="ch" forName="bullet3b" refType="w" refFor="ch" refForName="bullet3b"/>
                    <dgm:constr type="r" for="ch" forName="textBox3b" refType="ctrX" refFor="ch" refForName="bullet3b"/>
                    <dgm:constr type="b" for="ch" forName="textBox3b" refType="ctrY" refFor="ch" refForName="bullet3b"/>
                    <dgm:constr type="w" for="ch" forName="textBox3b" refType="w" fact="0.24"/>
                    <dgm:constr type="h" for="ch" forName="textBox3b" refType="h" fact="0.456"/>
                    <dgm:constr type="userB" refType="h" refFor="ch" refForName="bullet3b" fact="0.53"/>
                    <dgm:constr type="rMarg" for="ch" forName="textBox3b" refType="userB" fact="2.834"/>
                    <dgm:constr type="ctrX" for="ch" forName="bullet3c" refType="w" fact="0.665"/>
                    <dgm:constr type="ctrY" for="ch" forName="bullet3c" refType="h" fact="0.305"/>
                    <dgm:constr type="w" for="ch" forName="bullet3c" refType="w" fact="0.065"/>
                    <dgm:constr type="h" for="ch" forName="bullet3c" refType="w" refFor="ch" refForName="bullet3c"/>
                    <dgm:constr type="r" for="ch" forName="textBox3c" refType="ctrX" refFor="ch" refForName="bullet3c"/>
                    <dgm:constr type="b" for="ch" forName="textBox3c" refType="ctrY" refFor="ch" refForName="bullet3c"/>
                    <dgm:constr type="w" for="ch" forName="textBox3c" refType="w" fact="0.24"/>
                    <dgm:constr type="h" for="ch" forName="textBox3c" refType="h" fact="0.305"/>
                    <dgm:constr type="userC" refType="h" refFor="ch" refForName="bullet3c" fact="0.53"/>
                    <dgm:constr type="rMarg" for="ch" forName="textBox3c" refType="userC" fact="2.834"/>
                    <dgm:constr type="primFontSz" for="ch" ptType="node" op="equ" val="65"/>
                  </dgm:constrLst>
                </dgm:else>
              </dgm:choose>
              <dgm:ruleLst/>
              <dgm:forEach name="Name40" axis="ch" ptType="node" cnt="1">
                <dgm:layoutNode name="bullet3a" styleLbl="node1">
                  <dgm:alg type="sp"/>
                  <dgm:shape xmlns:r="http://schemas.openxmlformats.org/officeDocument/2006/relationships" type="ellipse" r:blip="">
                    <dgm:adjLst/>
                  </dgm:shape>
                  <dgm:presOf/>
                  <dgm:constrLst/>
                  <dgm:ruleLst/>
                </dgm:layoutNode>
                <dgm:layoutNode name="textBox3a" styleLbl="revTx">
                  <dgm:varLst>
                    <dgm:bulletEnabled val="1"/>
                  </dgm:varLst>
                  <dgm:choose name="Name41">
                    <dgm:if name="Name42" func="var" arg="dir" op="equ" val="norm">
                      <dgm:choose name="Name43">
                        <dgm:if name="Name44" axis="root des" ptType="all node" func="maxDepth" op="gt" val="1">
                          <dgm:alg type="tx">
                            <dgm:param type="txAnchorVert" val="t"/>
                            <dgm:param type="parTxLTRAlign" val="l"/>
                            <dgm:param type="parTxRTLAlign" val="r"/>
                          </dgm:alg>
                        </dgm:if>
                        <dgm:else name="Name45">
                          <dgm:alg type="tx">
                            <dgm:param type="txAnchorVert" val="t"/>
                            <dgm:param type="parTxLTRAlign" val="l"/>
                            <dgm:param type="parTxRTLAlign" val="l"/>
                          </dgm:alg>
                        </dgm:else>
                      </dgm:choose>
                    </dgm:if>
                    <dgm:else name="Name46">
                      <dgm:choose name="Name47">
                        <dgm:if name="Name48" axis="root des" ptType="all node" func="maxDepth" op="gt" val="1">
                          <dgm:alg type="tx">
                            <dgm:param type="txAnchorVert" val="b"/>
                            <dgm:param type="txAnchorVertCh" val="b"/>
                            <dgm:param type="parTxLTRAlign" val="l"/>
                            <dgm:param type="parTxRTLAlign" val="r"/>
                          </dgm:alg>
                        </dgm:if>
                        <dgm:else name="Name49">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50">
                    <dgm:if name="Name51" func="var" arg="dir" op="equ" val="norm">
                      <dgm:constrLst>
                        <dgm:constr type="rMarg"/>
                        <dgm:constr type="tMarg"/>
                        <dgm:constr type="bMarg"/>
                      </dgm:constrLst>
                    </dgm:if>
                    <dgm:else name="Name52">
                      <dgm:constrLst>
                        <dgm:constr type="lMarg"/>
                        <dgm:constr type="tMarg"/>
                        <dgm:constr type="bMarg"/>
                      </dgm:constrLst>
                    </dgm:else>
                  </dgm:choose>
                  <dgm:ruleLst>
                    <dgm:rule type="primFontSz" val="5" fact="NaN" max="NaN"/>
                  </dgm:ruleLst>
                </dgm:layoutNode>
              </dgm:forEach>
              <dgm:forEach name="Name53" axis="ch" ptType="node" st="2" cnt="1">
                <dgm:layoutNode name="bullet3b" styleLbl="node1">
                  <dgm:alg type="sp"/>
                  <dgm:shape xmlns:r="http://schemas.openxmlformats.org/officeDocument/2006/relationships" type="ellipse" r:blip="">
                    <dgm:adjLst/>
                  </dgm:shape>
                  <dgm:presOf/>
                  <dgm:constrLst/>
                  <dgm:ruleLst/>
                </dgm:layoutNode>
                <dgm:layoutNode name="textBox3b" styleLbl="revTx">
                  <dgm:varLst>
                    <dgm:bulletEnabled val="1"/>
                  </dgm:varLst>
                  <dgm:choose name="Name54">
                    <dgm:if name="Name55" func="var" arg="dir" op="equ" val="norm">
                      <dgm:choose name="Name56">
                        <dgm:if name="Name57" axis="root des" ptType="all node" func="maxDepth" op="gt" val="1">
                          <dgm:alg type="tx">
                            <dgm:param type="txAnchorVert" val="t"/>
                            <dgm:param type="parTxLTRAlign" val="l"/>
                            <dgm:param type="parTxRTLAlign" val="r"/>
                          </dgm:alg>
                        </dgm:if>
                        <dgm:else name="Name58">
                          <dgm:alg type="tx">
                            <dgm:param type="txAnchorVert" val="t"/>
                            <dgm:param type="parTxLTRAlign" val="l"/>
                            <dgm:param type="parTxRTLAlign" val="l"/>
                          </dgm:alg>
                        </dgm:else>
                      </dgm:choose>
                    </dgm:if>
                    <dgm:else name="Name59">
                      <dgm:choose name="Name60">
                        <dgm:if name="Name61" axis="root des" ptType="all node" func="maxDepth" op="gt" val="1">
                          <dgm:alg type="tx">
                            <dgm:param type="txAnchorVert" val="b"/>
                            <dgm:param type="txAnchorVertCh" val="b"/>
                            <dgm:param type="parTxLTRAlign" val="l"/>
                            <dgm:param type="parTxRTLAlign" val="r"/>
                          </dgm:alg>
                        </dgm:if>
                        <dgm:else name="Name62">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63">
                    <dgm:if name="Name64" func="var" arg="dir" op="equ" val="norm">
                      <dgm:constrLst>
                        <dgm:constr type="rMarg"/>
                        <dgm:constr type="tMarg"/>
                        <dgm:constr type="bMarg"/>
                      </dgm:constrLst>
                    </dgm:if>
                    <dgm:else name="Name65">
                      <dgm:constrLst>
                        <dgm:constr type="lMarg"/>
                        <dgm:constr type="tMarg"/>
                        <dgm:constr type="bMarg"/>
                      </dgm:constrLst>
                    </dgm:else>
                  </dgm:choose>
                  <dgm:ruleLst>
                    <dgm:rule type="primFontSz" val="5" fact="NaN" max="NaN"/>
                  </dgm:ruleLst>
                </dgm:layoutNode>
              </dgm:forEach>
              <dgm:forEach name="Name66" axis="ch" ptType="node" st="3" cnt="1">
                <dgm:layoutNode name="bullet3c" styleLbl="node1">
                  <dgm:alg type="sp"/>
                  <dgm:shape xmlns:r="http://schemas.openxmlformats.org/officeDocument/2006/relationships" type="ellipse" r:blip="">
                    <dgm:adjLst/>
                  </dgm:shape>
                  <dgm:presOf/>
                  <dgm:constrLst/>
                  <dgm:ruleLst/>
                </dgm:layoutNode>
                <dgm:layoutNode name="textBox3c" styleLbl="revTx">
                  <dgm:varLst>
                    <dgm:bulletEnabled val="1"/>
                  </dgm:varLst>
                  <dgm:choose name="Name67">
                    <dgm:if name="Name68" func="var" arg="dir" op="equ" val="norm">
                      <dgm:choose name="Name69">
                        <dgm:if name="Name70" axis="root des" ptType="all node" func="maxDepth" op="gt" val="1">
                          <dgm:alg type="tx">
                            <dgm:param type="txAnchorVert" val="t"/>
                            <dgm:param type="parTxLTRAlign" val="l"/>
                            <dgm:param type="parTxRTLAlign" val="r"/>
                          </dgm:alg>
                        </dgm:if>
                        <dgm:else name="Name71">
                          <dgm:alg type="tx">
                            <dgm:param type="txAnchorVert" val="t"/>
                            <dgm:param type="parTxLTRAlign" val="l"/>
                            <dgm:param type="parTxRTLAlign" val="l"/>
                          </dgm:alg>
                        </dgm:else>
                      </dgm:choose>
                    </dgm:if>
                    <dgm:else name="Name72">
                      <dgm:choose name="Name73">
                        <dgm:if name="Name74" axis="root des" ptType="all node" func="maxDepth" op="gt" val="1">
                          <dgm:alg type="tx">
                            <dgm:param type="txAnchorVert" val="b"/>
                            <dgm:param type="txAnchorVertCh" val="b"/>
                            <dgm:param type="parTxLTRAlign" val="l"/>
                            <dgm:param type="parTxRTLAlign" val="r"/>
                          </dgm:alg>
                        </dgm:if>
                        <dgm:else name="Name75">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76">
                    <dgm:if name="Name77" func="var" arg="dir" op="equ" val="norm">
                      <dgm:constrLst>
                        <dgm:constr type="rMarg"/>
                        <dgm:constr type="tMarg"/>
                        <dgm:constr type="bMarg"/>
                      </dgm:constrLst>
                    </dgm:if>
                    <dgm:else name="Name78">
                      <dgm:constrLst>
                        <dgm:constr type="lMarg"/>
                        <dgm:constr type="tMarg"/>
                        <dgm:constr type="bMarg"/>
                      </dgm:constrLst>
                    </dgm:else>
                  </dgm:choose>
                  <dgm:ruleLst>
                    <dgm:rule type="primFontSz" val="5" fact="NaN" max="NaN"/>
                  </dgm:ruleLst>
                </dgm:layoutNode>
              </dgm:forEach>
            </dgm:layoutNode>
          </dgm:if>
          <dgm:if name="Name79" axis="ch" ptType="node" func="cnt" op="equ" val="4">
            <dgm:layoutNode name="arrowDiagram4">
              <dgm:alg type="composite">
                <dgm:param type="vertAlign" val="none"/>
                <dgm:param type="horzAlign" val="none"/>
              </dgm:alg>
              <dgm:shape xmlns:r="http://schemas.openxmlformats.org/officeDocument/2006/relationships" r:blip="">
                <dgm:adjLst/>
              </dgm:shape>
              <dgm:presOf/>
              <dgm:choose name="Name80">
                <dgm:if name="Name81" func="var" arg="dir" op="equ" val="norm">
                  <dgm:constrLst>
                    <dgm:constr type="ctrX" for="ch" forName="bullet4a" refType="w" fact="0.11"/>
                    <dgm:constr type="ctrY" for="ch" forName="bullet4a" refType="h" fact="0.762"/>
                    <dgm:constr type="w" for="ch" forName="bullet4a" refType="w" fact="0.023"/>
                    <dgm:constr type="h" for="ch" forName="bullet4a" refType="w" refFor="ch" refForName="bullet4a"/>
                    <dgm:constr type="l" for="ch" forName="textBox4a" refType="ctrX" refFor="ch" refForName="bullet4a"/>
                    <dgm:constr type="t" for="ch" forName="textBox4a" refType="ctrY" refFor="ch" refForName="bullet4a"/>
                    <dgm:constr type="w" for="ch" forName="textBox4a" refType="w" fact="0.171"/>
                    <dgm:constr type="h" for="ch" forName="textBox4a" refType="h" fact="0.238"/>
                    <dgm:constr type="userA" refType="h" refFor="ch" refForName="bullet4a" fact="0.53"/>
                    <dgm:constr type="lMarg" for="ch" forName="textBox4a" refType="userA" fact="2.834"/>
                    <dgm:constr type="ctrX" for="ch" forName="bullet4b" refType="w" fact="0.281"/>
                    <dgm:constr type="ctrY" for="ch" forName="bullet4b" refType="h" fact="0.543"/>
                    <dgm:constr type="w" for="ch" forName="bullet4b" refType="w" fact="0.04"/>
                    <dgm:constr type="h" for="ch" forName="bullet4b" refType="w" refFor="ch" refForName="bullet4b"/>
                    <dgm:constr type="l" for="ch" forName="textBox4b" refType="ctrX" refFor="ch" refForName="bullet4b"/>
                    <dgm:constr type="t" for="ch" forName="textBox4b" refType="ctrY" refFor="ch" refForName="bullet4b"/>
                    <dgm:constr type="w" for="ch" forName="textBox4b" refType="w" fact="0.21"/>
                    <dgm:constr type="h" for="ch" forName="textBox4b" refType="h" fact="0.457"/>
                    <dgm:constr type="userB" refType="h" refFor="ch" refForName="bullet4b" fact="0.53"/>
                    <dgm:constr type="lMarg" for="ch" forName="textBox4b" refType="userB" fact="2.834"/>
                    <dgm:constr type="ctrX" for="ch" forName="bullet4c" refType="w" fact="0.495"/>
                    <dgm:constr type="ctrY" for="ch" forName="bullet4c" refType="h" fact="0.382"/>
                    <dgm:constr type="w" for="ch" forName="bullet4c" refType="w" fact="0.053"/>
                    <dgm:constr type="h" for="ch" forName="bullet4c" refType="w" refFor="ch" refForName="bullet4c"/>
                    <dgm:constr type="l" for="ch" forName="textBox4c" refType="ctrX" refFor="ch" refForName="bullet4c"/>
                    <dgm:constr type="t" for="ch" forName="textBox4c" refType="ctrY" refFor="ch" refForName="bullet4c"/>
                    <dgm:constr type="w" for="ch" forName="textBox4c" refType="w" fact="0.21"/>
                    <dgm:constr type="h" for="ch" forName="textBox4c" refType="h" fact="0.618"/>
                    <dgm:constr type="userC" refType="h" refFor="ch" refForName="bullet4c" fact="0.53"/>
                    <dgm:constr type="lMarg" for="ch" forName="textBox4c" refType="userC" fact="2.834"/>
                    <dgm:constr type="ctrX" for="ch" forName="bullet4d" refType="w" fact="0.73"/>
                    <dgm:constr type="ctrY" for="ch" forName="bullet4d" refType="h" fact="0.283"/>
                    <dgm:constr type="w" for="ch" forName="bullet4d" refType="w" fact="0.071"/>
                    <dgm:constr type="h" for="ch" forName="bullet4d" refType="w" refFor="ch" refForName="bullet4d"/>
                    <dgm:constr type="l" for="ch" forName="textBox4d" refType="ctrX" refFor="ch" refForName="bullet4d"/>
                    <dgm:constr type="t" for="ch" forName="textBox4d" refType="ctrY" refFor="ch" refForName="bullet4d"/>
                    <dgm:constr type="w" for="ch" forName="textBox4d" refType="w" fact="0.21"/>
                    <dgm:constr type="h" for="ch" forName="textBox4d" refType="h" fact="0.717"/>
                    <dgm:constr type="userD" refType="h" refFor="ch" refForName="bullet4d" fact="0.53"/>
                    <dgm:constr type="lMarg" for="ch" forName="textBox4d" refType="userD" fact="2.834"/>
                    <dgm:constr type="primFontSz" for="ch" ptType="node" op="equ" val="65"/>
                  </dgm:constrLst>
                </dgm:if>
                <dgm:else name="Name82">
                  <dgm:constrLst>
                    <dgm:constr type="ctrX" for="ch" forName="bullet4a" refType="w" fact="0.11"/>
                    <dgm:constr type="ctrY" for="ch" forName="bullet4a" refType="h" fact="0.762"/>
                    <dgm:constr type="w" for="ch" forName="bullet4a" refType="w" fact="0.023"/>
                    <dgm:constr type="h" for="ch" forName="bullet4a" refType="w" refFor="ch" refForName="bullet4a"/>
                    <dgm:constr type="r" for="ch" forName="textBox4a" refType="ctrX" refFor="ch" refForName="bullet4a"/>
                    <dgm:constr type="b" for="ch" forName="textBox4a" refType="ctrY" refFor="ch" refForName="bullet4a"/>
                    <dgm:constr type="w" for="ch" forName="textBox4a" refType="w" fact="0.11"/>
                    <dgm:constr type="h" for="ch" forName="textBox4a" refType="h" fact="0.762"/>
                    <dgm:constr type="userA" refType="h" refFor="ch" refForName="bullet4a" fact="0.53"/>
                    <dgm:constr type="rMarg" for="ch" forName="textBox4a" refType="userA" fact="2.834"/>
                    <dgm:constr type="ctrX" for="ch" forName="bullet4b" refType="w" fact="0.281"/>
                    <dgm:constr type="ctrY" for="ch" forName="bullet4b" refType="h" fact="0.543"/>
                    <dgm:constr type="w" for="ch" forName="bullet4b" refType="w" fact="0.04"/>
                    <dgm:constr type="h" for="ch" forName="bullet4b" refType="w" refFor="ch" refForName="bullet4b"/>
                    <dgm:constr type="r" for="ch" forName="textBox4b" refType="ctrX" refFor="ch" refForName="bullet4b"/>
                    <dgm:constr type="b" for="ch" forName="textBox4b" refType="ctrY" refFor="ch" refForName="bullet4b"/>
                    <dgm:constr type="w" for="ch" forName="textBox4b" refType="w" fact="0.171"/>
                    <dgm:constr type="h" for="ch" forName="textBox4b" refType="h" fact="0.543"/>
                    <dgm:constr type="userB" refType="h" refFor="ch" refForName="bullet4b" fact="0.53"/>
                    <dgm:constr type="rMarg" for="ch" forName="textBox4b" refType="userB" fact="2.834"/>
                    <dgm:constr type="ctrX" for="ch" forName="bullet4c" refType="w" fact="0.495"/>
                    <dgm:constr type="ctrY" for="ch" forName="bullet4c" refType="h" fact="0.382"/>
                    <dgm:constr type="w" for="ch" forName="bullet4c" refType="w" fact="0.053"/>
                    <dgm:constr type="h" for="ch" forName="bullet4c" refType="w" refFor="ch" refForName="bullet4c"/>
                    <dgm:constr type="r" for="ch" forName="textBox4c" refType="ctrX" refFor="ch" refForName="bullet4c"/>
                    <dgm:constr type="b" for="ch" forName="textBox4c" refType="ctrY" refFor="ch" refForName="bullet4c"/>
                    <dgm:constr type="w" for="ch" forName="textBox4c" refType="w" fact="0.21"/>
                    <dgm:constr type="h" for="ch" forName="textBox4c" refType="h" fact="0.382"/>
                    <dgm:constr type="userC" refType="h" refFor="ch" refForName="bullet4c" fact="0.53"/>
                    <dgm:constr type="rMarg" for="ch" forName="textBox4c" refType="userC" fact="2.834"/>
                    <dgm:constr type="ctrX" for="ch" forName="bullet4d" refType="w" fact="0.73"/>
                    <dgm:constr type="ctrY" for="ch" forName="bullet4d" refType="h" fact="0.283"/>
                    <dgm:constr type="w" for="ch" forName="bullet4d" refType="w" fact="0.071"/>
                    <dgm:constr type="h" for="ch" forName="bullet4d" refType="w" refFor="ch" refForName="bullet4d"/>
                    <dgm:constr type="r" for="ch" forName="textBox4d" refType="ctrX" refFor="ch" refForName="bullet4d"/>
                    <dgm:constr type="b" for="ch" forName="textBox4d" refType="ctrY" refFor="ch" refForName="bullet4d"/>
                    <dgm:constr type="w" for="ch" forName="textBox4d" refType="w" fact="0.21"/>
                    <dgm:constr type="h" for="ch" forName="textBox4d" refType="h" fact="0.283"/>
                    <dgm:constr type="userD" refType="h" refFor="ch" refForName="bullet4d" fact="0.53"/>
                    <dgm:constr type="rMarg" for="ch" forName="textBox4d" refType="userD" fact="2.834"/>
                    <dgm:constr type="primFontSz" for="ch" ptType="node" op="equ" val="65"/>
                  </dgm:constrLst>
                </dgm:else>
              </dgm:choose>
              <dgm:ruleLst/>
              <dgm:forEach name="Name83" axis="ch" ptType="node" cnt="1">
                <dgm:layoutNode name="bullet4a" styleLbl="node1">
                  <dgm:alg type="sp"/>
                  <dgm:shape xmlns:r="http://schemas.openxmlformats.org/officeDocument/2006/relationships" type="ellipse" r:blip="">
                    <dgm:adjLst/>
                  </dgm:shape>
                  <dgm:presOf/>
                  <dgm:constrLst/>
                  <dgm:ruleLst/>
                </dgm:layoutNode>
                <dgm:layoutNode name="textBox4a" styleLbl="revTx">
                  <dgm:varLst>
                    <dgm:bulletEnabled val="1"/>
                  </dgm:varLst>
                  <dgm:choose name="Name84">
                    <dgm:if name="Name85" func="var" arg="dir" op="equ" val="norm">
                      <dgm:choose name="Name86">
                        <dgm:if name="Name87" axis="root des" ptType="all node" func="maxDepth" op="gt" val="1">
                          <dgm:alg type="tx">
                            <dgm:param type="txAnchorVert" val="t"/>
                            <dgm:param type="parTxLTRAlign" val="l"/>
                            <dgm:param type="parTxRTLAlign" val="r"/>
                          </dgm:alg>
                        </dgm:if>
                        <dgm:else name="Name88">
                          <dgm:alg type="tx">
                            <dgm:param type="txAnchorVert" val="t"/>
                            <dgm:param type="parTxLTRAlign" val="l"/>
                            <dgm:param type="parTxRTLAlign" val="l"/>
                          </dgm:alg>
                        </dgm:else>
                      </dgm:choose>
                    </dgm:if>
                    <dgm:else name="Name89">
                      <dgm:choose name="Name90">
                        <dgm:if name="Name91" axis="root des" ptType="all node" func="maxDepth" op="gt" val="1">
                          <dgm:alg type="tx">
                            <dgm:param type="txAnchorVert" val="b"/>
                            <dgm:param type="txAnchorVertCh" val="b"/>
                            <dgm:param type="parTxLTRAlign" val="l"/>
                            <dgm:param type="parTxRTLAlign" val="r"/>
                          </dgm:alg>
                        </dgm:if>
                        <dgm:else name="Name92">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93">
                    <dgm:if name="Name94" func="var" arg="dir" op="equ" val="norm">
                      <dgm:constrLst>
                        <dgm:constr type="rMarg"/>
                        <dgm:constr type="tMarg"/>
                        <dgm:constr type="bMarg"/>
                      </dgm:constrLst>
                    </dgm:if>
                    <dgm:else name="Name95">
                      <dgm:constrLst>
                        <dgm:constr type="lMarg"/>
                        <dgm:constr type="tMarg"/>
                        <dgm:constr type="bMarg"/>
                      </dgm:constrLst>
                    </dgm:else>
                  </dgm:choose>
                  <dgm:ruleLst>
                    <dgm:rule type="primFontSz" val="5" fact="NaN" max="NaN"/>
                  </dgm:ruleLst>
                </dgm:layoutNode>
              </dgm:forEach>
              <dgm:forEach name="Name96" axis="ch" ptType="node" st="2" cnt="1">
                <dgm:layoutNode name="bullet4b" styleLbl="node1">
                  <dgm:alg type="sp"/>
                  <dgm:shape xmlns:r="http://schemas.openxmlformats.org/officeDocument/2006/relationships" type="ellipse" r:blip="">
                    <dgm:adjLst/>
                  </dgm:shape>
                  <dgm:presOf/>
                  <dgm:constrLst/>
                  <dgm:ruleLst/>
                </dgm:layoutNode>
                <dgm:layoutNode name="textBox4b" styleLbl="revTx">
                  <dgm:varLst>
                    <dgm:bulletEnabled val="1"/>
                  </dgm:varLst>
                  <dgm:choose name="Name97">
                    <dgm:if name="Name98" func="var" arg="dir" op="equ" val="norm">
                      <dgm:choose name="Name99">
                        <dgm:if name="Name100" axis="root des" ptType="all node" func="maxDepth" op="gt" val="1">
                          <dgm:alg type="tx">
                            <dgm:param type="txAnchorVert" val="t"/>
                            <dgm:param type="parTxLTRAlign" val="l"/>
                            <dgm:param type="parTxRTLAlign" val="r"/>
                          </dgm:alg>
                        </dgm:if>
                        <dgm:else name="Name101">
                          <dgm:alg type="tx">
                            <dgm:param type="txAnchorVert" val="t"/>
                            <dgm:param type="parTxLTRAlign" val="l"/>
                            <dgm:param type="parTxRTLAlign" val="l"/>
                          </dgm:alg>
                        </dgm:else>
                      </dgm:choose>
                    </dgm:if>
                    <dgm:else name="Name102">
                      <dgm:choose name="Name103">
                        <dgm:if name="Name104" axis="root des" ptType="all node" func="maxDepth" op="gt" val="1">
                          <dgm:alg type="tx">
                            <dgm:param type="txAnchorVert" val="b"/>
                            <dgm:param type="txAnchorVertCh" val="b"/>
                            <dgm:param type="parTxLTRAlign" val="l"/>
                            <dgm:param type="parTxRTLAlign" val="r"/>
                          </dgm:alg>
                        </dgm:if>
                        <dgm:else name="Name105">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06">
                    <dgm:if name="Name107" func="var" arg="dir" op="equ" val="norm">
                      <dgm:constrLst>
                        <dgm:constr type="rMarg"/>
                        <dgm:constr type="tMarg"/>
                        <dgm:constr type="bMarg"/>
                      </dgm:constrLst>
                    </dgm:if>
                    <dgm:else name="Name108">
                      <dgm:constrLst>
                        <dgm:constr type="lMarg"/>
                        <dgm:constr type="tMarg"/>
                        <dgm:constr type="bMarg"/>
                      </dgm:constrLst>
                    </dgm:else>
                  </dgm:choose>
                  <dgm:ruleLst>
                    <dgm:rule type="primFontSz" val="5" fact="NaN" max="NaN"/>
                  </dgm:ruleLst>
                </dgm:layoutNode>
              </dgm:forEach>
              <dgm:forEach name="Name109" axis="ch" ptType="node" st="3" cnt="1">
                <dgm:layoutNode name="bullet4c" styleLbl="node1">
                  <dgm:alg type="sp"/>
                  <dgm:shape xmlns:r="http://schemas.openxmlformats.org/officeDocument/2006/relationships" type="ellipse" r:blip="">
                    <dgm:adjLst/>
                  </dgm:shape>
                  <dgm:presOf/>
                  <dgm:constrLst/>
                  <dgm:ruleLst/>
                </dgm:layoutNode>
                <dgm:layoutNode name="textBox4c" styleLbl="revTx">
                  <dgm:varLst>
                    <dgm:bulletEnabled val="1"/>
                  </dgm:varLst>
                  <dgm:choose name="Name110">
                    <dgm:if name="Name111" func="var" arg="dir" op="equ" val="norm">
                      <dgm:choose name="Name112">
                        <dgm:if name="Name113" axis="root des" ptType="all node" func="maxDepth" op="gt" val="1">
                          <dgm:alg type="tx">
                            <dgm:param type="txAnchorVert" val="t"/>
                            <dgm:param type="parTxLTRAlign" val="l"/>
                            <dgm:param type="parTxRTLAlign" val="r"/>
                          </dgm:alg>
                        </dgm:if>
                        <dgm:else name="Name114">
                          <dgm:alg type="tx">
                            <dgm:param type="txAnchorVert" val="t"/>
                            <dgm:param type="parTxLTRAlign" val="l"/>
                            <dgm:param type="parTxRTLAlign" val="l"/>
                          </dgm:alg>
                        </dgm:else>
                      </dgm:choose>
                    </dgm:if>
                    <dgm:else name="Name115">
                      <dgm:choose name="Name116">
                        <dgm:if name="Name117" axis="root des" ptType="all node" func="maxDepth" op="gt" val="1">
                          <dgm:alg type="tx">
                            <dgm:param type="txAnchorVert" val="b"/>
                            <dgm:param type="txAnchorVertCh" val="b"/>
                            <dgm:param type="parTxLTRAlign" val="l"/>
                            <dgm:param type="parTxRTLAlign" val="r"/>
                          </dgm:alg>
                        </dgm:if>
                        <dgm:else name="Name118">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19">
                    <dgm:if name="Name120" func="var" arg="dir" op="equ" val="norm">
                      <dgm:constrLst>
                        <dgm:constr type="rMarg"/>
                        <dgm:constr type="tMarg"/>
                        <dgm:constr type="bMarg"/>
                      </dgm:constrLst>
                    </dgm:if>
                    <dgm:else name="Name121">
                      <dgm:constrLst>
                        <dgm:constr type="lMarg"/>
                        <dgm:constr type="tMarg"/>
                        <dgm:constr type="bMarg"/>
                      </dgm:constrLst>
                    </dgm:else>
                  </dgm:choose>
                  <dgm:ruleLst>
                    <dgm:rule type="primFontSz" val="5" fact="NaN" max="NaN"/>
                  </dgm:ruleLst>
                </dgm:layoutNode>
              </dgm:forEach>
              <dgm:forEach name="Name122" axis="ch" ptType="node" st="4" cnt="1">
                <dgm:layoutNode name="bullet4d" styleLbl="node1">
                  <dgm:alg type="sp"/>
                  <dgm:shape xmlns:r="http://schemas.openxmlformats.org/officeDocument/2006/relationships" type="ellipse" r:blip="">
                    <dgm:adjLst/>
                  </dgm:shape>
                  <dgm:presOf/>
                  <dgm:constrLst/>
                  <dgm:ruleLst/>
                </dgm:layoutNode>
                <dgm:layoutNode name="textBox4d" styleLbl="revTx">
                  <dgm:varLst>
                    <dgm:bulletEnabled val="1"/>
                  </dgm:varLst>
                  <dgm:choose name="Name123">
                    <dgm:if name="Name124" func="var" arg="dir" op="equ" val="norm">
                      <dgm:choose name="Name125">
                        <dgm:if name="Name126" axis="root des" ptType="all node" func="maxDepth" op="gt" val="1">
                          <dgm:alg type="tx">
                            <dgm:param type="txAnchorVert" val="t"/>
                            <dgm:param type="parTxLTRAlign" val="l"/>
                            <dgm:param type="parTxRTLAlign" val="r"/>
                          </dgm:alg>
                        </dgm:if>
                        <dgm:else name="Name127">
                          <dgm:alg type="tx">
                            <dgm:param type="txAnchorVert" val="t"/>
                            <dgm:param type="parTxLTRAlign" val="l"/>
                            <dgm:param type="parTxRTLAlign" val="l"/>
                          </dgm:alg>
                        </dgm:else>
                      </dgm:choose>
                    </dgm:if>
                    <dgm:else name="Name128">
                      <dgm:choose name="Name129">
                        <dgm:if name="Name130" axis="root des" ptType="all node" func="maxDepth" op="gt" val="1">
                          <dgm:alg type="tx">
                            <dgm:param type="txAnchorVert" val="b"/>
                            <dgm:param type="txAnchorVertCh" val="b"/>
                            <dgm:param type="parTxLTRAlign" val="l"/>
                            <dgm:param type="parTxRTLAlign" val="r"/>
                          </dgm:alg>
                        </dgm:if>
                        <dgm:else name="Name131">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32">
                    <dgm:if name="Name133" func="var" arg="dir" op="equ" val="norm">
                      <dgm:constrLst>
                        <dgm:constr type="rMarg"/>
                        <dgm:constr type="tMarg"/>
                        <dgm:constr type="bMarg"/>
                      </dgm:constrLst>
                    </dgm:if>
                    <dgm:else name="Name134">
                      <dgm:constrLst>
                        <dgm:constr type="lMarg"/>
                        <dgm:constr type="tMarg"/>
                        <dgm:constr type="bMarg"/>
                      </dgm:constrLst>
                    </dgm:else>
                  </dgm:choose>
                  <dgm:ruleLst>
                    <dgm:rule type="primFontSz" val="5" fact="NaN" max="NaN"/>
                  </dgm:ruleLst>
                </dgm:layoutNode>
              </dgm:forEach>
            </dgm:layoutNode>
          </dgm:if>
          <dgm:else name="Name135">
            <dgm:layoutNode name="arrowDiagram5">
              <dgm:alg type="composite">
                <dgm:param type="vertAlign" val="none"/>
                <dgm:param type="horzAlign" val="none"/>
              </dgm:alg>
              <dgm:shape xmlns:r="http://schemas.openxmlformats.org/officeDocument/2006/relationships" r:blip="">
                <dgm:adjLst/>
              </dgm:shape>
              <dgm:presOf/>
              <dgm:choose name="Name136">
                <dgm:if name="Name137" func="var" arg="dir" op="equ" val="norm">
                  <dgm:constrLst>
                    <dgm:constr type="ctrX" for="ch" forName="bullet5a" refType="w" fact="0.11"/>
                    <dgm:constr type="ctrY" for="ch" forName="bullet5a" refType="h" fact="0.762"/>
                    <dgm:constr type="w" for="ch" forName="bullet5a" refType="w" fact="0.023"/>
                    <dgm:constr type="h" for="ch" forName="bullet5a" refType="w" refFor="ch" refForName="bullet5a"/>
                    <dgm:constr type="l" for="ch" forName="textBox5a" refType="ctrX" refFor="ch" refForName="bullet5a"/>
                    <dgm:constr type="t" for="ch" forName="textBox5a" refType="ctrY" refFor="ch" refForName="bullet5a"/>
                    <dgm:constr type="w" for="ch" forName="textBox5a" refType="w" fact="0.131"/>
                    <dgm:constr type="h" for="ch" forName="textBox5a" refType="h" fact="0.238"/>
                    <dgm:constr type="userA" refType="h" refFor="ch" refForName="bullet5a" fact="0.53"/>
                    <dgm:constr type="lMarg" for="ch" forName="textBox5a" refType="userA" fact="2.834"/>
                    <dgm:constr type="ctrX" for="ch" forName="bullet5b" refType="w" fact="0.241"/>
                    <dgm:constr type="ctrY" for="ch" forName="bullet5b" refType="h" fact="0.581"/>
                    <dgm:constr type="w" for="ch" forName="bullet5b" refType="w" fact="0.036"/>
                    <dgm:constr type="h" for="ch" forName="bullet5b" refType="w" refFor="ch" refForName="bullet5b"/>
                    <dgm:constr type="l" for="ch" forName="textBox5b" refType="ctrX" refFor="ch" refForName="bullet5b"/>
                    <dgm:constr type="t" for="ch" forName="textBox5b" refType="ctrY" refFor="ch" refForName="bullet5b"/>
                    <dgm:constr type="w" for="ch" forName="textBox5b" refType="w" fact="0.166"/>
                    <dgm:constr type="h" for="ch" forName="textBox5b" refType="h" fact="0.419"/>
                    <dgm:constr type="userB" refType="h" refFor="ch" refForName="bullet5b" fact="0.53"/>
                    <dgm:constr type="lMarg" for="ch" forName="textBox5b" refType="userB" fact="2.834"/>
                    <dgm:constr type="ctrX" for="ch" forName="bullet5c" refType="w" fact="0.407"/>
                    <dgm:constr type="ctrY" for="ch" forName="bullet5c" refType="h" fact="0.438"/>
                    <dgm:constr type="w" for="ch" forName="bullet5c" refType="w" fact="0.048"/>
                    <dgm:constr type="h" for="ch" forName="bullet5c" refType="w" refFor="ch" refForName="bullet5c"/>
                    <dgm:constr type="l" for="ch" forName="textBox5c" refType="ctrX" refFor="ch" refForName="bullet5c"/>
                    <dgm:constr type="t" for="ch" forName="textBox5c" refType="ctrY" refFor="ch" refForName="bullet5c"/>
                    <dgm:constr type="w" for="ch" forName="textBox5c" refType="w" fact="0.193"/>
                    <dgm:constr type="h" for="ch" forName="textBox5c" refType="h" fact="0.562"/>
                    <dgm:constr type="userC" refType="h" refFor="ch" refForName="bullet5c" fact="0.53"/>
                    <dgm:constr type="lMarg" for="ch" forName="textBox5c" refType="userC" fact="2.834"/>
                    <dgm:constr type="ctrX" for="ch" forName="bullet5d" refType="w" fact="0.6"/>
                    <dgm:constr type="ctrY" for="ch" forName="bullet5d" refType="h" fact="0.33"/>
                    <dgm:constr type="w" for="ch" forName="bullet5d" refType="w" fact="0.062"/>
                    <dgm:constr type="h" for="ch" forName="bullet5d" refType="w" refFor="ch" refForName="bullet5d"/>
                    <dgm:constr type="l" for="ch" forName="textBox5d" refType="ctrX" refFor="ch" refForName="bullet5d"/>
                    <dgm:constr type="t" for="ch" forName="textBox5d" refType="ctrY" refFor="ch" refForName="bullet5d"/>
                    <dgm:constr type="w" for="ch" forName="textBox5d" refType="w" fact="0.2"/>
                    <dgm:constr type="h" for="ch" forName="textBox5d" refType="h" fact="0.67"/>
                    <dgm:constr type="userD" refType="h" refFor="ch" refForName="bullet5d" fact="0.53"/>
                    <dgm:constr type="lMarg" for="ch" forName="textBox5d" refType="userD" fact="2.834"/>
                    <dgm:constr type="ctrX" for="ch" forName="bullet5e" refType="w" fact="0.8"/>
                    <dgm:constr type="ctrY" for="ch" forName="bullet5e" refType="h" fact="0.264"/>
                    <dgm:constr type="w" for="ch" forName="bullet5e" refType="w" fact="0.079"/>
                    <dgm:constr type="h" for="ch" forName="bullet5e" refType="w" refFor="ch" refForName="bullet5e"/>
                    <dgm:constr type="l" for="ch" forName="textBox5e" refType="ctrX" refFor="ch" refForName="bullet5e"/>
                    <dgm:constr type="t" for="ch" forName="textBox5e" refType="ctrY" refFor="ch" refForName="bullet5e"/>
                    <dgm:constr type="w" for="ch" forName="textBox5e" refType="w" fact="0.2"/>
                    <dgm:constr type="h" for="ch" forName="textBox5e" refType="h" fact="0.736"/>
                    <dgm:constr type="userE" refType="h" refFor="ch" refForName="bullet5e" fact="0.53"/>
                    <dgm:constr type="lMarg" for="ch" forName="textBox5e" refType="userE" fact="2.834"/>
                    <dgm:constr type="primFontSz" for="ch" ptType="node" op="equ" val="65"/>
                  </dgm:constrLst>
                </dgm:if>
                <dgm:else name="Name138">
                  <dgm:constrLst>
                    <dgm:constr type="ctrX" for="ch" forName="bullet5a" refType="w" fact="0.11"/>
                    <dgm:constr type="ctrY" for="ch" forName="bullet5a" refType="h" fact="0.762"/>
                    <dgm:constr type="w" for="ch" forName="bullet5a" refType="w" fact="0.023"/>
                    <dgm:constr type="h" for="ch" forName="bullet5a" refType="w" refFor="ch" refForName="bullet5a"/>
                    <dgm:constr type="r" for="ch" forName="textBox5a" refType="ctrX" refFor="ch" refForName="bullet5a"/>
                    <dgm:constr type="b" for="ch" forName="textBox5a" refType="ctrY" refFor="ch" refForName="bullet5a"/>
                    <dgm:constr type="w" for="ch" forName="textBox5a" refType="w" fact="0.11"/>
                    <dgm:constr type="h" for="ch" forName="textBox5a" refType="h" fact="0.762"/>
                    <dgm:constr type="userA" refType="h" refFor="ch" refForName="bullet5a" fact="0.53"/>
                    <dgm:constr type="rMarg" for="ch" forName="textBox5a" refType="userA" fact="2.834"/>
                    <dgm:constr type="ctrX" for="ch" forName="bullet5b" refType="w" fact="0.241"/>
                    <dgm:constr type="ctrY" for="ch" forName="bullet5b" refType="h" fact="0.581"/>
                    <dgm:constr type="w" for="ch" forName="bullet5b" refType="w" fact="0.036"/>
                    <dgm:constr type="h" for="ch" forName="bullet5b" refType="w" refFor="ch" refForName="bullet5b"/>
                    <dgm:constr type="r" for="ch" forName="textBox5b" refType="ctrX" refFor="ch" refForName="bullet5b"/>
                    <dgm:constr type="b" for="ch" forName="textBox5b" refType="ctrY" refFor="ch" refForName="bullet5b"/>
                    <dgm:constr type="w" for="ch" forName="textBox5b" refType="w" fact="0.131"/>
                    <dgm:constr type="h" for="ch" forName="textBox5b" refType="h" fact="0.581"/>
                    <dgm:constr type="userB" refType="h" refFor="ch" refForName="bullet5b" fact="0.53"/>
                    <dgm:constr type="rMarg" for="ch" forName="textBox5b" refType="userB" fact="2.834"/>
                    <dgm:constr type="ctrX" for="ch" forName="bullet5c" refType="w" fact="0.407"/>
                    <dgm:constr type="ctrY" for="ch" forName="bullet5c" refType="h" fact="0.438"/>
                    <dgm:constr type="w" for="ch" forName="bullet5c" refType="w" fact="0.048"/>
                    <dgm:constr type="h" for="ch" forName="bullet5c" refType="w" refFor="ch" refForName="bullet5c"/>
                    <dgm:constr type="r" for="ch" forName="textBox5c" refType="ctrX" refFor="ch" refForName="bullet5c"/>
                    <dgm:constr type="b" for="ch" forName="textBox5c" refType="ctrY" refFor="ch" refForName="bullet5c"/>
                    <dgm:constr type="w" for="ch" forName="textBox5c" refType="w" fact="0.166"/>
                    <dgm:constr type="h" for="ch" forName="textBox5c" refType="h" fact="0.438"/>
                    <dgm:constr type="userC" refType="h" refFor="ch" refForName="bullet5c" fact="0.53"/>
                    <dgm:constr type="rMarg" for="ch" forName="textBox5c" refType="userC" fact="2.834"/>
                    <dgm:constr type="ctrX" for="ch" forName="bullet5d" refType="w" fact="0.6"/>
                    <dgm:constr type="ctrY" for="ch" forName="bullet5d" refType="h" fact="0.33"/>
                    <dgm:constr type="w" for="ch" forName="bullet5d" refType="w" fact="0.062"/>
                    <dgm:constr type="h" for="ch" forName="bullet5d" refType="w" refFor="ch" refForName="bullet5d"/>
                    <dgm:constr type="r" for="ch" forName="textBox5d" refType="ctrX" refFor="ch" refForName="bullet5d"/>
                    <dgm:constr type="b" for="ch" forName="textBox5d" refType="ctrY" refFor="ch" refForName="bullet5d"/>
                    <dgm:constr type="w" for="ch" forName="textBox5d" refType="w" fact="0.193"/>
                    <dgm:constr type="h" for="ch" forName="textBox5d" refType="h" fact="0.33"/>
                    <dgm:constr type="userD" refType="h" refFor="ch" refForName="bullet5d" fact="0.53"/>
                    <dgm:constr type="rMarg" for="ch" forName="textBox5d" refType="userD" fact="2.834"/>
                    <dgm:constr type="ctrX" for="ch" forName="bullet5e" refType="w" fact="0.8"/>
                    <dgm:constr type="ctrY" for="ch" forName="bullet5e" refType="h" fact="0.264"/>
                    <dgm:constr type="w" for="ch" forName="bullet5e" refType="w" fact="0.079"/>
                    <dgm:constr type="h" for="ch" forName="bullet5e" refType="w" refFor="ch" refForName="bullet5e"/>
                    <dgm:constr type="r" for="ch" forName="textBox5e" refType="ctrX" refFor="ch" refForName="bullet5e"/>
                    <dgm:constr type="b" for="ch" forName="textBox5e" refType="ctrY" refFor="ch" refForName="bullet5e"/>
                    <dgm:constr type="w" for="ch" forName="textBox5e" refType="w" fact="0.2"/>
                    <dgm:constr type="h" for="ch" forName="textBox5e" refType="h" fact="0.264"/>
                    <dgm:constr type="userE" refType="h" refFor="ch" refForName="bullet5e" fact="0.53"/>
                    <dgm:constr type="rMarg" for="ch" forName="textBox5e" refType="userE" fact="2.834"/>
                    <dgm:constr type="primFontSz" for="ch" ptType="node" op="equ" val="65"/>
                  </dgm:constrLst>
                </dgm:else>
              </dgm:choose>
              <dgm:ruleLst/>
              <dgm:forEach name="Name139" axis="ch" ptType="node" cnt="1">
                <dgm:layoutNode name="bullet5a" styleLbl="node1">
                  <dgm:alg type="sp"/>
                  <dgm:shape xmlns:r="http://schemas.openxmlformats.org/officeDocument/2006/relationships" type="ellipse" r:blip="">
                    <dgm:adjLst/>
                  </dgm:shape>
                  <dgm:presOf/>
                  <dgm:constrLst/>
                  <dgm:ruleLst/>
                </dgm:layoutNode>
                <dgm:layoutNode name="textBox5a" styleLbl="revTx">
                  <dgm:varLst>
                    <dgm:bulletEnabled val="1"/>
                  </dgm:varLst>
                  <dgm:choose name="Name140">
                    <dgm:if name="Name141" func="var" arg="dir" op="equ" val="norm">
                      <dgm:choose name="Name142">
                        <dgm:if name="Name143" axis="root des" ptType="all node" func="maxDepth" op="gt" val="1">
                          <dgm:alg type="tx">
                            <dgm:param type="txAnchorVert" val="t"/>
                            <dgm:param type="parTxLTRAlign" val="l"/>
                            <dgm:param type="parTxRTLAlign" val="r"/>
                          </dgm:alg>
                        </dgm:if>
                        <dgm:else name="Name144">
                          <dgm:alg type="tx">
                            <dgm:param type="txAnchorVert" val="t"/>
                            <dgm:param type="parTxLTRAlign" val="l"/>
                            <dgm:param type="parTxRTLAlign" val="l"/>
                          </dgm:alg>
                        </dgm:else>
                      </dgm:choose>
                    </dgm:if>
                    <dgm:else name="Name145">
                      <dgm:choose name="Name146">
                        <dgm:if name="Name147" axis="root des" ptType="all node" func="maxDepth" op="gt" val="1">
                          <dgm:alg type="tx">
                            <dgm:param type="txAnchorVert" val="b"/>
                            <dgm:param type="txAnchorVertCh" val="b"/>
                            <dgm:param type="parTxLTRAlign" val="l"/>
                            <dgm:param type="parTxRTLAlign" val="r"/>
                          </dgm:alg>
                        </dgm:if>
                        <dgm:else name="Name148">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49">
                    <dgm:if name="Name150" func="var" arg="dir" op="equ" val="norm">
                      <dgm:constrLst>
                        <dgm:constr type="rMarg"/>
                        <dgm:constr type="tMarg"/>
                        <dgm:constr type="bMarg"/>
                      </dgm:constrLst>
                    </dgm:if>
                    <dgm:else name="Name151">
                      <dgm:constrLst>
                        <dgm:constr type="lMarg"/>
                        <dgm:constr type="tMarg"/>
                        <dgm:constr type="bMarg"/>
                      </dgm:constrLst>
                    </dgm:else>
                  </dgm:choose>
                  <dgm:ruleLst>
                    <dgm:rule type="primFontSz" val="5" fact="NaN" max="NaN"/>
                  </dgm:ruleLst>
                </dgm:layoutNode>
              </dgm:forEach>
              <dgm:forEach name="Name152" axis="ch" ptType="node" st="2" cnt="1">
                <dgm:layoutNode name="bullet5b" styleLbl="node1">
                  <dgm:alg type="sp"/>
                  <dgm:shape xmlns:r="http://schemas.openxmlformats.org/officeDocument/2006/relationships" type="ellipse" r:blip="">
                    <dgm:adjLst/>
                  </dgm:shape>
                  <dgm:presOf/>
                  <dgm:constrLst/>
                  <dgm:ruleLst/>
                </dgm:layoutNode>
                <dgm:layoutNode name="textBox5b" styleLbl="revTx">
                  <dgm:varLst>
                    <dgm:bulletEnabled val="1"/>
                  </dgm:varLst>
                  <dgm:choose name="Name153">
                    <dgm:if name="Name154" func="var" arg="dir" op="equ" val="norm">
                      <dgm:choose name="Name155">
                        <dgm:if name="Name156" axis="root des" ptType="all node" func="maxDepth" op="gt" val="1">
                          <dgm:alg type="tx">
                            <dgm:param type="txAnchorVert" val="t"/>
                            <dgm:param type="parTxLTRAlign" val="l"/>
                            <dgm:param type="parTxRTLAlign" val="r"/>
                          </dgm:alg>
                        </dgm:if>
                        <dgm:else name="Name157">
                          <dgm:alg type="tx">
                            <dgm:param type="txAnchorVert" val="t"/>
                            <dgm:param type="parTxLTRAlign" val="l"/>
                            <dgm:param type="parTxRTLAlign" val="l"/>
                          </dgm:alg>
                        </dgm:else>
                      </dgm:choose>
                    </dgm:if>
                    <dgm:else name="Name158">
                      <dgm:choose name="Name159">
                        <dgm:if name="Name160" axis="root des" ptType="all node" func="maxDepth" op="gt" val="1">
                          <dgm:alg type="tx">
                            <dgm:param type="txAnchorVert" val="b"/>
                            <dgm:param type="txAnchorVertCh" val="b"/>
                            <dgm:param type="parTxLTRAlign" val="l"/>
                            <dgm:param type="parTxRTLAlign" val="r"/>
                          </dgm:alg>
                        </dgm:if>
                        <dgm:else name="Name161">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62">
                    <dgm:if name="Name163" func="var" arg="dir" op="equ" val="norm">
                      <dgm:constrLst>
                        <dgm:constr type="rMarg"/>
                        <dgm:constr type="tMarg"/>
                        <dgm:constr type="bMarg"/>
                      </dgm:constrLst>
                    </dgm:if>
                    <dgm:else name="Name164">
                      <dgm:constrLst>
                        <dgm:constr type="lMarg"/>
                        <dgm:constr type="tMarg"/>
                        <dgm:constr type="bMarg"/>
                      </dgm:constrLst>
                    </dgm:else>
                  </dgm:choose>
                  <dgm:ruleLst>
                    <dgm:rule type="primFontSz" val="5" fact="NaN" max="NaN"/>
                  </dgm:ruleLst>
                </dgm:layoutNode>
              </dgm:forEach>
              <dgm:forEach name="Name165" axis="ch" ptType="node" st="3" cnt="1">
                <dgm:layoutNode name="bullet5c" styleLbl="node1">
                  <dgm:alg type="sp"/>
                  <dgm:shape xmlns:r="http://schemas.openxmlformats.org/officeDocument/2006/relationships" type="ellipse" r:blip="">
                    <dgm:adjLst/>
                  </dgm:shape>
                  <dgm:presOf/>
                  <dgm:constrLst/>
                  <dgm:ruleLst/>
                </dgm:layoutNode>
                <dgm:layoutNode name="textBox5c" styleLbl="revTx">
                  <dgm:varLst>
                    <dgm:bulletEnabled val="1"/>
                  </dgm:varLst>
                  <dgm:choose name="Name166">
                    <dgm:if name="Name167" func="var" arg="dir" op="equ" val="norm">
                      <dgm:choose name="Name168">
                        <dgm:if name="Name169" axis="root des" ptType="all node" func="maxDepth" op="gt" val="1">
                          <dgm:alg type="tx">
                            <dgm:param type="txAnchorVert" val="t"/>
                            <dgm:param type="parTxLTRAlign" val="l"/>
                            <dgm:param type="parTxRTLAlign" val="r"/>
                          </dgm:alg>
                        </dgm:if>
                        <dgm:else name="Name170">
                          <dgm:alg type="tx">
                            <dgm:param type="txAnchorVert" val="t"/>
                            <dgm:param type="parTxLTRAlign" val="l"/>
                            <dgm:param type="parTxRTLAlign" val="l"/>
                          </dgm:alg>
                        </dgm:else>
                      </dgm:choose>
                    </dgm:if>
                    <dgm:else name="Name171">
                      <dgm:choose name="Name172">
                        <dgm:if name="Name173" axis="root des" ptType="all node" func="maxDepth" op="gt" val="1">
                          <dgm:alg type="tx">
                            <dgm:param type="txAnchorVert" val="b"/>
                            <dgm:param type="txAnchorVertCh" val="b"/>
                            <dgm:param type="parTxLTRAlign" val="l"/>
                            <dgm:param type="parTxRTLAlign" val="r"/>
                          </dgm:alg>
                        </dgm:if>
                        <dgm:else name="Name174">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75">
                    <dgm:if name="Name176" func="var" arg="dir" op="equ" val="norm">
                      <dgm:constrLst>
                        <dgm:constr type="rMarg"/>
                        <dgm:constr type="tMarg"/>
                        <dgm:constr type="bMarg"/>
                      </dgm:constrLst>
                    </dgm:if>
                    <dgm:else name="Name177">
                      <dgm:constrLst>
                        <dgm:constr type="lMarg"/>
                        <dgm:constr type="tMarg"/>
                        <dgm:constr type="bMarg"/>
                      </dgm:constrLst>
                    </dgm:else>
                  </dgm:choose>
                  <dgm:ruleLst>
                    <dgm:rule type="primFontSz" val="5" fact="NaN" max="NaN"/>
                  </dgm:ruleLst>
                </dgm:layoutNode>
              </dgm:forEach>
              <dgm:forEach name="Name178" axis="ch" ptType="node" st="4" cnt="1">
                <dgm:layoutNode name="bullet5d" styleLbl="node1">
                  <dgm:alg type="sp"/>
                  <dgm:shape xmlns:r="http://schemas.openxmlformats.org/officeDocument/2006/relationships" type="ellipse" r:blip="">
                    <dgm:adjLst/>
                  </dgm:shape>
                  <dgm:presOf/>
                  <dgm:constrLst/>
                  <dgm:ruleLst/>
                </dgm:layoutNode>
                <dgm:layoutNode name="textBox5d" styleLbl="revTx">
                  <dgm:varLst>
                    <dgm:bulletEnabled val="1"/>
                  </dgm:varLst>
                  <dgm:choose name="Name179">
                    <dgm:if name="Name180" func="var" arg="dir" op="equ" val="norm">
                      <dgm:choose name="Name181">
                        <dgm:if name="Name182" axis="root des" ptType="all node" func="maxDepth" op="gt" val="1">
                          <dgm:alg type="tx">
                            <dgm:param type="txAnchorVert" val="t"/>
                            <dgm:param type="parTxLTRAlign" val="l"/>
                            <dgm:param type="parTxRTLAlign" val="r"/>
                          </dgm:alg>
                        </dgm:if>
                        <dgm:else name="Name183">
                          <dgm:alg type="tx">
                            <dgm:param type="txAnchorVert" val="t"/>
                            <dgm:param type="parTxLTRAlign" val="l"/>
                            <dgm:param type="parTxRTLAlign" val="l"/>
                          </dgm:alg>
                        </dgm:else>
                      </dgm:choose>
                    </dgm:if>
                    <dgm:else name="Name184">
                      <dgm:choose name="Name185">
                        <dgm:if name="Name186" axis="root des" ptType="all node" func="maxDepth" op="gt" val="1">
                          <dgm:alg type="tx">
                            <dgm:param type="txAnchorVert" val="b"/>
                            <dgm:param type="txAnchorVertCh" val="b"/>
                            <dgm:param type="parTxLTRAlign" val="l"/>
                            <dgm:param type="parTxRTLAlign" val="r"/>
                          </dgm:alg>
                        </dgm:if>
                        <dgm:else name="Name187">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88">
                    <dgm:if name="Name189" func="var" arg="dir" op="equ" val="norm">
                      <dgm:constrLst>
                        <dgm:constr type="rMarg"/>
                        <dgm:constr type="tMarg"/>
                        <dgm:constr type="bMarg"/>
                      </dgm:constrLst>
                    </dgm:if>
                    <dgm:else name="Name190">
                      <dgm:constrLst>
                        <dgm:constr type="lMarg"/>
                        <dgm:constr type="tMarg"/>
                        <dgm:constr type="bMarg"/>
                      </dgm:constrLst>
                    </dgm:else>
                  </dgm:choose>
                  <dgm:ruleLst>
                    <dgm:rule type="primFontSz" val="5" fact="NaN" max="NaN"/>
                  </dgm:ruleLst>
                </dgm:layoutNode>
              </dgm:forEach>
              <dgm:forEach name="Name191" axis="ch" ptType="node" st="5" cnt="1">
                <dgm:layoutNode name="bullet5e" styleLbl="node1">
                  <dgm:alg type="sp"/>
                  <dgm:shape xmlns:r="http://schemas.openxmlformats.org/officeDocument/2006/relationships" type="ellipse" r:blip="">
                    <dgm:adjLst/>
                  </dgm:shape>
                  <dgm:presOf/>
                  <dgm:constrLst/>
                  <dgm:ruleLst/>
                </dgm:layoutNode>
                <dgm:layoutNode name="textBox5e" styleLbl="revTx">
                  <dgm:varLst>
                    <dgm:bulletEnabled val="1"/>
                  </dgm:varLst>
                  <dgm:choose name="Name192">
                    <dgm:if name="Name193" func="var" arg="dir" op="equ" val="norm">
                      <dgm:choose name="Name194">
                        <dgm:if name="Name195" axis="root des" ptType="all node" func="maxDepth" op="gt" val="1">
                          <dgm:alg type="tx">
                            <dgm:param type="txAnchorVert" val="t"/>
                            <dgm:param type="parTxLTRAlign" val="l"/>
                            <dgm:param type="parTxRTLAlign" val="r"/>
                          </dgm:alg>
                        </dgm:if>
                        <dgm:else name="Name196">
                          <dgm:alg type="tx">
                            <dgm:param type="txAnchorVert" val="t"/>
                            <dgm:param type="parTxLTRAlign" val="l"/>
                            <dgm:param type="parTxRTLAlign" val="l"/>
                          </dgm:alg>
                        </dgm:else>
                      </dgm:choose>
                    </dgm:if>
                    <dgm:else name="Name197">
                      <dgm:choose name="Name198">
                        <dgm:if name="Name199" axis="root des" ptType="all node" func="maxDepth" op="gt" val="1">
                          <dgm:alg type="tx">
                            <dgm:param type="txAnchorVert" val="b"/>
                            <dgm:param type="txAnchorVertCh" val="b"/>
                            <dgm:param type="parTxLTRAlign" val="l"/>
                            <dgm:param type="parTxRTLAlign" val="r"/>
                          </dgm:alg>
                        </dgm:if>
                        <dgm:else name="Name200">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201">
                    <dgm:if name="Name202" func="var" arg="dir" op="equ" val="norm">
                      <dgm:constrLst>
                        <dgm:constr type="rMarg"/>
                        <dgm:constr type="tMarg"/>
                        <dgm:constr type="bMarg"/>
                      </dgm:constrLst>
                    </dgm:if>
                    <dgm:else name="Name203">
                      <dgm:constrLst>
                        <dgm:constr type="lMarg"/>
                        <dgm:constr type="tMarg"/>
                        <dgm:constr type="bMarg"/>
                      </dgm:constrLst>
                    </dgm:else>
                  </dgm:choose>
                  <dgm:ruleLst>
                    <dgm:rule type="primFontSz" val="5" fact="NaN" max="NaN"/>
                  </dgm:ruleLst>
                </dgm:layoutNode>
              </dgm:forEach>
            </dgm:layoutNode>
          </dgm:else>
        </dgm:choose>
      </dgm:if>
      <dgm:else name="Name204"/>
    </dgm:choose>
  </dgm:layoutNode>
</dgm:layoutDef>
</file>

<file path=ppt/diagrams/layout20.xml><?xml version="1.0" encoding="utf-8"?>
<dgm:layoutDef xmlns:dgm="http://schemas.openxmlformats.org/drawingml/2006/diagram" xmlns:a="http://schemas.openxmlformats.org/drawingml/2006/main" uniqueId="urn:microsoft.com/office/officeart/2005/8/layout/arrow2">
  <dgm:title val=""/>
  <dgm:desc val=""/>
  <dgm:catLst>
    <dgm:cat type="process" pri="2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arrowDiagram">
    <dgm:varLst>
      <dgm:chMax val="5"/>
      <dgm:dir/>
      <dgm:resizeHandles val="exact"/>
    </dgm:varLst>
    <dgm:alg type="composite">
      <dgm:param type="ar" val="1.6"/>
    </dgm:alg>
    <dgm:shape xmlns:r="http://schemas.openxmlformats.org/officeDocument/2006/relationships" r:blip="">
      <dgm:adjLst/>
    </dgm:shape>
    <dgm:presOf/>
    <dgm:constrLst>
      <dgm:constr type="l" for="ch" forName="arrow"/>
      <dgm:constr type="t" for="ch" forName="arrow"/>
      <dgm:constr type="w" for="ch" forName="arrow" refType="w"/>
      <dgm:constr type="h" for="ch" forName="arrow" refType="h"/>
      <dgm:constr type="ctrX" for="ch" forName="arrowDiagram1" refType="w" fact="0.5"/>
      <dgm:constr type="ctrY" for="ch" forName="arrowDiagram1" refType="h" fact="0.5"/>
      <dgm:constr type="w" for="ch" forName="arrowDiagram1" refType="w"/>
      <dgm:constr type="h" for="ch" forName="arrowDiagram1" refType="h"/>
      <dgm:constr type="ctrX" for="ch" forName="arrowDiagram2" refType="w" fact="0.5"/>
      <dgm:constr type="ctrY" for="ch" forName="arrowDiagram2" refType="h" fact="0.5"/>
      <dgm:constr type="w" for="ch" forName="arrowDiagram2" refType="w"/>
      <dgm:constr type="h" for="ch" forName="arrowDiagram2" refType="h"/>
      <dgm:constr type="ctrX" for="ch" forName="arrowDiagram3" refType="w" fact="0.5"/>
      <dgm:constr type="ctrY" for="ch" forName="arrowDiagram3" refType="h" fact="0.5"/>
      <dgm:constr type="w" for="ch" forName="arrowDiagram3" refType="w"/>
      <dgm:constr type="h" for="ch" forName="arrowDiagram3" refType="h"/>
      <dgm:constr type="ctrX" for="ch" forName="arrowDiagram4" refType="w" fact="0.5"/>
      <dgm:constr type="ctrY" for="ch" forName="arrowDiagram4" refType="h" fact="0.5"/>
      <dgm:constr type="w" for="ch" forName="arrowDiagram4" refType="w"/>
      <dgm:constr type="h" for="ch" forName="arrowDiagram4" refType="h"/>
      <dgm:constr type="ctrX" for="ch" forName="arrowDiagram5" refType="w" fact="0.5"/>
      <dgm:constr type="ctrY" for="ch" forName="arrowDiagram5" refType="h" fact="0.5"/>
      <dgm:constr type="w" for="ch" forName="arrowDiagram5" refType="w"/>
      <dgm:constr type="h" for="ch" forName="arrowDiagram5" refType="h"/>
    </dgm:constrLst>
    <dgm:ruleLst/>
    <dgm:choose name="Name0">
      <dgm:if name="Name1" axis="ch" ptType="node" func="cnt" op="gte" val="1">
        <dgm:layoutNode name="arrow" styleLbl="bgShp">
          <dgm:alg type="sp"/>
          <dgm:shape xmlns:r="http://schemas.openxmlformats.org/officeDocument/2006/relationships" type="swooshArrow" r:blip="">
            <dgm:adjLst>
              <dgm:adj idx="2" val="0.25"/>
            </dgm:adjLst>
          </dgm:shape>
          <dgm:presOf/>
          <dgm:constrLst/>
          <dgm:ruleLst/>
        </dgm:layoutNode>
        <dgm:choose name="Name2">
          <dgm:if name="Name3" axis="ch" ptType="node" func="cnt" op="lt" val="1"/>
          <dgm:if name="Name4" axis="ch" ptType="node" func="cnt" op="equ" val="1">
            <dgm:layoutNode name="arrowDiagram1">
              <dgm:varLst>
                <dgm:bulletEnabled val="1"/>
              </dgm:varLst>
              <dgm:alg type="composite">
                <dgm:param type="vertAlign" val="none"/>
                <dgm:param type="horzAlign" val="none"/>
              </dgm:alg>
              <dgm:shape xmlns:r="http://schemas.openxmlformats.org/officeDocument/2006/relationships" r:blip="">
                <dgm:adjLst/>
              </dgm:shape>
              <dgm:presOf/>
              <dgm:constrLst>
                <dgm:constr type="ctrX" for="ch" forName="bullet1" refType="w" fact="0.8"/>
                <dgm:constr type="ctrY" for="ch" forName="bullet1" refType="h" fact="0.262"/>
                <dgm:constr type="w" for="ch" forName="bullet1" refType="w" fact="0.074"/>
                <dgm:constr type="h" for="ch" forName="bullet1" refType="w" refFor="ch" refForName="bullet1"/>
                <dgm:constr type="r" for="ch" forName="textBox1" refType="ctrX" refFor="ch" refForName="bullet1"/>
                <dgm:constr type="t" for="ch" forName="textBox1" refType="ctrY" refFor="ch" refForName="bullet1"/>
                <dgm:constr type="w" for="ch" forName="textBox1" refType="w" fact="0.4"/>
                <dgm:constr type="h" for="ch" forName="textBox1" refType="h" fact="0.738"/>
                <dgm:constr type="userA" refType="h" refFor="ch" refForName="bullet1" fact="0.53"/>
                <dgm:constr type="rMarg" for="ch" forName="textBox1" refType="userA" fact="2.834"/>
                <dgm:constr type="primFontSz" for="ch" ptType="node" op="equ" val="65"/>
              </dgm:constrLst>
              <dgm:ruleLst/>
              <dgm:forEach name="Name5" axis="ch" ptType="node" cnt="1">
                <dgm:layoutNode name="bullet1" styleLbl="node1">
                  <dgm:alg type="sp"/>
                  <dgm:shape xmlns:r="http://schemas.openxmlformats.org/officeDocument/2006/relationships" type="ellipse" r:blip="">
                    <dgm:adjLst/>
                  </dgm:shape>
                  <dgm:presOf/>
                  <dgm:constrLst/>
                  <dgm:ruleLst/>
                </dgm:layoutNode>
                <dgm:layoutNode name="textBox1" styleLbl="revTx">
                  <dgm:varLst>
                    <dgm:bulletEnabled val="1"/>
                  </dgm:varLst>
                  <dgm:alg type="tx">
                    <dgm:param type="txAnchorVert" val="t"/>
                    <dgm:param type="parTxLTRAlign" val="r"/>
                    <dgm:param type="parTxRTLAlign" val="r"/>
                  </dgm:alg>
                  <dgm:shape xmlns:r="http://schemas.openxmlformats.org/officeDocument/2006/relationships" type="round2DiagRect" r:blip="">
                    <dgm:adjLst/>
                  </dgm:shape>
                  <dgm:presOf axis="desOrSelf" ptType="node"/>
                  <dgm:constrLst>
                    <dgm:constr type="lMarg"/>
                    <dgm:constr type="tMarg"/>
                    <dgm:constr type="bMarg"/>
                  </dgm:constrLst>
                  <dgm:ruleLst>
                    <dgm:rule type="primFontSz" val="5" fact="NaN" max="NaN"/>
                  </dgm:ruleLst>
                </dgm:layoutNode>
              </dgm:forEach>
            </dgm:layoutNode>
          </dgm:if>
          <dgm:if name="Name6" axis="ch" ptType="node" func="cnt" op="equ" val="2">
            <dgm:layoutNode name="arrowDiagram2">
              <dgm:alg type="composite">
                <dgm:param type="vertAlign" val="none"/>
                <dgm:param type="horzAlign" val="none"/>
              </dgm:alg>
              <dgm:shape xmlns:r="http://schemas.openxmlformats.org/officeDocument/2006/relationships" r:blip="">
                <dgm:adjLst/>
              </dgm:shape>
              <dgm:presOf/>
              <dgm:choose name="Name7">
                <dgm:if name="Name8" func="var" arg="dir" op="equ" val="norm">
                  <dgm:constrLst>
                    <dgm:constr type="ctrX" for="ch" forName="bullet2a" refType="w" fact="0.25"/>
                    <dgm:constr type="ctrY" for="ch" forName="bullet2a" refType="h" fact="0.573"/>
                    <dgm:constr type="w" for="ch" forName="bullet2a" refType="w" fact="0.035"/>
                    <dgm:constr type="h" for="ch" forName="bullet2a" refType="w" refFor="ch" refForName="bullet2a"/>
                    <dgm:constr type="l" for="ch" forName="textBox2a" refType="ctrX" refFor="ch" refForName="bullet2a"/>
                    <dgm:constr type="t" for="ch" forName="textBox2a" refType="ctrY" refFor="ch" refForName="bullet2a"/>
                    <dgm:constr type="w" for="ch" forName="textBox2a" refType="w" fact="0.325"/>
                    <dgm:constr type="h" for="ch" forName="textBox2a" refType="h" fact="0.427"/>
                    <dgm:constr type="userA" refType="h" refFor="ch" refForName="bullet2a" fact="0.53"/>
                    <dgm:constr type="lMarg" for="ch" forName="textBox2a" refType="userA" fact="2.834"/>
                    <dgm:constr type="ctrX" for="ch" forName="bullet2b" refType="w" fact="0.585"/>
                    <dgm:constr type="ctrY" for="ch" forName="bullet2b" refType="h" fact="0.338"/>
                    <dgm:constr type="w" for="ch" forName="bullet2b" refType="w" fact="0.06"/>
                    <dgm:constr type="h" for="ch" forName="bullet2b" refType="w" refFor="ch" refForName="bullet2b"/>
                    <dgm:constr type="l" for="ch" forName="textBox2b" refType="ctrX" refFor="ch" refForName="bullet2b"/>
                    <dgm:constr type="t" for="ch" forName="textBox2b" refType="ctrY" refFor="ch" refForName="bullet2b"/>
                    <dgm:constr type="w" for="ch" forName="textBox2b" refType="w" fact="0.325"/>
                    <dgm:constr type="h" for="ch" forName="textBox2b" refType="h" fact="0.662"/>
                    <dgm:constr type="userB" refType="h" refFor="ch" refForName="bullet2b" fact="0.53"/>
                    <dgm:constr type="lMarg" for="ch" forName="textBox2b" refType="userB" fact="2.834"/>
                    <dgm:constr type="primFontSz" for="ch" ptType="node" op="equ" val="65"/>
                  </dgm:constrLst>
                </dgm:if>
                <dgm:else name="Name9">
                  <dgm:constrLst>
                    <dgm:constr type="ctrX" for="ch" forName="bullet2a" refType="w" fact="0.25"/>
                    <dgm:constr type="ctrY" for="ch" forName="bullet2a" refType="h" fact="0.573"/>
                    <dgm:constr type="w" for="ch" forName="bullet2a" refType="w" fact="0.035"/>
                    <dgm:constr type="h" for="ch" forName="bullet2a" refType="w" refFor="ch" refForName="bullet2a"/>
                    <dgm:constr type="r" for="ch" forName="textBox2a" refType="ctrX" refFor="ch" refForName="bullet2a"/>
                    <dgm:constr type="b" for="ch" forName="textBox2a" refType="ctrY" refFor="ch" refForName="bullet2a"/>
                    <dgm:constr type="w" for="ch" forName="textBox2a" refType="w" fact="0.25"/>
                    <dgm:constr type="h" for="ch" forName="textBox2a" refType="h" fact="0.573"/>
                    <dgm:constr type="userA" refType="h" refFor="ch" refForName="bullet2a" fact="0.53"/>
                    <dgm:constr type="rMarg" for="ch" forName="textBox2a" refType="userA" fact="2.834"/>
                    <dgm:constr type="ctrX" for="ch" forName="bullet2b" refType="w" fact="0.585"/>
                    <dgm:constr type="ctrY" for="ch" forName="bullet2b" refType="h" fact="0.338"/>
                    <dgm:constr type="w" for="ch" forName="bullet2b" refType="w" fact="0.06"/>
                    <dgm:constr type="h" for="ch" forName="bullet2b" refType="w" refFor="ch" refForName="bullet2b"/>
                    <dgm:constr type="r" for="ch" forName="textBox2b" refType="ctrX" refFor="ch" refForName="bullet2b"/>
                    <dgm:constr type="b" for="ch" forName="textBox2b" refType="ctrY" refFor="ch" refForName="bullet2b"/>
                    <dgm:constr type="w" for="ch" forName="textBox2b" refType="w" fact="0.28"/>
                    <dgm:constr type="h" for="ch" forName="textBox2b" refType="h" fact="0.338"/>
                    <dgm:constr type="userB" refType="h" refFor="ch" refForName="bullet2b" fact="0.53"/>
                    <dgm:constr type="rMarg" for="ch" forName="textBox2b" refType="userB" fact="2.834"/>
                    <dgm:constr type="primFontSz" for="ch" ptType="node" op="equ" val="65"/>
                  </dgm:constrLst>
                </dgm:else>
              </dgm:choose>
              <dgm:ruleLst/>
              <dgm:forEach name="Name10" axis="ch" ptType="node" cnt="1">
                <dgm:layoutNode name="bullet2a" styleLbl="node1">
                  <dgm:alg type="sp"/>
                  <dgm:shape xmlns:r="http://schemas.openxmlformats.org/officeDocument/2006/relationships" type="ellipse" r:blip="">
                    <dgm:adjLst/>
                  </dgm:shape>
                  <dgm:presOf/>
                  <dgm:constrLst/>
                  <dgm:ruleLst/>
                </dgm:layoutNode>
                <dgm:layoutNode name="textBox2a" styleLbl="revTx">
                  <dgm:varLst>
                    <dgm:bulletEnabled val="1"/>
                  </dgm:varLst>
                  <dgm:choose name="Name11">
                    <dgm:if name="Name12" func="var" arg="dir" op="equ" val="norm">
                      <dgm:choose name="Name13">
                        <dgm:if name="Name14" axis="root des" ptType="all node" func="maxDepth" op="gt" val="1">
                          <dgm:alg type="tx">
                            <dgm:param type="txAnchorVert" val="t"/>
                            <dgm:param type="parTxLTRAlign" val="l"/>
                            <dgm:param type="parTxRTLAlign" val="r"/>
                          </dgm:alg>
                        </dgm:if>
                        <dgm:else name="Name15">
                          <dgm:alg type="tx">
                            <dgm:param type="txAnchorVert" val="t"/>
                            <dgm:param type="parTxLTRAlign" val="l"/>
                            <dgm:param type="parTxRTLAlign" val="l"/>
                          </dgm:alg>
                        </dgm:else>
                      </dgm:choose>
                    </dgm:if>
                    <dgm:else name="Name16">
                      <dgm:choose name="Name17">
                        <dgm:if name="Name18" axis="root des" ptType="all node" func="maxDepth" op="gt" val="1">
                          <dgm:alg type="tx">
                            <dgm:param type="txAnchorVert" val="b"/>
                            <dgm:param type="txAnchorVertCh" val="b"/>
                            <dgm:param type="parTxLTRAlign" val="l"/>
                            <dgm:param type="parTxRTLAlign" val="r"/>
                          </dgm:alg>
                        </dgm:if>
                        <dgm:else name="Name19">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20">
                    <dgm:if name="Name21" func="var" arg="dir" op="equ" val="norm">
                      <dgm:constrLst>
                        <dgm:constr type="rMarg"/>
                        <dgm:constr type="tMarg"/>
                        <dgm:constr type="bMarg"/>
                      </dgm:constrLst>
                    </dgm:if>
                    <dgm:else name="Name22">
                      <dgm:constrLst>
                        <dgm:constr type="lMarg"/>
                        <dgm:constr type="tMarg"/>
                        <dgm:constr type="bMarg"/>
                      </dgm:constrLst>
                    </dgm:else>
                  </dgm:choose>
                  <dgm:ruleLst>
                    <dgm:rule type="primFontSz" val="5" fact="NaN" max="NaN"/>
                  </dgm:ruleLst>
                </dgm:layoutNode>
              </dgm:forEach>
              <dgm:forEach name="Name23" axis="ch" ptType="node" st="2" cnt="1">
                <dgm:layoutNode name="bullet2b" styleLbl="node1">
                  <dgm:alg type="sp"/>
                  <dgm:shape xmlns:r="http://schemas.openxmlformats.org/officeDocument/2006/relationships" type="ellipse" r:blip="">
                    <dgm:adjLst/>
                  </dgm:shape>
                  <dgm:presOf/>
                  <dgm:constrLst/>
                  <dgm:ruleLst/>
                </dgm:layoutNode>
                <dgm:layoutNode name="textBox2b" styleLbl="revTx">
                  <dgm:varLst>
                    <dgm:bulletEnabled val="1"/>
                  </dgm:varLst>
                  <dgm:choose name="Name24">
                    <dgm:if name="Name25" func="var" arg="dir" op="equ" val="norm">
                      <dgm:choose name="Name26">
                        <dgm:if name="Name27" axis="root des" ptType="all node" func="maxDepth" op="gt" val="1">
                          <dgm:alg type="tx">
                            <dgm:param type="txAnchorVert" val="t"/>
                            <dgm:param type="parTxLTRAlign" val="l"/>
                            <dgm:param type="parTxRTLAlign" val="r"/>
                          </dgm:alg>
                        </dgm:if>
                        <dgm:else name="Name28">
                          <dgm:alg type="tx">
                            <dgm:param type="txAnchorVert" val="t"/>
                            <dgm:param type="parTxLTRAlign" val="l"/>
                            <dgm:param type="parTxRTLAlign" val="l"/>
                          </dgm:alg>
                        </dgm:else>
                      </dgm:choose>
                    </dgm:if>
                    <dgm:else name="Name29">
                      <dgm:choose name="Name30">
                        <dgm:if name="Name31" axis="root des" ptType="all node" func="maxDepth" op="gt" val="1">
                          <dgm:alg type="tx">
                            <dgm:param type="txAnchorVert" val="b"/>
                            <dgm:param type="txAnchorVertCh" val="b"/>
                            <dgm:param type="parTxLTRAlign" val="l"/>
                            <dgm:param type="parTxRTLAlign" val="r"/>
                          </dgm:alg>
                        </dgm:if>
                        <dgm:else name="Name32">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33">
                    <dgm:if name="Name34" func="var" arg="dir" op="equ" val="norm">
                      <dgm:constrLst>
                        <dgm:constr type="rMarg"/>
                        <dgm:constr type="tMarg"/>
                        <dgm:constr type="bMarg"/>
                      </dgm:constrLst>
                    </dgm:if>
                    <dgm:else name="Name35">
                      <dgm:constrLst>
                        <dgm:constr type="lMarg"/>
                        <dgm:constr type="tMarg"/>
                        <dgm:constr type="bMarg"/>
                      </dgm:constrLst>
                    </dgm:else>
                  </dgm:choose>
                  <dgm:ruleLst>
                    <dgm:rule type="primFontSz" val="5" fact="NaN" max="NaN"/>
                  </dgm:ruleLst>
                </dgm:layoutNode>
              </dgm:forEach>
            </dgm:layoutNode>
          </dgm:if>
          <dgm:if name="Name36" axis="ch" ptType="node" func="cnt" op="equ" val="3">
            <dgm:layoutNode name="arrowDiagram3">
              <dgm:alg type="composite">
                <dgm:param type="vertAlign" val="none"/>
                <dgm:param type="horzAlign" val="none"/>
              </dgm:alg>
              <dgm:shape xmlns:r="http://schemas.openxmlformats.org/officeDocument/2006/relationships" r:blip="">
                <dgm:adjLst/>
              </dgm:shape>
              <dgm:presOf/>
              <dgm:choose name="Name37">
                <dgm:if name="Name38" func="var" arg="dir" op="equ" val="norm">
                  <dgm:constrLst>
                    <dgm:constr type="ctrX" for="ch" forName="bullet3a" refType="w" fact="0.14"/>
                    <dgm:constr type="ctrY" for="ch" forName="bullet3a" refType="h" fact="0.711"/>
                    <dgm:constr type="w" for="ch" forName="bullet3a" refType="w" fact="0.026"/>
                    <dgm:constr type="h" for="ch" forName="bullet3a" refType="w" refFor="ch" refForName="bullet3a"/>
                    <dgm:constr type="l" for="ch" forName="textBox3a" refType="ctrX" refFor="ch" refForName="bullet3a"/>
                    <dgm:constr type="t" for="ch" forName="textBox3a" refType="ctrY" refFor="ch" refForName="bullet3a"/>
                    <dgm:constr type="w" for="ch" forName="textBox3a" refType="w" fact="0.233"/>
                    <dgm:constr type="h" for="ch" forName="textBox3a" refType="h" fact="0.289"/>
                    <dgm:constr type="userA" refType="h" refFor="ch" refForName="bullet3a" fact="0.53"/>
                    <dgm:constr type="lMarg" for="ch" forName="textBox3a" refType="userA" fact="2.834"/>
                    <dgm:constr type="ctrX" for="ch" forName="bullet3b" refType="w" fact="0.38"/>
                    <dgm:constr type="ctrY" for="ch" forName="bullet3b" refType="h" fact="0.456"/>
                    <dgm:constr type="w" for="ch" forName="bullet3b" refType="w" fact="0.047"/>
                    <dgm:constr type="h" for="ch" forName="bullet3b" refType="w" refFor="ch" refForName="bullet3b"/>
                    <dgm:constr type="l" for="ch" forName="textBox3b" refType="ctrX" refFor="ch" refForName="bullet3b"/>
                    <dgm:constr type="t" for="ch" forName="textBox3b" refType="ctrY" refFor="ch" refForName="bullet3b"/>
                    <dgm:constr type="w" for="ch" forName="textBox3b" refType="w" fact="0.24"/>
                    <dgm:constr type="h" for="ch" forName="textBox3b" refType="h" fact="0.544"/>
                    <dgm:constr type="userB" refType="h" refFor="ch" refForName="bullet3b" fact="0.53"/>
                    <dgm:constr type="lMarg" for="ch" forName="textBox3b" refType="userB" fact="2.834"/>
                    <dgm:constr type="ctrX" for="ch" forName="bullet3c" refType="w" fact="0.665"/>
                    <dgm:constr type="ctrY" for="ch" forName="bullet3c" refType="h" fact="0.305"/>
                    <dgm:constr type="w" for="ch" forName="bullet3c" refType="w" fact="0.065"/>
                    <dgm:constr type="h" for="ch" forName="bullet3c" refType="w" refFor="ch" refForName="bullet3c"/>
                    <dgm:constr type="l" for="ch" forName="textBox3c" refType="ctrX" refFor="ch" refForName="bullet3c"/>
                    <dgm:constr type="t" for="ch" forName="textBox3c" refType="ctrY" refFor="ch" refForName="bullet3c"/>
                    <dgm:constr type="w" for="ch" forName="textBox3c" refType="w" fact="0.24"/>
                    <dgm:constr type="h" for="ch" forName="textBox3c" refType="h" fact="0.695"/>
                    <dgm:constr type="userC" refType="h" refFor="ch" refForName="bullet3c" fact="0.53"/>
                    <dgm:constr type="lMarg" for="ch" forName="textBox3c" refType="userC" fact="2.834"/>
                    <dgm:constr type="primFontSz" for="ch" ptType="node" op="equ" val="65"/>
                  </dgm:constrLst>
                </dgm:if>
                <dgm:else name="Name39">
                  <dgm:constrLst>
                    <dgm:constr type="ctrX" for="ch" forName="bullet3a" refType="w" fact="0.14"/>
                    <dgm:constr type="ctrY" for="ch" forName="bullet3a" refType="h" fact="0.711"/>
                    <dgm:constr type="w" for="ch" forName="bullet3a" refType="w" fact="0.026"/>
                    <dgm:constr type="h" for="ch" forName="bullet3a" refType="w" refFor="ch" refForName="bullet3a"/>
                    <dgm:constr type="r" for="ch" forName="textBox3a" refType="ctrX" refFor="ch" refForName="bullet3a"/>
                    <dgm:constr type="b" for="ch" forName="textBox3a" refType="ctrY" refFor="ch" refForName="bullet3a"/>
                    <dgm:constr type="w" for="ch" forName="textBox3a" refType="w" fact="0.14"/>
                    <dgm:constr type="h" for="ch" forName="textBox3a" refType="h" fact="0.711"/>
                    <dgm:constr type="userA" refType="h" refFor="ch" refForName="bullet3a" fact="0.53"/>
                    <dgm:constr type="rMarg" for="ch" forName="textBox3a" refType="userA" fact="2.834"/>
                    <dgm:constr type="ctrX" for="ch" forName="bullet3b" refType="w" fact="0.38"/>
                    <dgm:constr type="ctrY" for="ch" forName="bullet3b" refType="h" fact="0.456"/>
                    <dgm:constr type="w" for="ch" forName="bullet3b" refType="w" fact="0.047"/>
                    <dgm:constr type="h" for="ch" forName="bullet3b" refType="w" refFor="ch" refForName="bullet3b"/>
                    <dgm:constr type="r" for="ch" forName="textBox3b" refType="ctrX" refFor="ch" refForName="bullet3b"/>
                    <dgm:constr type="b" for="ch" forName="textBox3b" refType="ctrY" refFor="ch" refForName="bullet3b"/>
                    <dgm:constr type="w" for="ch" forName="textBox3b" refType="w" fact="0.24"/>
                    <dgm:constr type="h" for="ch" forName="textBox3b" refType="h" fact="0.456"/>
                    <dgm:constr type="userB" refType="h" refFor="ch" refForName="bullet3b" fact="0.53"/>
                    <dgm:constr type="rMarg" for="ch" forName="textBox3b" refType="userB" fact="2.834"/>
                    <dgm:constr type="ctrX" for="ch" forName="bullet3c" refType="w" fact="0.665"/>
                    <dgm:constr type="ctrY" for="ch" forName="bullet3c" refType="h" fact="0.305"/>
                    <dgm:constr type="w" for="ch" forName="bullet3c" refType="w" fact="0.065"/>
                    <dgm:constr type="h" for="ch" forName="bullet3c" refType="w" refFor="ch" refForName="bullet3c"/>
                    <dgm:constr type="r" for="ch" forName="textBox3c" refType="ctrX" refFor="ch" refForName="bullet3c"/>
                    <dgm:constr type="b" for="ch" forName="textBox3c" refType="ctrY" refFor="ch" refForName="bullet3c"/>
                    <dgm:constr type="w" for="ch" forName="textBox3c" refType="w" fact="0.24"/>
                    <dgm:constr type="h" for="ch" forName="textBox3c" refType="h" fact="0.305"/>
                    <dgm:constr type="userC" refType="h" refFor="ch" refForName="bullet3c" fact="0.53"/>
                    <dgm:constr type="rMarg" for="ch" forName="textBox3c" refType="userC" fact="2.834"/>
                    <dgm:constr type="primFontSz" for="ch" ptType="node" op="equ" val="65"/>
                  </dgm:constrLst>
                </dgm:else>
              </dgm:choose>
              <dgm:ruleLst/>
              <dgm:forEach name="Name40" axis="ch" ptType="node" cnt="1">
                <dgm:layoutNode name="bullet3a" styleLbl="node1">
                  <dgm:alg type="sp"/>
                  <dgm:shape xmlns:r="http://schemas.openxmlformats.org/officeDocument/2006/relationships" type="ellipse" r:blip="">
                    <dgm:adjLst/>
                  </dgm:shape>
                  <dgm:presOf/>
                  <dgm:constrLst/>
                  <dgm:ruleLst/>
                </dgm:layoutNode>
                <dgm:layoutNode name="textBox3a" styleLbl="revTx">
                  <dgm:varLst>
                    <dgm:bulletEnabled val="1"/>
                  </dgm:varLst>
                  <dgm:choose name="Name41">
                    <dgm:if name="Name42" func="var" arg="dir" op="equ" val="norm">
                      <dgm:choose name="Name43">
                        <dgm:if name="Name44" axis="root des" ptType="all node" func="maxDepth" op="gt" val="1">
                          <dgm:alg type="tx">
                            <dgm:param type="txAnchorVert" val="t"/>
                            <dgm:param type="parTxLTRAlign" val="l"/>
                            <dgm:param type="parTxRTLAlign" val="r"/>
                          </dgm:alg>
                        </dgm:if>
                        <dgm:else name="Name45">
                          <dgm:alg type="tx">
                            <dgm:param type="txAnchorVert" val="t"/>
                            <dgm:param type="parTxLTRAlign" val="l"/>
                            <dgm:param type="parTxRTLAlign" val="l"/>
                          </dgm:alg>
                        </dgm:else>
                      </dgm:choose>
                    </dgm:if>
                    <dgm:else name="Name46">
                      <dgm:choose name="Name47">
                        <dgm:if name="Name48" axis="root des" ptType="all node" func="maxDepth" op="gt" val="1">
                          <dgm:alg type="tx">
                            <dgm:param type="txAnchorVert" val="b"/>
                            <dgm:param type="txAnchorVertCh" val="b"/>
                            <dgm:param type="parTxLTRAlign" val="l"/>
                            <dgm:param type="parTxRTLAlign" val="r"/>
                          </dgm:alg>
                        </dgm:if>
                        <dgm:else name="Name49">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50">
                    <dgm:if name="Name51" func="var" arg="dir" op="equ" val="norm">
                      <dgm:constrLst>
                        <dgm:constr type="rMarg"/>
                        <dgm:constr type="tMarg"/>
                        <dgm:constr type="bMarg"/>
                      </dgm:constrLst>
                    </dgm:if>
                    <dgm:else name="Name52">
                      <dgm:constrLst>
                        <dgm:constr type="lMarg"/>
                        <dgm:constr type="tMarg"/>
                        <dgm:constr type="bMarg"/>
                      </dgm:constrLst>
                    </dgm:else>
                  </dgm:choose>
                  <dgm:ruleLst>
                    <dgm:rule type="primFontSz" val="5" fact="NaN" max="NaN"/>
                  </dgm:ruleLst>
                </dgm:layoutNode>
              </dgm:forEach>
              <dgm:forEach name="Name53" axis="ch" ptType="node" st="2" cnt="1">
                <dgm:layoutNode name="bullet3b" styleLbl="node1">
                  <dgm:alg type="sp"/>
                  <dgm:shape xmlns:r="http://schemas.openxmlformats.org/officeDocument/2006/relationships" type="ellipse" r:blip="">
                    <dgm:adjLst/>
                  </dgm:shape>
                  <dgm:presOf/>
                  <dgm:constrLst/>
                  <dgm:ruleLst/>
                </dgm:layoutNode>
                <dgm:layoutNode name="textBox3b" styleLbl="revTx">
                  <dgm:varLst>
                    <dgm:bulletEnabled val="1"/>
                  </dgm:varLst>
                  <dgm:choose name="Name54">
                    <dgm:if name="Name55" func="var" arg="dir" op="equ" val="norm">
                      <dgm:choose name="Name56">
                        <dgm:if name="Name57" axis="root des" ptType="all node" func="maxDepth" op="gt" val="1">
                          <dgm:alg type="tx">
                            <dgm:param type="txAnchorVert" val="t"/>
                            <dgm:param type="parTxLTRAlign" val="l"/>
                            <dgm:param type="parTxRTLAlign" val="r"/>
                          </dgm:alg>
                        </dgm:if>
                        <dgm:else name="Name58">
                          <dgm:alg type="tx">
                            <dgm:param type="txAnchorVert" val="t"/>
                            <dgm:param type="parTxLTRAlign" val="l"/>
                            <dgm:param type="parTxRTLAlign" val="l"/>
                          </dgm:alg>
                        </dgm:else>
                      </dgm:choose>
                    </dgm:if>
                    <dgm:else name="Name59">
                      <dgm:choose name="Name60">
                        <dgm:if name="Name61" axis="root des" ptType="all node" func="maxDepth" op="gt" val="1">
                          <dgm:alg type="tx">
                            <dgm:param type="txAnchorVert" val="b"/>
                            <dgm:param type="txAnchorVertCh" val="b"/>
                            <dgm:param type="parTxLTRAlign" val="l"/>
                            <dgm:param type="parTxRTLAlign" val="r"/>
                          </dgm:alg>
                        </dgm:if>
                        <dgm:else name="Name62">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63">
                    <dgm:if name="Name64" func="var" arg="dir" op="equ" val="norm">
                      <dgm:constrLst>
                        <dgm:constr type="rMarg"/>
                        <dgm:constr type="tMarg"/>
                        <dgm:constr type="bMarg"/>
                      </dgm:constrLst>
                    </dgm:if>
                    <dgm:else name="Name65">
                      <dgm:constrLst>
                        <dgm:constr type="lMarg"/>
                        <dgm:constr type="tMarg"/>
                        <dgm:constr type="bMarg"/>
                      </dgm:constrLst>
                    </dgm:else>
                  </dgm:choose>
                  <dgm:ruleLst>
                    <dgm:rule type="primFontSz" val="5" fact="NaN" max="NaN"/>
                  </dgm:ruleLst>
                </dgm:layoutNode>
              </dgm:forEach>
              <dgm:forEach name="Name66" axis="ch" ptType="node" st="3" cnt="1">
                <dgm:layoutNode name="bullet3c" styleLbl="node1">
                  <dgm:alg type="sp"/>
                  <dgm:shape xmlns:r="http://schemas.openxmlformats.org/officeDocument/2006/relationships" type="ellipse" r:blip="">
                    <dgm:adjLst/>
                  </dgm:shape>
                  <dgm:presOf/>
                  <dgm:constrLst/>
                  <dgm:ruleLst/>
                </dgm:layoutNode>
                <dgm:layoutNode name="textBox3c" styleLbl="revTx">
                  <dgm:varLst>
                    <dgm:bulletEnabled val="1"/>
                  </dgm:varLst>
                  <dgm:choose name="Name67">
                    <dgm:if name="Name68" func="var" arg="dir" op="equ" val="norm">
                      <dgm:choose name="Name69">
                        <dgm:if name="Name70" axis="root des" ptType="all node" func="maxDepth" op="gt" val="1">
                          <dgm:alg type="tx">
                            <dgm:param type="txAnchorVert" val="t"/>
                            <dgm:param type="parTxLTRAlign" val="l"/>
                            <dgm:param type="parTxRTLAlign" val="r"/>
                          </dgm:alg>
                        </dgm:if>
                        <dgm:else name="Name71">
                          <dgm:alg type="tx">
                            <dgm:param type="txAnchorVert" val="t"/>
                            <dgm:param type="parTxLTRAlign" val="l"/>
                            <dgm:param type="parTxRTLAlign" val="l"/>
                          </dgm:alg>
                        </dgm:else>
                      </dgm:choose>
                    </dgm:if>
                    <dgm:else name="Name72">
                      <dgm:choose name="Name73">
                        <dgm:if name="Name74" axis="root des" ptType="all node" func="maxDepth" op="gt" val="1">
                          <dgm:alg type="tx">
                            <dgm:param type="txAnchorVert" val="b"/>
                            <dgm:param type="txAnchorVertCh" val="b"/>
                            <dgm:param type="parTxLTRAlign" val="l"/>
                            <dgm:param type="parTxRTLAlign" val="r"/>
                          </dgm:alg>
                        </dgm:if>
                        <dgm:else name="Name75">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76">
                    <dgm:if name="Name77" func="var" arg="dir" op="equ" val="norm">
                      <dgm:constrLst>
                        <dgm:constr type="rMarg"/>
                        <dgm:constr type="tMarg"/>
                        <dgm:constr type="bMarg"/>
                      </dgm:constrLst>
                    </dgm:if>
                    <dgm:else name="Name78">
                      <dgm:constrLst>
                        <dgm:constr type="lMarg"/>
                        <dgm:constr type="tMarg"/>
                        <dgm:constr type="bMarg"/>
                      </dgm:constrLst>
                    </dgm:else>
                  </dgm:choose>
                  <dgm:ruleLst>
                    <dgm:rule type="primFontSz" val="5" fact="NaN" max="NaN"/>
                  </dgm:ruleLst>
                </dgm:layoutNode>
              </dgm:forEach>
            </dgm:layoutNode>
          </dgm:if>
          <dgm:if name="Name79" axis="ch" ptType="node" func="cnt" op="equ" val="4">
            <dgm:layoutNode name="arrowDiagram4">
              <dgm:alg type="composite">
                <dgm:param type="vertAlign" val="none"/>
                <dgm:param type="horzAlign" val="none"/>
              </dgm:alg>
              <dgm:shape xmlns:r="http://schemas.openxmlformats.org/officeDocument/2006/relationships" r:blip="">
                <dgm:adjLst/>
              </dgm:shape>
              <dgm:presOf/>
              <dgm:choose name="Name80">
                <dgm:if name="Name81" func="var" arg="dir" op="equ" val="norm">
                  <dgm:constrLst>
                    <dgm:constr type="ctrX" for="ch" forName="bullet4a" refType="w" fact="0.11"/>
                    <dgm:constr type="ctrY" for="ch" forName="bullet4a" refType="h" fact="0.762"/>
                    <dgm:constr type="w" for="ch" forName="bullet4a" refType="w" fact="0.023"/>
                    <dgm:constr type="h" for="ch" forName="bullet4a" refType="w" refFor="ch" refForName="bullet4a"/>
                    <dgm:constr type="l" for="ch" forName="textBox4a" refType="ctrX" refFor="ch" refForName="bullet4a"/>
                    <dgm:constr type="t" for="ch" forName="textBox4a" refType="ctrY" refFor="ch" refForName="bullet4a"/>
                    <dgm:constr type="w" for="ch" forName="textBox4a" refType="w" fact="0.171"/>
                    <dgm:constr type="h" for="ch" forName="textBox4a" refType="h" fact="0.238"/>
                    <dgm:constr type="userA" refType="h" refFor="ch" refForName="bullet4a" fact="0.53"/>
                    <dgm:constr type="lMarg" for="ch" forName="textBox4a" refType="userA" fact="2.834"/>
                    <dgm:constr type="ctrX" for="ch" forName="bullet4b" refType="w" fact="0.281"/>
                    <dgm:constr type="ctrY" for="ch" forName="bullet4b" refType="h" fact="0.543"/>
                    <dgm:constr type="w" for="ch" forName="bullet4b" refType="w" fact="0.04"/>
                    <dgm:constr type="h" for="ch" forName="bullet4b" refType="w" refFor="ch" refForName="bullet4b"/>
                    <dgm:constr type="l" for="ch" forName="textBox4b" refType="ctrX" refFor="ch" refForName="bullet4b"/>
                    <dgm:constr type="t" for="ch" forName="textBox4b" refType="ctrY" refFor="ch" refForName="bullet4b"/>
                    <dgm:constr type="w" for="ch" forName="textBox4b" refType="w" fact="0.21"/>
                    <dgm:constr type="h" for="ch" forName="textBox4b" refType="h" fact="0.457"/>
                    <dgm:constr type="userB" refType="h" refFor="ch" refForName="bullet4b" fact="0.53"/>
                    <dgm:constr type="lMarg" for="ch" forName="textBox4b" refType="userB" fact="2.834"/>
                    <dgm:constr type="ctrX" for="ch" forName="bullet4c" refType="w" fact="0.495"/>
                    <dgm:constr type="ctrY" for="ch" forName="bullet4c" refType="h" fact="0.382"/>
                    <dgm:constr type="w" for="ch" forName="bullet4c" refType="w" fact="0.053"/>
                    <dgm:constr type="h" for="ch" forName="bullet4c" refType="w" refFor="ch" refForName="bullet4c"/>
                    <dgm:constr type="l" for="ch" forName="textBox4c" refType="ctrX" refFor="ch" refForName="bullet4c"/>
                    <dgm:constr type="t" for="ch" forName="textBox4c" refType="ctrY" refFor="ch" refForName="bullet4c"/>
                    <dgm:constr type="w" for="ch" forName="textBox4c" refType="w" fact="0.21"/>
                    <dgm:constr type="h" for="ch" forName="textBox4c" refType="h" fact="0.618"/>
                    <dgm:constr type="userC" refType="h" refFor="ch" refForName="bullet4c" fact="0.53"/>
                    <dgm:constr type="lMarg" for="ch" forName="textBox4c" refType="userC" fact="2.834"/>
                    <dgm:constr type="ctrX" for="ch" forName="bullet4d" refType="w" fact="0.73"/>
                    <dgm:constr type="ctrY" for="ch" forName="bullet4d" refType="h" fact="0.283"/>
                    <dgm:constr type="w" for="ch" forName="bullet4d" refType="w" fact="0.071"/>
                    <dgm:constr type="h" for="ch" forName="bullet4d" refType="w" refFor="ch" refForName="bullet4d"/>
                    <dgm:constr type="l" for="ch" forName="textBox4d" refType="ctrX" refFor="ch" refForName="bullet4d"/>
                    <dgm:constr type="t" for="ch" forName="textBox4d" refType="ctrY" refFor="ch" refForName="bullet4d"/>
                    <dgm:constr type="w" for="ch" forName="textBox4d" refType="w" fact="0.21"/>
                    <dgm:constr type="h" for="ch" forName="textBox4d" refType="h" fact="0.717"/>
                    <dgm:constr type="userD" refType="h" refFor="ch" refForName="bullet4d" fact="0.53"/>
                    <dgm:constr type="lMarg" for="ch" forName="textBox4d" refType="userD" fact="2.834"/>
                    <dgm:constr type="primFontSz" for="ch" ptType="node" op="equ" val="65"/>
                  </dgm:constrLst>
                </dgm:if>
                <dgm:else name="Name82">
                  <dgm:constrLst>
                    <dgm:constr type="ctrX" for="ch" forName="bullet4a" refType="w" fact="0.11"/>
                    <dgm:constr type="ctrY" for="ch" forName="bullet4a" refType="h" fact="0.762"/>
                    <dgm:constr type="w" for="ch" forName="bullet4a" refType="w" fact="0.023"/>
                    <dgm:constr type="h" for="ch" forName="bullet4a" refType="w" refFor="ch" refForName="bullet4a"/>
                    <dgm:constr type="r" for="ch" forName="textBox4a" refType="ctrX" refFor="ch" refForName="bullet4a"/>
                    <dgm:constr type="b" for="ch" forName="textBox4a" refType="ctrY" refFor="ch" refForName="bullet4a"/>
                    <dgm:constr type="w" for="ch" forName="textBox4a" refType="w" fact="0.11"/>
                    <dgm:constr type="h" for="ch" forName="textBox4a" refType="h" fact="0.762"/>
                    <dgm:constr type="userA" refType="h" refFor="ch" refForName="bullet4a" fact="0.53"/>
                    <dgm:constr type="rMarg" for="ch" forName="textBox4a" refType="userA" fact="2.834"/>
                    <dgm:constr type="ctrX" for="ch" forName="bullet4b" refType="w" fact="0.281"/>
                    <dgm:constr type="ctrY" for="ch" forName="bullet4b" refType="h" fact="0.543"/>
                    <dgm:constr type="w" for="ch" forName="bullet4b" refType="w" fact="0.04"/>
                    <dgm:constr type="h" for="ch" forName="bullet4b" refType="w" refFor="ch" refForName="bullet4b"/>
                    <dgm:constr type="r" for="ch" forName="textBox4b" refType="ctrX" refFor="ch" refForName="bullet4b"/>
                    <dgm:constr type="b" for="ch" forName="textBox4b" refType="ctrY" refFor="ch" refForName="bullet4b"/>
                    <dgm:constr type="w" for="ch" forName="textBox4b" refType="w" fact="0.171"/>
                    <dgm:constr type="h" for="ch" forName="textBox4b" refType="h" fact="0.543"/>
                    <dgm:constr type="userB" refType="h" refFor="ch" refForName="bullet4b" fact="0.53"/>
                    <dgm:constr type="rMarg" for="ch" forName="textBox4b" refType="userB" fact="2.834"/>
                    <dgm:constr type="ctrX" for="ch" forName="bullet4c" refType="w" fact="0.495"/>
                    <dgm:constr type="ctrY" for="ch" forName="bullet4c" refType="h" fact="0.382"/>
                    <dgm:constr type="w" for="ch" forName="bullet4c" refType="w" fact="0.053"/>
                    <dgm:constr type="h" for="ch" forName="bullet4c" refType="w" refFor="ch" refForName="bullet4c"/>
                    <dgm:constr type="r" for="ch" forName="textBox4c" refType="ctrX" refFor="ch" refForName="bullet4c"/>
                    <dgm:constr type="b" for="ch" forName="textBox4c" refType="ctrY" refFor="ch" refForName="bullet4c"/>
                    <dgm:constr type="w" for="ch" forName="textBox4c" refType="w" fact="0.21"/>
                    <dgm:constr type="h" for="ch" forName="textBox4c" refType="h" fact="0.382"/>
                    <dgm:constr type="userC" refType="h" refFor="ch" refForName="bullet4c" fact="0.53"/>
                    <dgm:constr type="rMarg" for="ch" forName="textBox4c" refType="userC" fact="2.834"/>
                    <dgm:constr type="ctrX" for="ch" forName="bullet4d" refType="w" fact="0.73"/>
                    <dgm:constr type="ctrY" for="ch" forName="bullet4d" refType="h" fact="0.283"/>
                    <dgm:constr type="w" for="ch" forName="bullet4d" refType="w" fact="0.071"/>
                    <dgm:constr type="h" for="ch" forName="bullet4d" refType="w" refFor="ch" refForName="bullet4d"/>
                    <dgm:constr type="r" for="ch" forName="textBox4d" refType="ctrX" refFor="ch" refForName="bullet4d"/>
                    <dgm:constr type="b" for="ch" forName="textBox4d" refType="ctrY" refFor="ch" refForName="bullet4d"/>
                    <dgm:constr type="w" for="ch" forName="textBox4d" refType="w" fact="0.21"/>
                    <dgm:constr type="h" for="ch" forName="textBox4d" refType="h" fact="0.283"/>
                    <dgm:constr type="userD" refType="h" refFor="ch" refForName="bullet4d" fact="0.53"/>
                    <dgm:constr type="rMarg" for="ch" forName="textBox4d" refType="userD" fact="2.834"/>
                    <dgm:constr type="primFontSz" for="ch" ptType="node" op="equ" val="65"/>
                  </dgm:constrLst>
                </dgm:else>
              </dgm:choose>
              <dgm:ruleLst/>
              <dgm:forEach name="Name83" axis="ch" ptType="node" cnt="1">
                <dgm:layoutNode name="bullet4a" styleLbl="node1">
                  <dgm:alg type="sp"/>
                  <dgm:shape xmlns:r="http://schemas.openxmlformats.org/officeDocument/2006/relationships" type="ellipse" r:blip="">
                    <dgm:adjLst/>
                  </dgm:shape>
                  <dgm:presOf/>
                  <dgm:constrLst/>
                  <dgm:ruleLst/>
                </dgm:layoutNode>
                <dgm:layoutNode name="textBox4a" styleLbl="revTx">
                  <dgm:varLst>
                    <dgm:bulletEnabled val="1"/>
                  </dgm:varLst>
                  <dgm:choose name="Name84">
                    <dgm:if name="Name85" func="var" arg="dir" op="equ" val="norm">
                      <dgm:choose name="Name86">
                        <dgm:if name="Name87" axis="root des" ptType="all node" func="maxDepth" op="gt" val="1">
                          <dgm:alg type="tx">
                            <dgm:param type="txAnchorVert" val="t"/>
                            <dgm:param type="parTxLTRAlign" val="l"/>
                            <dgm:param type="parTxRTLAlign" val="r"/>
                          </dgm:alg>
                        </dgm:if>
                        <dgm:else name="Name88">
                          <dgm:alg type="tx">
                            <dgm:param type="txAnchorVert" val="t"/>
                            <dgm:param type="parTxLTRAlign" val="l"/>
                            <dgm:param type="parTxRTLAlign" val="l"/>
                          </dgm:alg>
                        </dgm:else>
                      </dgm:choose>
                    </dgm:if>
                    <dgm:else name="Name89">
                      <dgm:choose name="Name90">
                        <dgm:if name="Name91" axis="root des" ptType="all node" func="maxDepth" op="gt" val="1">
                          <dgm:alg type="tx">
                            <dgm:param type="txAnchorVert" val="b"/>
                            <dgm:param type="txAnchorVertCh" val="b"/>
                            <dgm:param type="parTxLTRAlign" val="l"/>
                            <dgm:param type="parTxRTLAlign" val="r"/>
                          </dgm:alg>
                        </dgm:if>
                        <dgm:else name="Name92">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93">
                    <dgm:if name="Name94" func="var" arg="dir" op="equ" val="norm">
                      <dgm:constrLst>
                        <dgm:constr type="rMarg"/>
                        <dgm:constr type="tMarg"/>
                        <dgm:constr type="bMarg"/>
                      </dgm:constrLst>
                    </dgm:if>
                    <dgm:else name="Name95">
                      <dgm:constrLst>
                        <dgm:constr type="lMarg"/>
                        <dgm:constr type="tMarg"/>
                        <dgm:constr type="bMarg"/>
                      </dgm:constrLst>
                    </dgm:else>
                  </dgm:choose>
                  <dgm:ruleLst>
                    <dgm:rule type="primFontSz" val="5" fact="NaN" max="NaN"/>
                  </dgm:ruleLst>
                </dgm:layoutNode>
              </dgm:forEach>
              <dgm:forEach name="Name96" axis="ch" ptType="node" st="2" cnt="1">
                <dgm:layoutNode name="bullet4b" styleLbl="node1">
                  <dgm:alg type="sp"/>
                  <dgm:shape xmlns:r="http://schemas.openxmlformats.org/officeDocument/2006/relationships" type="ellipse" r:blip="">
                    <dgm:adjLst/>
                  </dgm:shape>
                  <dgm:presOf/>
                  <dgm:constrLst/>
                  <dgm:ruleLst/>
                </dgm:layoutNode>
                <dgm:layoutNode name="textBox4b" styleLbl="revTx">
                  <dgm:varLst>
                    <dgm:bulletEnabled val="1"/>
                  </dgm:varLst>
                  <dgm:choose name="Name97">
                    <dgm:if name="Name98" func="var" arg="dir" op="equ" val="norm">
                      <dgm:choose name="Name99">
                        <dgm:if name="Name100" axis="root des" ptType="all node" func="maxDepth" op="gt" val="1">
                          <dgm:alg type="tx">
                            <dgm:param type="txAnchorVert" val="t"/>
                            <dgm:param type="parTxLTRAlign" val="l"/>
                            <dgm:param type="parTxRTLAlign" val="r"/>
                          </dgm:alg>
                        </dgm:if>
                        <dgm:else name="Name101">
                          <dgm:alg type="tx">
                            <dgm:param type="txAnchorVert" val="t"/>
                            <dgm:param type="parTxLTRAlign" val="l"/>
                            <dgm:param type="parTxRTLAlign" val="l"/>
                          </dgm:alg>
                        </dgm:else>
                      </dgm:choose>
                    </dgm:if>
                    <dgm:else name="Name102">
                      <dgm:choose name="Name103">
                        <dgm:if name="Name104" axis="root des" ptType="all node" func="maxDepth" op="gt" val="1">
                          <dgm:alg type="tx">
                            <dgm:param type="txAnchorVert" val="b"/>
                            <dgm:param type="txAnchorVertCh" val="b"/>
                            <dgm:param type="parTxLTRAlign" val="l"/>
                            <dgm:param type="parTxRTLAlign" val="r"/>
                          </dgm:alg>
                        </dgm:if>
                        <dgm:else name="Name105">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06">
                    <dgm:if name="Name107" func="var" arg="dir" op="equ" val="norm">
                      <dgm:constrLst>
                        <dgm:constr type="rMarg"/>
                        <dgm:constr type="tMarg"/>
                        <dgm:constr type="bMarg"/>
                      </dgm:constrLst>
                    </dgm:if>
                    <dgm:else name="Name108">
                      <dgm:constrLst>
                        <dgm:constr type="lMarg"/>
                        <dgm:constr type="tMarg"/>
                        <dgm:constr type="bMarg"/>
                      </dgm:constrLst>
                    </dgm:else>
                  </dgm:choose>
                  <dgm:ruleLst>
                    <dgm:rule type="primFontSz" val="5" fact="NaN" max="NaN"/>
                  </dgm:ruleLst>
                </dgm:layoutNode>
              </dgm:forEach>
              <dgm:forEach name="Name109" axis="ch" ptType="node" st="3" cnt="1">
                <dgm:layoutNode name="bullet4c" styleLbl="node1">
                  <dgm:alg type="sp"/>
                  <dgm:shape xmlns:r="http://schemas.openxmlformats.org/officeDocument/2006/relationships" type="ellipse" r:blip="">
                    <dgm:adjLst/>
                  </dgm:shape>
                  <dgm:presOf/>
                  <dgm:constrLst/>
                  <dgm:ruleLst/>
                </dgm:layoutNode>
                <dgm:layoutNode name="textBox4c" styleLbl="revTx">
                  <dgm:varLst>
                    <dgm:bulletEnabled val="1"/>
                  </dgm:varLst>
                  <dgm:choose name="Name110">
                    <dgm:if name="Name111" func="var" arg="dir" op="equ" val="norm">
                      <dgm:choose name="Name112">
                        <dgm:if name="Name113" axis="root des" ptType="all node" func="maxDepth" op="gt" val="1">
                          <dgm:alg type="tx">
                            <dgm:param type="txAnchorVert" val="t"/>
                            <dgm:param type="parTxLTRAlign" val="l"/>
                            <dgm:param type="parTxRTLAlign" val="r"/>
                          </dgm:alg>
                        </dgm:if>
                        <dgm:else name="Name114">
                          <dgm:alg type="tx">
                            <dgm:param type="txAnchorVert" val="t"/>
                            <dgm:param type="parTxLTRAlign" val="l"/>
                            <dgm:param type="parTxRTLAlign" val="l"/>
                          </dgm:alg>
                        </dgm:else>
                      </dgm:choose>
                    </dgm:if>
                    <dgm:else name="Name115">
                      <dgm:choose name="Name116">
                        <dgm:if name="Name117" axis="root des" ptType="all node" func="maxDepth" op="gt" val="1">
                          <dgm:alg type="tx">
                            <dgm:param type="txAnchorVert" val="b"/>
                            <dgm:param type="txAnchorVertCh" val="b"/>
                            <dgm:param type="parTxLTRAlign" val="l"/>
                            <dgm:param type="parTxRTLAlign" val="r"/>
                          </dgm:alg>
                        </dgm:if>
                        <dgm:else name="Name118">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19">
                    <dgm:if name="Name120" func="var" arg="dir" op="equ" val="norm">
                      <dgm:constrLst>
                        <dgm:constr type="rMarg"/>
                        <dgm:constr type="tMarg"/>
                        <dgm:constr type="bMarg"/>
                      </dgm:constrLst>
                    </dgm:if>
                    <dgm:else name="Name121">
                      <dgm:constrLst>
                        <dgm:constr type="lMarg"/>
                        <dgm:constr type="tMarg"/>
                        <dgm:constr type="bMarg"/>
                      </dgm:constrLst>
                    </dgm:else>
                  </dgm:choose>
                  <dgm:ruleLst>
                    <dgm:rule type="primFontSz" val="5" fact="NaN" max="NaN"/>
                  </dgm:ruleLst>
                </dgm:layoutNode>
              </dgm:forEach>
              <dgm:forEach name="Name122" axis="ch" ptType="node" st="4" cnt="1">
                <dgm:layoutNode name="bullet4d" styleLbl="node1">
                  <dgm:alg type="sp"/>
                  <dgm:shape xmlns:r="http://schemas.openxmlformats.org/officeDocument/2006/relationships" type="ellipse" r:blip="">
                    <dgm:adjLst/>
                  </dgm:shape>
                  <dgm:presOf/>
                  <dgm:constrLst/>
                  <dgm:ruleLst/>
                </dgm:layoutNode>
                <dgm:layoutNode name="textBox4d" styleLbl="revTx">
                  <dgm:varLst>
                    <dgm:bulletEnabled val="1"/>
                  </dgm:varLst>
                  <dgm:choose name="Name123">
                    <dgm:if name="Name124" func="var" arg="dir" op="equ" val="norm">
                      <dgm:choose name="Name125">
                        <dgm:if name="Name126" axis="root des" ptType="all node" func="maxDepth" op="gt" val="1">
                          <dgm:alg type="tx">
                            <dgm:param type="txAnchorVert" val="t"/>
                            <dgm:param type="parTxLTRAlign" val="l"/>
                            <dgm:param type="parTxRTLAlign" val="r"/>
                          </dgm:alg>
                        </dgm:if>
                        <dgm:else name="Name127">
                          <dgm:alg type="tx">
                            <dgm:param type="txAnchorVert" val="t"/>
                            <dgm:param type="parTxLTRAlign" val="l"/>
                            <dgm:param type="parTxRTLAlign" val="l"/>
                          </dgm:alg>
                        </dgm:else>
                      </dgm:choose>
                    </dgm:if>
                    <dgm:else name="Name128">
                      <dgm:choose name="Name129">
                        <dgm:if name="Name130" axis="root des" ptType="all node" func="maxDepth" op="gt" val="1">
                          <dgm:alg type="tx">
                            <dgm:param type="txAnchorVert" val="b"/>
                            <dgm:param type="txAnchorVertCh" val="b"/>
                            <dgm:param type="parTxLTRAlign" val="l"/>
                            <dgm:param type="parTxRTLAlign" val="r"/>
                          </dgm:alg>
                        </dgm:if>
                        <dgm:else name="Name131">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32">
                    <dgm:if name="Name133" func="var" arg="dir" op="equ" val="norm">
                      <dgm:constrLst>
                        <dgm:constr type="rMarg"/>
                        <dgm:constr type="tMarg"/>
                        <dgm:constr type="bMarg"/>
                      </dgm:constrLst>
                    </dgm:if>
                    <dgm:else name="Name134">
                      <dgm:constrLst>
                        <dgm:constr type="lMarg"/>
                        <dgm:constr type="tMarg"/>
                        <dgm:constr type="bMarg"/>
                      </dgm:constrLst>
                    </dgm:else>
                  </dgm:choose>
                  <dgm:ruleLst>
                    <dgm:rule type="primFontSz" val="5" fact="NaN" max="NaN"/>
                  </dgm:ruleLst>
                </dgm:layoutNode>
              </dgm:forEach>
            </dgm:layoutNode>
          </dgm:if>
          <dgm:else name="Name135">
            <dgm:layoutNode name="arrowDiagram5">
              <dgm:alg type="composite">
                <dgm:param type="vertAlign" val="none"/>
                <dgm:param type="horzAlign" val="none"/>
              </dgm:alg>
              <dgm:shape xmlns:r="http://schemas.openxmlformats.org/officeDocument/2006/relationships" r:blip="">
                <dgm:adjLst/>
              </dgm:shape>
              <dgm:presOf/>
              <dgm:choose name="Name136">
                <dgm:if name="Name137" func="var" arg="dir" op="equ" val="norm">
                  <dgm:constrLst>
                    <dgm:constr type="ctrX" for="ch" forName="bullet5a" refType="w" fact="0.11"/>
                    <dgm:constr type="ctrY" for="ch" forName="bullet5a" refType="h" fact="0.762"/>
                    <dgm:constr type="w" for="ch" forName="bullet5a" refType="w" fact="0.023"/>
                    <dgm:constr type="h" for="ch" forName="bullet5a" refType="w" refFor="ch" refForName="bullet5a"/>
                    <dgm:constr type="l" for="ch" forName="textBox5a" refType="ctrX" refFor="ch" refForName="bullet5a"/>
                    <dgm:constr type="t" for="ch" forName="textBox5a" refType="ctrY" refFor="ch" refForName="bullet5a"/>
                    <dgm:constr type="w" for="ch" forName="textBox5a" refType="w" fact="0.131"/>
                    <dgm:constr type="h" for="ch" forName="textBox5a" refType="h" fact="0.238"/>
                    <dgm:constr type="userA" refType="h" refFor="ch" refForName="bullet5a" fact="0.53"/>
                    <dgm:constr type="lMarg" for="ch" forName="textBox5a" refType="userA" fact="2.834"/>
                    <dgm:constr type="ctrX" for="ch" forName="bullet5b" refType="w" fact="0.241"/>
                    <dgm:constr type="ctrY" for="ch" forName="bullet5b" refType="h" fact="0.581"/>
                    <dgm:constr type="w" for="ch" forName="bullet5b" refType="w" fact="0.036"/>
                    <dgm:constr type="h" for="ch" forName="bullet5b" refType="w" refFor="ch" refForName="bullet5b"/>
                    <dgm:constr type="l" for="ch" forName="textBox5b" refType="ctrX" refFor="ch" refForName="bullet5b"/>
                    <dgm:constr type="t" for="ch" forName="textBox5b" refType="ctrY" refFor="ch" refForName="bullet5b"/>
                    <dgm:constr type="w" for="ch" forName="textBox5b" refType="w" fact="0.166"/>
                    <dgm:constr type="h" for="ch" forName="textBox5b" refType="h" fact="0.419"/>
                    <dgm:constr type="userB" refType="h" refFor="ch" refForName="bullet5b" fact="0.53"/>
                    <dgm:constr type="lMarg" for="ch" forName="textBox5b" refType="userB" fact="2.834"/>
                    <dgm:constr type="ctrX" for="ch" forName="bullet5c" refType="w" fact="0.407"/>
                    <dgm:constr type="ctrY" for="ch" forName="bullet5c" refType="h" fact="0.438"/>
                    <dgm:constr type="w" for="ch" forName="bullet5c" refType="w" fact="0.048"/>
                    <dgm:constr type="h" for="ch" forName="bullet5c" refType="w" refFor="ch" refForName="bullet5c"/>
                    <dgm:constr type="l" for="ch" forName="textBox5c" refType="ctrX" refFor="ch" refForName="bullet5c"/>
                    <dgm:constr type="t" for="ch" forName="textBox5c" refType="ctrY" refFor="ch" refForName="bullet5c"/>
                    <dgm:constr type="w" for="ch" forName="textBox5c" refType="w" fact="0.193"/>
                    <dgm:constr type="h" for="ch" forName="textBox5c" refType="h" fact="0.562"/>
                    <dgm:constr type="userC" refType="h" refFor="ch" refForName="bullet5c" fact="0.53"/>
                    <dgm:constr type="lMarg" for="ch" forName="textBox5c" refType="userC" fact="2.834"/>
                    <dgm:constr type="ctrX" for="ch" forName="bullet5d" refType="w" fact="0.6"/>
                    <dgm:constr type="ctrY" for="ch" forName="bullet5d" refType="h" fact="0.33"/>
                    <dgm:constr type="w" for="ch" forName="bullet5d" refType="w" fact="0.062"/>
                    <dgm:constr type="h" for="ch" forName="bullet5d" refType="w" refFor="ch" refForName="bullet5d"/>
                    <dgm:constr type="l" for="ch" forName="textBox5d" refType="ctrX" refFor="ch" refForName="bullet5d"/>
                    <dgm:constr type="t" for="ch" forName="textBox5d" refType="ctrY" refFor="ch" refForName="bullet5d"/>
                    <dgm:constr type="w" for="ch" forName="textBox5d" refType="w" fact="0.2"/>
                    <dgm:constr type="h" for="ch" forName="textBox5d" refType="h" fact="0.67"/>
                    <dgm:constr type="userD" refType="h" refFor="ch" refForName="bullet5d" fact="0.53"/>
                    <dgm:constr type="lMarg" for="ch" forName="textBox5d" refType="userD" fact="2.834"/>
                    <dgm:constr type="ctrX" for="ch" forName="bullet5e" refType="w" fact="0.8"/>
                    <dgm:constr type="ctrY" for="ch" forName="bullet5e" refType="h" fact="0.264"/>
                    <dgm:constr type="w" for="ch" forName="bullet5e" refType="w" fact="0.079"/>
                    <dgm:constr type="h" for="ch" forName="bullet5e" refType="w" refFor="ch" refForName="bullet5e"/>
                    <dgm:constr type="l" for="ch" forName="textBox5e" refType="ctrX" refFor="ch" refForName="bullet5e"/>
                    <dgm:constr type="t" for="ch" forName="textBox5e" refType="ctrY" refFor="ch" refForName="bullet5e"/>
                    <dgm:constr type="w" for="ch" forName="textBox5e" refType="w" fact="0.2"/>
                    <dgm:constr type="h" for="ch" forName="textBox5e" refType="h" fact="0.736"/>
                    <dgm:constr type="userE" refType="h" refFor="ch" refForName="bullet5e" fact="0.53"/>
                    <dgm:constr type="lMarg" for="ch" forName="textBox5e" refType="userE" fact="2.834"/>
                    <dgm:constr type="primFontSz" for="ch" ptType="node" op="equ" val="65"/>
                  </dgm:constrLst>
                </dgm:if>
                <dgm:else name="Name138">
                  <dgm:constrLst>
                    <dgm:constr type="ctrX" for="ch" forName="bullet5a" refType="w" fact="0.11"/>
                    <dgm:constr type="ctrY" for="ch" forName="bullet5a" refType="h" fact="0.762"/>
                    <dgm:constr type="w" for="ch" forName="bullet5a" refType="w" fact="0.023"/>
                    <dgm:constr type="h" for="ch" forName="bullet5a" refType="w" refFor="ch" refForName="bullet5a"/>
                    <dgm:constr type="r" for="ch" forName="textBox5a" refType="ctrX" refFor="ch" refForName="bullet5a"/>
                    <dgm:constr type="b" for="ch" forName="textBox5a" refType="ctrY" refFor="ch" refForName="bullet5a"/>
                    <dgm:constr type="w" for="ch" forName="textBox5a" refType="w" fact="0.11"/>
                    <dgm:constr type="h" for="ch" forName="textBox5a" refType="h" fact="0.762"/>
                    <dgm:constr type="userA" refType="h" refFor="ch" refForName="bullet5a" fact="0.53"/>
                    <dgm:constr type="rMarg" for="ch" forName="textBox5a" refType="userA" fact="2.834"/>
                    <dgm:constr type="ctrX" for="ch" forName="bullet5b" refType="w" fact="0.241"/>
                    <dgm:constr type="ctrY" for="ch" forName="bullet5b" refType="h" fact="0.581"/>
                    <dgm:constr type="w" for="ch" forName="bullet5b" refType="w" fact="0.036"/>
                    <dgm:constr type="h" for="ch" forName="bullet5b" refType="w" refFor="ch" refForName="bullet5b"/>
                    <dgm:constr type="r" for="ch" forName="textBox5b" refType="ctrX" refFor="ch" refForName="bullet5b"/>
                    <dgm:constr type="b" for="ch" forName="textBox5b" refType="ctrY" refFor="ch" refForName="bullet5b"/>
                    <dgm:constr type="w" for="ch" forName="textBox5b" refType="w" fact="0.131"/>
                    <dgm:constr type="h" for="ch" forName="textBox5b" refType="h" fact="0.581"/>
                    <dgm:constr type="userB" refType="h" refFor="ch" refForName="bullet5b" fact="0.53"/>
                    <dgm:constr type="rMarg" for="ch" forName="textBox5b" refType="userB" fact="2.834"/>
                    <dgm:constr type="ctrX" for="ch" forName="bullet5c" refType="w" fact="0.407"/>
                    <dgm:constr type="ctrY" for="ch" forName="bullet5c" refType="h" fact="0.438"/>
                    <dgm:constr type="w" for="ch" forName="bullet5c" refType="w" fact="0.048"/>
                    <dgm:constr type="h" for="ch" forName="bullet5c" refType="w" refFor="ch" refForName="bullet5c"/>
                    <dgm:constr type="r" for="ch" forName="textBox5c" refType="ctrX" refFor="ch" refForName="bullet5c"/>
                    <dgm:constr type="b" for="ch" forName="textBox5c" refType="ctrY" refFor="ch" refForName="bullet5c"/>
                    <dgm:constr type="w" for="ch" forName="textBox5c" refType="w" fact="0.166"/>
                    <dgm:constr type="h" for="ch" forName="textBox5c" refType="h" fact="0.438"/>
                    <dgm:constr type="userC" refType="h" refFor="ch" refForName="bullet5c" fact="0.53"/>
                    <dgm:constr type="rMarg" for="ch" forName="textBox5c" refType="userC" fact="2.834"/>
                    <dgm:constr type="ctrX" for="ch" forName="bullet5d" refType="w" fact="0.6"/>
                    <dgm:constr type="ctrY" for="ch" forName="bullet5d" refType="h" fact="0.33"/>
                    <dgm:constr type="w" for="ch" forName="bullet5d" refType="w" fact="0.062"/>
                    <dgm:constr type="h" for="ch" forName="bullet5d" refType="w" refFor="ch" refForName="bullet5d"/>
                    <dgm:constr type="r" for="ch" forName="textBox5d" refType="ctrX" refFor="ch" refForName="bullet5d"/>
                    <dgm:constr type="b" for="ch" forName="textBox5d" refType="ctrY" refFor="ch" refForName="bullet5d"/>
                    <dgm:constr type="w" for="ch" forName="textBox5d" refType="w" fact="0.193"/>
                    <dgm:constr type="h" for="ch" forName="textBox5d" refType="h" fact="0.33"/>
                    <dgm:constr type="userD" refType="h" refFor="ch" refForName="bullet5d" fact="0.53"/>
                    <dgm:constr type="rMarg" for="ch" forName="textBox5d" refType="userD" fact="2.834"/>
                    <dgm:constr type="ctrX" for="ch" forName="bullet5e" refType="w" fact="0.8"/>
                    <dgm:constr type="ctrY" for="ch" forName="bullet5e" refType="h" fact="0.264"/>
                    <dgm:constr type="w" for="ch" forName="bullet5e" refType="w" fact="0.079"/>
                    <dgm:constr type="h" for="ch" forName="bullet5e" refType="w" refFor="ch" refForName="bullet5e"/>
                    <dgm:constr type="r" for="ch" forName="textBox5e" refType="ctrX" refFor="ch" refForName="bullet5e"/>
                    <dgm:constr type="b" for="ch" forName="textBox5e" refType="ctrY" refFor="ch" refForName="bullet5e"/>
                    <dgm:constr type="w" for="ch" forName="textBox5e" refType="w" fact="0.2"/>
                    <dgm:constr type="h" for="ch" forName="textBox5e" refType="h" fact="0.264"/>
                    <dgm:constr type="userE" refType="h" refFor="ch" refForName="bullet5e" fact="0.53"/>
                    <dgm:constr type="rMarg" for="ch" forName="textBox5e" refType="userE" fact="2.834"/>
                    <dgm:constr type="primFontSz" for="ch" ptType="node" op="equ" val="65"/>
                  </dgm:constrLst>
                </dgm:else>
              </dgm:choose>
              <dgm:ruleLst/>
              <dgm:forEach name="Name139" axis="ch" ptType="node" cnt="1">
                <dgm:layoutNode name="bullet5a" styleLbl="node1">
                  <dgm:alg type="sp"/>
                  <dgm:shape xmlns:r="http://schemas.openxmlformats.org/officeDocument/2006/relationships" type="ellipse" r:blip="">
                    <dgm:adjLst/>
                  </dgm:shape>
                  <dgm:presOf/>
                  <dgm:constrLst/>
                  <dgm:ruleLst/>
                </dgm:layoutNode>
                <dgm:layoutNode name="textBox5a" styleLbl="revTx">
                  <dgm:varLst>
                    <dgm:bulletEnabled val="1"/>
                  </dgm:varLst>
                  <dgm:choose name="Name140">
                    <dgm:if name="Name141" func="var" arg="dir" op="equ" val="norm">
                      <dgm:choose name="Name142">
                        <dgm:if name="Name143" axis="root des" ptType="all node" func="maxDepth" op="gt" val="1">
                          <dgm:alg type="tx">
                            <dgm:param type="txAnchorVert" val="t"/>
                            <dgm:param type="parTxLTRAlign" val="l"/>
                            <dgm:param type="parTxRTLAlign" val="r"/>
                          </dgm:alg>
                        </dgm:if>
                        <dgm:else name="Name144">
                          <dgm:alg type="tx">
                            <dgm:param type="txAnchorVert" val="t"/>
                            <dgm:param type="parTxLTRAlign" val="l"/>
                            <dgm:param type="parTxRTLAlign" val="l"/>
                          </dgm:alg>
                        </dgm:else>
                      </dgm:choose>
                    </dgm:if>
                    <dgm:else name="Name145">
                      <dgm:choose name="Name146">
                        <dgm:if name="Name147" axis="root des" ptType="all node" func="maxDepth" op="gt" val="1">
                          <dgm:alg type="tx">
                            <dgm:param type="txAnchorVert" val="b"/>
                            <dgm:param type="txAnchorVertCh" val="b"/>
                            <dgm:param type="parTxLTRAlign" val="l"/>
                            <dgm:param type="parTxRTLAlign" val="r"/>
                          </dgm:alg>
                        </dgm:if>
                        <dgm:else name="Name148">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49">
                    <dgm:if name="Name150" func="var" arg="dir" op="equ" val="norm">
                      <dgm:constrLst>
                        <dgm:constr type="rMarg"/>
                        <dgm:constr type="tMarg"/>
                        <dgm:constr type="bMarg"/>
                      </dgm:constrLst>
                    </dgm:if>
                    <dgm:else name="Name151">
                      <dgm:constrLst>
                        <dgm:constr type="lMarg"/>
                        <dgm:constr type="tMarg"/>
                        <dgm:constr type="bMarg"/>
                      </dgm:constrLst>
                    </dgm:else>
                  </dgm:choose>
                  <dgm:ruleLst>
                    <dgm:rule type="primFontSz" val="5" fact="NaN" max="NaN"/>
                  </dgm:ruleLst>
                </dgm:layoutNode>
              </dgm:forEach>
              <dgm:forEach name="Name152" axis="ch" ptType="node" st="2" cnt="1">
                <dgm:layoutNode name="bullet5b" styleLbl="node1">
                  <dgm:alg type="sp"/>
                  <dgm:shape xmlns:r="http://schemas.openxmlformats.org/officeDocument/2006/relationships" type="ellipse" r:blip="">
                    <dgm:adjLst/>
                  </dgm:shape>
                  <dgm:presOf/>
                  <dgm:constrLst/>
                  <dgm:ruleLst/>
                </dgm:layoutNode>
                <dgm:layoutNode name="textBox5b" styleLbl="revTx">
                  <dgm:varLst>
                    <dgm:bulletEnabled val="1"/>
                  </dgm:varLst>
                  <dgm:choose name="Name153">
                    <dgm:if name="Name154" func="var" arg="dir" op="equ" val="norm">
                      <dgm:choose name="Name155">
                        <dgm:if name="Name156" axis="root des" ptType="all node" func="maxDepth" op="gt" val="1">
                          <dgm:alg type="tx">
                            <dgm:param type="txAnchorVert" val="t"/>
                            <dgm:param type="parTxLTRAlign" val="l"/>
                            <dgm:param type="parTxRTLAlign" val="r"/>
                          </dgm:alg>
                        </dgm:if>
                        <dgm:else name="Name157">
                          <dgm:alg type="tx">
                            <dgm:param type="txAnchorVert" val="t"/>
                            <dgm:param type="parTxLTRAlign" val="l"/>
                            <dgm:param type="parTxRTLAlign" val="l"/>
                          </dgm:alg>
                        </dgm:else>
                      </dgm:choose>
                    </dgm:if>
                    <dgm:else name="Name158">
                      <dgm:choose name="Name159">
                        <dgm:if name="Name160" axis="root des" ptType="all node" func="maxDepth" op="gt" val="1">
                          <dgm:alg type="tx">
                            <dgm:param type="txAnchorVert" val="b"/>
                            <dgm:param type="txAnchorVertCh" val="b"/>
                            <dgm:param type="parTxLTRAlign" val="l"/>
                            <dgm:param type="parTxRTLAlign" val="r"/>
                          </dgm:alg>
                        </dgm:if>
                        <dgm:else name="Name161">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62">
                    <dgm:if name="Name163" func="var" arg="dir" op="equ" val="norm">
                      <dgm:constrLst>
                        <dgm:constr type="rMarg"/>
                        <dgm:constr type="tMarg"/>
                        <dgm:constr type="bMarg"/>
                      </dgm:constrLst>
                    </dgm:if>
                    <dgm:else name="Name164">
                      <dgm:constrLst>
                        <dgm:constr type="lMarg"/>
                        <dgm:constr type="tMarg"/>
                        <dgm:constr type="bMarg"/>
                      </dgm:constrLst>
                    </dgm:else>
                  </dgm:choose>
                  <dgm:ruleLst>
                    <dgm:rule type="primFontSz" val="5" fact="NaN" max="NaN"/>
                  </dgm:ruleLst>
                </dgm:layoutNode>
              </dgm:forEach>
              <dgm:forEach name="Name165" axis="ch" ptType="node" st="3" cnt="1">
                <dgm:layoutNode name="bullet5c" styleLbl="node1">
                  <dgm:alg type="sp"/>
                  <dgm:shape xmlns:r="http://schemas.openxmlformats.org/officeDocument/2006/relationships" type="ellipse" r:blip="">
                    <dgm:adjLst/>
                  </dgm:shape>
                  <dgm:presOf/>
                  <dgm:constrLst/>
                  <dgm:ruleLst/>
                </dgm:layoutNode>
                <dgm:layoutNode name="textBox5c" styleLbl="revTx">
                  <dgm:varLst>
                    <dgm:bulletEnabled val="1"/>
                  </dgm:varLst>
                  <dgm:choose name="Name166">
                    <dgm:if name="Name167" func="var" arg="dir" op="equ" val="norm">
                      <dgm:choose name="Name168">
                        <dgm:if name="Name169" axis="root des" ptType="all node" func="maxDepth" op="gt" val="1">
                          <dgm:alg type="tx">
                            <dgm:param type="txAnchorVert" val="t"/>
                            <dgm:param type="parTxLTRAlign" val="l"/>
                            <dgm:param type="parTxRTLAlign" val="r"/>
                          </dgm:alg>
                        </dgm:if>
                        <dgm:else name="Name170">
                          <dgm:alg type="tx">
                            <dgm:param type="txAnchorVert" val="t"/>
                            <dgm:param type="parTxLTRAlign" val="l"/>
                            <dgm:param type="parTxRTLAlign" val="l"/>
                          </dgm:alg>
                        </dgm:else>
                      </dgm:choose>
                    </dgm:if>
                    <dgm:else name="Name171">
                      <dgm:choose name="Name172">
                        <dgm:if name="Name173" axis="root des" ptType="all node" func="maxDepth" op="gt" val="1">
                          <dgm:alg type="tx">
                            <dgm:param type="txAnchorVert" val="b"/>
                            <dgm:param type="txAnchorVertCh" val="b"/>
                            <dgm:param type="parTxLTRAlign" val="l"/>
                            <dgm:param type="parTxRTLAlign" val="r"/>
                          </dgm:alg>
                        </dgm:if>
                        <dgm:else name="Name174">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75">
                    <dgm:if name="Name176" func="var" arg="dir" op="equ" val="norm">
                      <dgm:constrLst>
                        <dgm:constr type="rMarg"/>
                        <dgm:constr type="tMarg"/>
                        <dgm:constr type="bMarg"/>
                      </dgm:constrLst>
                    </dgm:if>
                    <dgm:else name="Name177">
                      <dgm:constrLst>
                        <dgm:constr type="lMarg"/>
                        <dgm:constr type="tMarg"/>
                        <dgm:constr type="bMarg"/>
                      </dgm:constrLst>
                    </dgm:else>
                  </dgm:choose>
                  <dgm:ruleLst>
                    <dgm:rule type="primFontSz" val="5" fact="NaN" max="NaN"/>
                  </dgm:ruleLst>
                </dgm:layoutNode>
              </dgm:forEach>
              <dgm:forEach name="Name178" axis="ch" ptType="node" st="4" cnt="1">
                <dgm:layoutNode name="bullet5d" styleLbl="node1">
                  <dgm:alg type="sp"/>
                  <dgm:shape xmlns:r="http://schemas.openxmlformats.org/officeDocument/2006/relationships" type="ellipse" r:blip="">
                    <dgm:adjLst/>
                  </dgm:shape>
                  <dgm:presOf/>
                  <dgm:constrLst/>
                  <dgm:ruleLst/>
                </dgm:layoutNode>
                <dgm:layoutNode name="textBox5d" styleLbl="revTx">
                  <dgm:varLst>
                    <dgm:bulletEnabled val="1"/>
                  </dgm:varLst>
                  <dgm:choose name="Name179">
                    <dgm:if name="Name180" func="var" arg="dir" op="equ" val="norm">
                      <dgm:choose name="Name181">
                        <dgm:if name="Name182" axis="root des" ptType="all node" func="maxDepth" op="gt" val="1">
                          <dgm:alg type="tx">
                            <dgm:param type="txAnchorVert" val="t"/>
                            <dgm:param type="parTxLTRAlign" val="l"/>
                            <dgm:param type="parTxRTLAlign" val="r"/>
                          </dgm:alg>
                        </dgm:if>
                        <dgm:else name="Name183">
                          <dgm:alg type="tx">
                            <dgm:param type="txAnchorVert" val="t"/>
                            <dgm:param type="parTxLTRAlign" val="l"/>
                            <dgm:param type="parTxRTLAlign" val="l"/>
                          </dgm:alg>
                        </dgm:else>
                      </dgm:choose>
                    </dgm:if>
                    <dgm:else name="Name184">
                      <dgm:choose name="Name185">
                        <dgm:if name="Name186" axis="root des" ptType="all node" func="maxDepth" op="gt" val="1">
                          <dgm:alg type="tx">
                            <dgm:param type="txAnchorVert" val="b"/>
                            <dgm:param type="txAnchorVertCh" val="b"/>
                            <dgm:param type="parTxLTRAlign" val="l"/>
                            <dgm:param type="parTxRTLAlign" val="r"/>
                          </dgm:alg>
                        </dgm:if>
                        <dgm:else name="Name187">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88">
                    <dgm:if name="Name189" func="var" arg="dir" op="equ" val="norm">
                      <dgm:constrLst>
                        <dgm:constr type="rMarg"/>
                        <dgm:constr type="tMarg"/>
                        <dgm:constr type="bMarg"/>
                      </dgm:constrLst>
                    </dgm:if>
                    <dgm:else name="Name190">
                      <dgm:constrLst>
                        <dgm:constr type="lMarg"/>
                        <dgm:constr type="tMarg"/>
                        <dgm:constr type="bMarg"/>
                      </dgm:constrLst>
                    </dgm:else>
                  </dgm:choose>
                  <dgm:ruleLst>
                    <dgm:rule type="primFontSz" val="5" fact="NaN" max="NaN"/>
                  </dgm:ruleLst>
                </dgm:layoutNode>
              </dgm:forEach>
              <dgm:forEach name="Name191" axis="ch" ptType="node" st="5" cnt="1">
                <dgm:layoutNode name="bullet5e" styleLbl="node1">
                  <dgm:alg type="sp"/>
                  <dgm:shape xmlns:r="http://schemas.openxmlformats.org/officeDocument/2006/relationships" type="ellipse" r:blip="">
                    <dgm:adjLst/>
                  </dgm:shape>
                  <dgm:presOf/>
                  <dgm:constrLst/>
                  <dgm:ruleLst/>
                </dgm:layoutNode>
                <dgm:layoutNode name="textBox5e" styleLbl="revTx">
                  <dgm:varLst>
                    <dgm:bulletEnabled val="1"/>
                  </dgm:varLst>
                  <dgm:choose name="Name192">
                    <dgm:if name="Name193" func="var" arg="dir" op="equ" val="norm">
                      <dgm:choose name="Name194">
                        <dgm:if name="Name195" axis="root des" ptType="all node" func="maxDepth" op="gt" val="1">
                          <dgm:alg type="tx">
                            <dgm:param type="txAnchorVert" val="t"/>
                            <dgm:param type="parTxLTRAlign" val="l"/>
                            <dgm:param type="parTxRTLAlign" val="r"/>
                          </dgm:alg>
                        </dgm:if>
                        <dgm:else name="Name196">
                          <dgm:alg type="tx">
                            <dgm:param type="txAnchorVert" val="t"/>
                            <dgm:param type="parTxLTRAlign" val="l"/>
                            <dgm:param type="parTxRTLAlign" val="l"/>
                          </dgm:alg>
                        </dgm:else>
                      </dgm:choose>
                    </dgm:if>
                    <dgm:else name="Name197">
                      <dgm:choose name="Name198">
                        <dgm:if name="Name199" axis="root des" ptType="all node" func="maxDepth" op="gt" val="1">
                          <dgm:alg type="tx">
                            <dgm:param type="txAnchorVert" val="b"/>
                            <dgm:param type="txAnchorVertCh" val="b"/>
                            <dgm:param type="parTxLTRAlign" val="l"/>
                            <dgm:param type="parTxRTLAlign" val="r"/>
                          </dgm:alg>
                        </dgm:if>
                        <dgm:else name="Name200">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201">
                    <dgm:if name="Name202" func="var" arg="dir" op="equ" val="norm">
                      <dgm:constrLst>
                        <dgm:constr type="rMarg"/>
                        <dgm:constr type="tMarg"/>
                        <dgm:constr type="bMarg"/>
                      </dgm:constrLst>
                    </dgm:if>
                    <dgm:else name="Name203">
                      <dgm:constrLst>
                        <dgm:constr type="lMarg"/>
                        <dgm:constr type="tMarg"/>
                        <dgm:constr type="bMarg"/>
                      </dgm:constrLst>
                    </dgm:else>
                  </dgm:choose>
                  <dgm:ruleLst>
                    <dgm:rule type="primFontSz" val="5" fact="NaN" max="NaN"/>
                  </dgm:ruleLst>
                </dgm:layoutNode>
              </dgm:forEach>
            </dgm:layoutNode>
          </dgm:else>
        </dgm:choose>
      </dgm:if>
      <dgm:else name="Name204"/>
    </dgm:choose>
  </dgm:layoutNode>
</dgm:layoutDef>
</file>

<file path=ppt/diagrams/layout21.xml><?xml version="1.0" encoding="utf-8"?>
<dgm:layoutDef xmlns:dgm="http://schemas.openxmlformats.org/drawingml/2006/diagram" xmlns:a="http://schemas.openxmlformats.org/drawingml/2006/main" uniqueId="urn:microsoft.com/office/officeart/2005/8/layout/arrow2">
  <dgm:title val=""/>
  <dgm:desc val=""/>
  <dgm:catLst>
    <dgm:cat type="process" pri="2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arrowDiagram">
    <dgm:varLst>
      <dgm:chMax val="5"/>
      <dgm:dir/>
      <dgm:resizeHandles val="exact"/>
    </dgm:varLst>
    <dgm:alg type="composite">
      <dgm:param type="ar" val="1.6"/>
    </dgm:alg>
    <dgm:shape xmlns:r="http://schemas.openxmlformats.org/officeDocument/2006/relationships" r:blip="">
      <dgm:adjLst/>
    </dgm:shape>
    <dgm:presOf/>
    <dgm:constrLst>
      <dgm:constr type="l" for="ch" forName="arrow"/>
      <dgm:constr type="t" for="ch" forName="arrow"/>
      <dgm:constr type="w" for="ch" forName="arrow" refType="w"/>
      <dgm:constr type="h" for="ch" forName="arrow" refType="h"/>
      <dgm:constr type="ctrX" for="ch" forName="arrowDiagram1" refType="w" fact="0.5"/>
      <dgm:constr type="ctrY" for="ch" forName="arrowDiagram1" refType="h" fact="0.5"/>
      <dgm:constr type="w" for="ch" forName="arrowDiagram1" refType="w"/>
      <dgm:constr type="h" for="ch" forName="arrowDiagram1" refType="h"/>
      <dgm:constr type="ctrX" for="ch" forName="arrowDiagram2" refType="w" fact="0.5"/>
      <dgm:constr type="ctrY" for="ch" forName="arrowDiagram2" refType="h" fact="0.5"/>
      <dgm:constr type="w" for="ch" forName="arrowDiagram2" refType="w"/>
      <dgm:constr type="h" for="ch" forName="arrowDiagram2" refType="h"/>
      <dgm:constr type="ctrX" for="ch" forName="arrowDiagram3" refType="w" fact="0.5"/>
      <dgm:constr type="ctrY" for="ch" forName="arrowDiagram3" refType="h" fact="0.5"/>
      <dgm:constr type="w" for="ch" forName="arrowDiagram3" refType="w"/>
      <dgm:constr type="h" for="ch" forName="arrowDiagram3" refType="h"/>
      <dgm:constr type="ctrX" for="ch" forName="arrowDiagram4" refType="w" fact="0.5"/>
      <dgm:constr type="ctrY" for="ch" forName="arrowDiagram4" refType="h" fact="0.5"/>
      <dgm:constr type="w" for="ch" forName="arrowDiagram4" refType="w"/>
      <dgm:constr type="h" for="ch" forName="arrowDiagram4" refType="h"/>
      <dgm:constr type="ctrX" for="ch" forName="arrowDiagram5" refType="w" fact="0.5"/>
      <dgm:constr type="ctrY" for="ch" forName="arrowDiagram5" refType="h" fact="0.5"/>
      <dgm:constr type="w" for="ch" forName="arrowDiagram5" refType="w"/>
      <dgm:constr type="h" for="ch" forName="arrowDiagram5" refType="h"/>
    </dgm:constrLst>
    <dgm:ruleLst/>
    <dgm:choose name="Name0">
      <dgm:if name="Name1" axis="ch" ptType="node" func="cnt" op="gte" val="1">
        <dgm:layoutNode name="arrow" styleLbl="bgShp">
          <dgm:alg type="sp"/>
          <dgm:shape xmlns:r="http://schemas.openxmlformats.org/officeDocument/2006/relationships" type="swooshArrow" r:blip="">
            <dgm:adjLst>
              <dgm:adj idx="2" val="0.25"/>
            </dgm:adjLst>
          </dgm:shape>
          <dgm:presOf/>
          <dgm:constrLst/>
          <dgm:ruleLst/>
        </dgm:layoutNode>
        <dgm:choose name="Name2">
          <dgm:if name="Name3" axis="ch" ptType="node" func="cnt" op="lt" val="1"/>
          <dgm:if name="Name4" axis="ch" ptType="node" func="cnt" op="equ" val="1">
            <dgm:layoutNode name="arrowDiagram1">
              <dgm:varLst>
                <dgm:bulletEnabled val="1"/>
              </dgm:varLst>
              <dgm:alg type="composite">
                <dgm:param type="vertAlign" val="none"/>
                <dgm:param type="horzAlign" val="none"/>
              </dgm:alg>
              <dgm:shape xmlns:r="http://schemas.openxmlformats.org/officeDocument/2006/relationships" r:blip="">
                <dgm:adjLst/>
              </dgm:shape>
              <dgm:presOf/>
              <dgm:constrLst>
                <dgm:constr type="ctrX" for="ch" forName="bullet1" refType="w" fact="0.8"/>
                <dgm:constr type="ctrY" for="ch" forName="bullet1" refType="h" fact="0.262"/>
                <dgm:constr type="w" for="ch" forName="bullet1" refType="w" fact="0.074"/>
                <dgm:constr type="h" for="ch" forName="bullet1" refType="w" refFor="ch" refForName="bullet1"/>
                <dgm:constr type="r" for="ch" forName="textBox1" refType="ctrX" refFor="ch" refForName="bullet1"/>
                <dgm:constr type="t" for="ch" forName="textBox1" refType="ctrY" refFor="ch" refForName="bullet1"/>
                <dgm:constr type="w" for="ch" forName="textBox1" refType="w" fact="0.4"/>
                <dgm:constr type="h" for="ch" forName="textBox1" refType="h" fact="0.738"/>
                <dgm:constr type="userA" refType="h" refFor="ch" refForName="bullet1" fact="0.53"/>
                <dgm:constr type="rMarg" for="ch" forName="textBox1" refType="userA" fact="2.834"/>
                <dgm:constr type="primFontSz" for="ch" ptType="node" op="equ" val="65"/>
              </dgm:constrLst>
              <dgm:ruleLst/>
              <dgm:forEach name="Name5" axis="ch" ptType="node" cnt="1">
                <dgm:layoutNode name="bullet1" styleLbl="node1">
                  <dgm:alg type="sp"/>
                  <dgm:shape xmlns:r="http://schemas.openxmlformats.org/officeDocument/2006/relationships" type="ellipse" r:blip="">
                    <dgm:adjLst/>
                  </dgm:shape>
                  <dgm:presOf/>
                  <dgm:constrLst/>
                  <dgm:ruleLst/>
                </dgm:layoutNode>
                <dgm:layoutNode name="textBox1" styleLbl="revTx">
                  <dgm:varLst>
                    <dgm:bulletEnabled val="1"/>
                  </dgm:varLst>
                  <dgm:alg type="tx">
                    <dgm:param type="txAnchorVert" val="t"/>
                    <dgm:param type="parTxLTRAlign" val="r"/>
                    <dgm:param type="parTxRTLAlign" val="r"/>
                  </dgm:alg>
                  <dgm:shape xmlns:r="http://schemas.openxmlformats.org/officeDocument/2006/relationships" type="round2DiagRect" r:blip="">
                    <dgm:adjLst/>
                  </dgm:shape>
                  <dgm:presOf axis="desOrSelf" ptType="node"/>
                  <dgm:constrLst>
                    <dgm:constr type="lMarg"/>
                    <dgm:constr type="tMarg"/>
                    <dgm:constr type="bMarg"/>
                  </dgm:constrLst>
                  <dgm:ruleLst>
                    <dgm:rule type="primFontSz" val="5" fact="NaN" max="NaN"/>
                  </dgm:ruleLst>
                </dgm:layoutNode>
              </dgm:forEach>
            </dgm:layoutNode>
          </dgm:if>
          <dgm:if name="Name6" axis="ch" ptType="node" func="cnt" op="equ" val="2">
            <dgm:layoutNode name="arrowDiagram2">
              <dgm:alg type="composite">
                <dgm:param type="vertAlign" val="none"/>
                <dgm:param type="horzAlign" val="none"/>
              </dgm:alg>
              <dgm:shape xmlns:r="http://schemas.openxmlformats.org/officeDocument/2006/relationships" r:blip="">
                <dgm:adjLst/>
              </dgm:shape>
              <dgm:presOf/>
              <dgm:choose name="Name7">
                <dgm:if name="Name8" func="var" arg="dir" op="equ" val="norm">
                  <dgm:constrLst>
                    <dgm:constr type="ctrX" for="ch" forName="bullet2a" refType="w" fact="0.25"/>
                    <dgm:constr type="ctrY" for="ch" forName="bullet2a" refType="h" fact="0.573"/>
                    <dgm:constr type="w" for="ch" forName="bullet2a" refType="w" fact="0.035"/>
                    <dgm:constr type="h" for="ch" forName="bullet2a" refType="w" refFor="ch" refForName="bullet2a"/>
                    <dgm:constr type="l" for="ch" forName="textBox2a" refType="ctrX" refFor="ch" refForName="bullet2a"/>
                    <dgm:constr type="t" for="ch" forName="textBox2a" refType="ctrY" refFor="ch" refForName="bullet2a"/>
                    <dgm:constr type="w" for="ch" forName="textBox2a" refType="w" fact="0.325"/>
                    <dgm:constr type="h" for="ch" forName="textBox2a" refType="h" fact="0.427"/>
                    <dgm:constr type="userA" refType="h" refFor="ch" refForName="bullet2a" fact="0.53"/>
                    <dgm:constr type="lMarg" for="ch" forName="textBox2a" refType="userA" fact="2.834"/>
                    <dgm:constr type="ctrX" for="ch" forName="bullet2b" refType="w" fact="0.585"/>
                    <dgm:constr type="ctrY" for="ch" forName="bullet2b" refType="h" fact="0.338"/>
                    <dgm:constr type="w" for="ch" forName="bullet2b" refType="w" fact="0.06"/>
                    <dgm:constr type="h" for="ch" forName="bullet2b" refType="w" refFor="ch" refForName="bullet2b"/>
                    <dgm:constr type="l" for="ch" forName="textBox2b" refType="ctrX" refFor="ch" refForName="bullet2b"/>
                    <dgm:constr type="t" for="ch" forName="textBox2b" refType="ctrY" refFor="ch" refForName="bullet2b"/>
                    <dgm:constr type="w" for="ch" forName="textBox2b" refType="w" fact="0.325"/>
                    <dgm:constr type="h" for="ch" forName="textBox2b" refType="h" fact="0.662"/>
                    <dgm:constr type="userB" refType="h" refFor="ch" refForName="bullet2b" fact="0.53"/>
                    <dgm:constr type="lMarg" for="ch" forName="textBox2b" refType="userB" fact="2.834"/>
                    <dgm:constr type="primFontSz" for="ch" ptType="node" op="equ" val="65"/>
                  </dgm:constrLst>
                </dgm:if>
                <dgm:else name="Name9">
                  <dgm:constrLst>
                    <dgm:constr type="ctrX" for="ch" forName="bullet2a" refType="w" fact="0.25"/>
                    <dgm:constr type="ctrY" for="ch" forName="bullet2a" refType="h" fact="0.573"/>
                    <dgm:constr type="w" for="ch" forName="bullet2a" refType="w" fact="0.035"/>
                    <dgm:constr type="h" for="ch" forName="bullet2a" refType="w" refFor="ch" refForName="bullet2a"/>
                    <dgm:constr type="r" for="ch" forName="textBox2a" refType="ctrX" refFor="ch" refForName="bullet2a"/>
                    <dgm:constr type="b" for="ch" forName="textBox2a" refType="ctrY" refFor="ch" refForName="bullet2a"/>
                    <dgm:constr type="w" for="ch" forName="textBox2a" refType="w" fact="0.25"/>
                    <dgm:constr type="h" for="ch" forName="textBox2a" refType="h" fact="0.573"/>
                    <dgm:constr type="userA" refType="h" refFor="ch" refForName="bullet2a" fact="0.53"/>
                    <dgm:constr type="rMarg" for="ch" forName="textBox2a" refType="userA" fact="2.834"/>
                    <dgm:constr type="ctrX" for="ch" forName="bullet2b" refType="w" fact="0.585"/>
                    <dgm:constr type="ctrY" for="ch" forName="bullet2b" refType="h" fact="0.338"/>
                    <dgm:constr type="w" for="ch" forName="bullet2b" refType="w" fact="0.06"/>
                    <dgm:constr type="h" for="ch" forName="bullet2b" refType="w" refFor="ch" refForName="bullet2b"/>
                    <dgm:constr type="r" for="ch" forName="textBox2b" refType="ctrX" refFor="ch" refForName="bullet2b"/>
                    <dgm:constr type="b" for="ch" forName="textBox2b" refType="ctrY" refFor="ch" refForName="bullet2b"/>
                    <dgm:constr type="w" for="ch" forName="textBox2b" refType="w" fact="0.28"/>
                    <dgm:constr type="h" for="ch" forName="textBox2b" refType="h" fact="0.338"/>
                    <dgm:constr type="userB" refType="h" refFor="ch" refForName="bullet2b" fact="0.53"/>
                    <dgm:constr type="rMarg" for="ch" forName="textBox2b" refType="userB" fact="2.834"/>
                    <dgm:constr type="primFontSz" for="ch" ptType="node" op="equ" val="65"/>
                  </dgm:constrLst>
                </dgm:else>
              </dgm:choose>
              <dgm:ruleLst/>
              <dgm:forEach name="Name10" axis="ch" ptType="node" cnt="1">
                <dgm:layoutNode name="bullet2a" styleLbl="node1">
                  <dgm:alg type="sp"/>
                  <dgm:shape xmlns:r="http://schemas.openxmlformats.org/officeDocument/2006/relationships" type="ellipse" r:blip="">
                    <dgm:adjLst/>
                  </dgm:shape>
                  <dgm:presOf/>
                  <dgm:constrLst/>
                  <dgm:ruleLst/>
                </dgm:layoutNode>
                <dgm:layoutNode name="textBox2a" styleLbl="revTx">
                  <dgm:varLst>
                    <dgm:bulletEnabled val="1"/>
                  </dgm:varLst>
                  <dgm:choose name="Name11">
                    <dgm:if name="Name12" func="var" arg="dir" op="equ" val="norm">
                      <dgm:choose name="Name13">
                        <dgm:if name="Name14" axis="root des" ptType="all node" func="maxDepth" op="gt" val="1">
                          <dgm:alg type="tx">
                            <dgm:param type="txAnchorVert" val="t"/>
                            <dgm:param type="parTxLTRAlign" val="l"/>
                            <dgm:param type="parTxRTLAlign" val="r"/>
                          </dgm:alg>
                        </dgm:if>
                        <dgm:else name="Name15">
                          <dgm:alg type="tx">
                            <dgm:param type="txAnchorVert" val="t"/>
                            <dgm:param type="parTxLTRAlign" val="l"/>
                            <dgm:param type="parTxRTLAlign" val="l"/>
                          </dgm:alg>
                        </dgm:else>
                      </dgm:choose>
                    </dgm:if>
                    <dgm:else name="Name16">
                      <dgm:choose name="Name17">
                        <dgm:if name="Name18" axis="root des" ptType="all node" func="maxDepth" op="gt" val="1">
                          <dgm:alg type="tx">
                            <dgm:param type="txAnchorVert" val="b"/>
                            <dgm:param type="txAnchorVertCh" val="b"/>
                            <dgm:param type="parTxLTRAlign" val="l"/>
                            <dgm:param type="parTxRTLAlign" val="r"/>
                          </dgm:alg>
                        </dgm:if>
                        <dgm:else name="Name19">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20">
                    <dgm:if name="Name21" func="var" arg="dir" op="equ" val="norm">
                      <dgm:constrLst>
                        <dgm:constr type="rMarg"/>
                        <dgm:constr type="tMarg"/>
                        <dgm:constr type="bMarg"/>
                      </dgm:constrLst>
                    </dgm:if>
                    <dgm:else name="Name22">
                      <dgm:constrLst>
                        <dgm:constr type="lMarg"/>
                        <dgm:constr type="tMarg"/>
                        <dgm:constr type="bMarg"/>
                      </dgm:constrLst>
                    </dgm:else>
                  </dgm:choose>
                  <dgm:ruleLst>
                    <dgm:rule type="primFontSz" val="5" fact="NaN" max="NaN"/>
                  </dgm:ruleLst>
                </dgm:layoutNode>
              </dgm:forEach>
              <dgm:forEach name="Name23" axis="ch" ptType="node" st="2" cnt="1">
                <dgm:layoutNode name="bullet2b" styleLbl="node1">
                  <dgm:alg type="sp"/>
                  <dgm:shape xmlns:r="http://schemas.openxmlformats.org/officeDocument/2006/relationships" type="ellipse" r:blip="">
                    <dgm:adjLst/>
                  </dgm:shape>
                  <dgm:presOf/>
                  <dgm:constrLst/>
                  <dgm:ruleLst/>
                </dgm:layoutNode>
                <dgm:layoutNode name="textBox2b" styleLbl="revTx">
                  <dgm:varLst>
                    <dgm:bulletEnabled val="1"/>
                  </dgm:varLst>
                  <dgm:choose name="Name24">
                    <dgm:if name="Name25" func="var" arg="dir" op="equ" val="norm">
                      <dgm:choose name="Name26">
                        <dgm:if name="Name27" axis="root des" ptType="all node" func="maxDepth" op="gt" val="1">
                          <dgm:alg type="tx">
                            <dgm:param type="txAnchorVert" val="t"/>
                            <dgm:param type="parTxLTRAlign" val="l"/>
                            <dgm:param type="parTxRTLAlign" val="r"/>
                          </dgm:alg>
                        </dgm:if>
                        <dgm:else name="Name28">
                          <dgm:alg type="tx">
                            <dgm:param type="txAnchorVert" val="t"/>
                            <dgm:param type="parTxLTRAlign" val="l"/>
                            <dgm:param type="parTxRTLAlign" val="l"/>
                          </dgm:alg>
                        </dgm:else>
                      </dgm:choose>
                    </dgm:if>
                    <dgm:else name="Name29">
                      <dgm:choose name="Name30">
                        <dgm:if name="Name31" axis="root des" ptType="all node" func="maxDepth" op="gt" val="1">
                          <dgm:alg type="tx">
                            <dgm:param type="txAnchorVert" val="b"/>
                            <dgm:param type="txAnchorVertCh" val="b"/>
                            <dgm:param type="parTxLTRAlign" val="l"/>
                            <dgm:param type="parTxRTLAlign" val="r"/>
                          </dgm:alg>
                        </dgm:if>
                        <dgm:else name="Name32">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33">
                    <dgm:if name="Name34" func="var" arg="dir" op="equ" val="norm">
                      <dgm:constrLst>
                        <dgm:constr type="rMarg"/>
                        <dgm:constr type="tMarg"/>
                        <dgm:constr type="bMarg"/>
                      </dgm:constrLst>
                    </dgm:if>
                    <dgm:else name="Name35">
                      <dgm:constrLst>
                        <dgm:constr type="lMarg"/>
                        <dgm:constr type="tMarg"/>
                        <dgm:constr type="bMarg"/>
                      </dgm:constrLst>
                    </dgm:else>
                  </dgm:choose>
                  <dgm:ruleLst>
                    <dgm:rule type="primFontSz" val="5" fact="NaN" max="NaN"/>
                  </dgm:ruleLst>
                </dgm:layoutNode>
              </dgm:forEach>
            </dgm:layoutNode>
          </dgm:if>
          <dgm:if name="Name36" axis="ch" ptType="node" func="cnt" op="equ" val="3">
            <dgm:layoutNode name="arrowDiagram3">
              <dgm:alg type="composite">
                <dgm:param type="vertAlign" val="none"/>
                <dgm:param type="horzAlign" val="none"/>
              </dgm:alg>
              <dgm:shape xmlns:r="http://schemas.openxmlformats.org/officeDocument/2006/relationships" r:blip="">
                <dgm:adjLst/>
              </dgm:shape>
              <dgm:presOf/>
              <dgm:choose name="Name37">
                <dgm:if name="Name38" func="var" arg="dir" op="equ" val="norm">
                  <dgm:constrLst>
                    <dgm:constr type="ctrX" for="ch" forName="bullet3a" refType="w" fact="0.14"/>
                    <dgm:constr type="ctrY" for="ch" forName="bullet3a" refType="h" fact="0.711"/>
                    <dgm:constr type="w" for="ch" forName="bullet3a" refType="w" fact="0.026"/>
                    <dgm:constr type="h" for="ch" forName="bullet3a" refType="w" refFor="ch" refForName="bullet3a"/>
                    <dgm:constr type="l" for="ch" forName="textBox3a" refType="ctrX" refFor="ch" refForName="bullet3a"/>
                    <dgm:constr type="t" for="ch" forName="textBox3a" refType="ctrY" refFor="ch" refForName="bullet3a"/>
                    <dgm:constr type="w" for="ch" forName="textBox3a" refType="w" fact="0.233"/>
                    <dgm:constr type="h" for="ch" forName="textBox3a" refType="h" fact="0.289"/>
                    <dgm:constr type="userA" refType="h" refFor="ch" refForName="bullet3a" fact="0.53"/>
                    <dgm:constr type="lMarg" for="ch" forName="textBox3a" refType="userA" fact="2.834"/>
                    <dgm:constr type="ctrX" for="ch" forName="bullet3b" refType="w" fact="0.38"/>
                    <dgm:constr type="ctrY" for="ch" forName="bullet3b" refType="h" fact="0.456"/>
                    <dgm:constr type="w" for="ch" forName="bullet3b" refType="w" fact="0.047"/>
                    <dgm:constr type="h" for="ch" forName="bullet3b" refType="w" refFor="ch" refForName="bullet3b"/>
                    <dgm:constr type="l" for="ch" forName="textBox3b" refType="ctrX" refFor="ch" refForName="bullet3b"/>
                    <dgm:constr type="t" for="ch" forName="textBox3b" refType="ctrY" refFor="ch" refForName="bullet3b"/>
                    <dgm:constr type="w" for="ch" forName="textBox3b" refType="w" fact="0.24"/>
                    <dgm:constr type="h" for="ch" forName="textBox3b" refType="h" fact="0.544"/>
                    <dgm:constr type="userB" refType="h" refFor="ch" refForName="bullet3b" fact="0.53"/>
                    <dgm:constr type="lMarg" for="ch" forName="textBox3b" refType="userB" fact="2.834"/>
                    <dgm:constr type="ctrX" for="ch" forName="bullet3c" refType="w" fact="0.665"/>
                    <dgm:constr type="ctrY" for="ch" forName="bullet3c" refType="h" fact="0.305"/>
                    <dgm:constr type="w" for="ch" forName="bullet3c" refType="w" fact="0.065"/>
                    <dgm:constr type="h" for="ch" forName="bullet3c" refType="w" refFor="ch" refForName="bullet3c"/>
                    <dgm:constr type="l" for="ch" forName="textBox3c" refType="ctrX" refFor="ch" refForName="bullet3c"/>
                    <dgm:constr type="t" for="ch" forName="textBox3c" refType="ctrY" refFor="ch" refForName="bullet3c"/>
                    <dgm:constr type="w" for="ch" forName="textBox3c" refType="w" fact="0.24"/>
                    <dgm:constr type="h" for="ch" forName="textBox3c" refType="h" fact="0.695"/>
                    <dgm:constr type="userC" refType="h" refFor="ch" refForName="bullet3c" fact="0.53"/>
                    <dgm:constr type="lMarg" for="ch" forName="textBox3c" refType="userC" fact="2.834"/>
                    <dgm:constr type="primFontSz" for="ch" ptType="node" op="equ" val="65"/>
                  </dgm:constrLst>
                </dgm:if>
                <dgm:else name="Name39">
                  <dgm:constrLst>
                    <dgm:constr type="ctrX" for="ch" forName="bullet3a" refType="w" fact="0.14"/>
                    <dgm:constr type="ctrY" for="ch" forName="bullet3a" refType="h" fact="0.711"/>
                    <dgm:constr type="w" for="ch" forName="bullet3a" refType="w" fact="0.026"/>
                    <dgm:constr type="h" for="ch" forName="bullet3a" refType="w" refFor="ch" refForName="bullet3a"/>
                    <dgm:constr type="r" for="ch" forName="textBox3a" refType="ctrX" refFor="ch" refForName="bullet3a"/>
                    <dgm:constr type="b" for="ch" forName="textBox3a" refType="ctrY" refFor="ch" refForName="bullet3a"/>
                    <dgm:constr type="w" for="ch" forName="textBox3a" refType="w" fact="0.14"/>
                    <dgm:constr type="h" for="ch" forName="textBox3a" refType="h" fact="0.711"/>
                    <dgm:constr type="userA" refType="h" refFor="ch" refForName="bullet3a" fact="0.53"/>
                    <dgm:constr type="rMarg" for="ch" forName="textBox3a" refType="userA" fact="2.834"/>
                    <dgm:constr type="ctrX" for="ch" forName="bullet3b" refType="w" fact="0.38"/>
                    <dgm:constr type="ctrY" for="ch" forName="bullet3b" refType="h" fact="0.456"/>
                    <dgm:constr type="w" for="ch" forName="bullet3b" refType="w" fact="0.047"/>
                    <dgm:constr type="h" for="ch" forName="bullet3b" refType="w" refFor="ch" refForName="bullet3b"/>
                    <dgm:constr type="r" for="ch" forName="textBox3b" refType="ctrX" refFor="ch" refForName="bullet3b"/>
                    <dgm:constr type="b" for="ch" forName="textBox3b" refType="ctrY" refFor="ch" refForName="bullet3b"/>
                    <dgm:constr type="w" for="ch" forName="textBox3b" refType="w" fact="0.24"/>
                    <dgm:constr type="h" for="ch" forName="textBox3b" refType="h" fact="0.456"/>
                    <dgm:constr type="userB" refType="h" refFor="ch" refForName="bullet3b" fact="0.53"/>
                    <dgm:constr type="rMarg" for="ch" forName="textBox3b" refType="userB" fact="2.834"/>
                    <dgm:constr type="ctrX" for="ch" forName="bullet3c" refType="w" fact="0.665"/>
                    <dgm:constr type="ctrY" for="ch" forName="bullet3c" refType="h" fact="0.305"/>
                    <dgm:constr type="w" for="ch" forName="bullet3c" refType="w" fact="0.065"/>
                    <dgm:constr type="h" for="ch" forName="bullet3c" refType="w" refFor="ch" refForName="bullet3c"/>
                    <dgm:constr type="r" for="ch" forName="textBox3c" refType="ctrX" refFor="ch" refForName="bullet3c"/>
                    <dgm:constr type="b" for="ch" forName="textBox3c" refType="ctrY" refFor="ch" refForName="bullet3c"/>
                    <dgm:constr type="w" for="ch" forName="textBox3c" refType="w" fact="0.24"/>
                    <dgm:constr type="h" for="ch" forName="textBox3c" refType="h" fact="0.305"/>
                    <dgm:constr type="userC" refType="h" refFor="ch" refForName="bullet3c" fact="0.53"/>
                    <dgm:constr type="rMarg" for="ch" forName="textBox3c" refType="userC" fact="2.834"/>
                    <dgm:constr type="primFontSz" for="ch" ptType="node" op="equ" val="65"/>
                  </dgm:constrLst>
                </dgm:else>
              </dgm:choose>
              <dgm:ruleLst/>
              <dgm:forEach name="Name40" axis="ch" ptType="node" cnt="1">
                <dgm:layoutNode name="bullet3a" styleLbl="node1">
                  <dgm:alg type="sp"/>
                  <dgm:shape xmlns:r="http://schemas.openxmlformats.org/officeDocument/2006/relationships" type="ellipse" r:blip="">
                    <dgm:adjLst/>
                  </dgm:shape>
                  <dgm:presOf/>
                  <dgm:constrLst/>
                  <dgm:ruleLst/>
                </dgm:layoutNode>
                <dgm:layoutNode name="textBox3a" styleLbl="revTx">
                  <dgm:varLst>
                    <dgm:bulletEnabled val="1"/>
                  </dgm:varLst>
                  <dgm:choose name="Name41">
                    <dgm:if name="Name42" func="var" arg="dir" op="equ" val="norm">
                      <dgm:choose name="Name43">
                        <dgm:if name="Name44" axis="root des" ptType="all node" func="maxDepth" op="gt" val="1">
                          <dgm:alg type="tx">
                            <dgm:param type="txAnchorVert" val="t"/>
                            <dgm:param type="parTxLTRAlign" val="l"/>
                            <dgm:param type="parTxRTLAlign" val="r"/>
                          </dgm:alg>
                        </dgm:if>
                        <dgm:else name="Name45">
                          <dgm:alg type="tx">
                            <dgm:param type="txAnchorVert" val="t"/>
                            <dgm:param type="parTxLTRAlign" val="l"/>
                            <dgm:param type="parTxRTLAlign" val="l"/>
                          </dgm:alg>
                        </dgm:else>
                      </dgm:choose>
                    </dgm:if>
                    <dgm:else name="Name46">
                      <dgm:choose name="Name47">
                        <dgm:if name="Name48" axis="root des" ptType="all node" func="maxDepth" op="gt" val="1">
                          <dgm:alg type="tx">
                            <dgm:param type="txAnchorVert" val="b"/>
                            <dgm:param type="txAnchorVertCh" val="b"/>
                            <dgm:param type="parTxLTRAlign" val="l"/>
                            <dgm:param type="parTxRTLAlign" val="r"/>
                          </dgm:alg>
                        </dgm:if>
                        <dgm:else name="Name49">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50">
                    <dgm:if name="Name51" func="var" arg="dir" op="equ" val="norm">
                      <dgm:constrLst>
                        <dgm:constr type="rMarg"/>
                        <dgm:constr type="tMarg"/>
                        <dgm:constr type="bMarg"/>
                      </dgm:constrLst>
                    </dgm:if>
                    <dgm:else name="Name52">
                      <dgm:constrLst>
                        <dgm:constr type="lMarg"/>
                        <dgm:constr type="tMarg"/>
                        <dgm:constr type="bMarg"/>
                      </dgm:constrLst>
                    </dgm:else>
                  </dgm:choose>
                  <dgm:ruleLst>
                    <dgm:rule type="primFontSz" val="5" fact="NaN" max="NaN"/>
                  </dgm:ruleLst>
                </dgm:layoutNode>
              </dgm:forEach>
              <dgm:forEach name="Name53" axis="ch" ptType="node" st="2" cnt="1">
                <dgm:layoutNode name="bullet3b" styleLbl="node1">
                  <dgm:alg type="sp"/>
                  <dgm:shape xmlns:r="http://schemas.openxmlformats.org/officeDocument/2006/relationships" type="ellipse" r:blip="">
                    <dgm:adjLst/>
                  </dgm:shape>
                  <dgm:presOf/>
                  <dgm:constrLst/>
                  <dgm:ruleLst/>
                </dgm:layoutNode>
                <dgm:layoutNode name="textBox3b" styleLbl="revTx">
                  <dgm:varLst>
                    <dgm:bulletEnabled val="1"/>
                  </dgm:varLst>
                  <dgm:choose name="Name54">
                    <dgm:if name="Name55" func="var" arg="dir" op="equ" val="norm">
                      <dgm:choose name="Name56">
                        <dgm:if name="Name57" axis="root des" ptType="all node" func="maxDepth" op="gt" val="1">
                          <dgm:alg type="tx">
                            <dgm:param type="txAnchorVert" val="t"/>
                            <dgm:param type="parTxLTRAlign" val="l"/>
                            <dgm:param type="parTxRTLAlign" val="r"/>
                          </dgm:alg>
                        </dgm:if>
                        <dgm:else name="Name58">
                          <dgm:alg type="tx">
                            <dgm:param type="txAnchorVert" val="t"/>
                            <dgm:param type="parTxLTRAlign" val="l"/>
                            <dgm:param type="parTxRTLAlign" val="l"/>
                          </dgm:alg>
                        </dgm:else>
                      </dgm:choose>
                    </dgm:if>
                    <dgm:else name="Name59">
                      <dgm:choose name="Name60">
                        <dgm:if name="Name61" axis="root des" ptType="all node" func="maxDepth" op="gt" val="1">
                          <dgm:alg type="tx">
                            <dgm:param type="txAnchorVert" val="b"/>
                            <dgm:param type="txAnchorVertCh" val="b"/>
                            <dgm:param type="parTxLTRAlign" val="l"/>
                            <dgm:param type="parTxRTLAlign" val="r"/>
                          </dgm:alg>
                        </dgm:if>
                        <dgm:else name="Name62">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63">
                    <dgm:if name="Name64" func="var" arg="dir" op="equ" val="norm">
                      <dgm:constrLst>
                        <dgm:constr type="rMarg"/>
                        <dgm:constr type="tMarg"/>
                        <dgm:constr type="bMarg"/>
                      </dgm:constrLst>
                    </dgm:if>
                    <dgm:else name="Name65">
                      <dgm:constrLst>
                        <dgm:constr type="lMarg"/>
                        <dgm:constr type="tMarg"/>
                        <dgm:constr type="bMarg"/>
                      </dgm:constrLst>
                    </dgm:else>
                  </dgm:choose>
                  <dgm:ruleLst>
                    <dgm:rule type="primFontSz" val="5" fact="NaN" max="NaN"/>
                  </dgm:ruleLst>
                </dgm:layoutNode>
              </dgm:forEach>
              <dgm:forEach name="Name66" axis="ch" ptType="node" st="3" cnt="1">
                <dgm:layoutNode name="bullet3c" styleLbl="node1">
                  <dgm:alg type="sp"/>
                  <dgm:shape xmlns:r="http://schemas.openxmlformats.org/officeDocument/2006/relationships" type="ellipse" r:blip="">
                    <dgm:adjLst/>
                  </dgm:shape>
                  <dgm:presOf/>
                  <dgm:constrLst/>
                  <dgm:ruleLst/>
                </dgm:layoutNode>
                <dgm:layoutNode name="textBox3c" styleLbl="revTx">
                  <dgm:varLst>
                    <dgm:bulletEnabled val="1"/>
                  </dgm:varLst>
                  <dgm:choose name="Name67">
                    <dgm:if name="Name68" func="var" arg="dir" op="equ" val="norm">
                      <dgm:choose name="Name69">
                        <dgm:if name="Name70" axis="root des" ptType="all node" func="maxDepth" op="gt" val="1">
                          <dgm:alg type="tx">
                            <dgm:param type="txAnchorVert" val="t"/>
                            <dgm:param type="parTxLTRAlign" val="l"/>
                            <dgm:param type="parTxRTLAlign" val="r"/>
                          </dgm:alg>
                        </dgm:if>
                        <dgm:else name="Name71">
                          <dgm:alg type="tx">
                            <dgm:param type="txAnchorVert" val="t"/>
                            <dgm:param type="parTxLTRAlign" val="l"/>
                            <dgm:param type="parTxRTLAlign" val="l"/>
                          </dgm:alg>
                        </dgm:else>
                      </dgm:choose>
                    </dgm:if>
                    <dgm:else name="Name72">
                      <dgm:choose name="Name73">
                        <dgm:if name="Name74" axis="root des" ptType="all node" func="maxDepth" op="gt" val="1">
                          <dgm:alg type="tx">
                            <dgm:param type="txAnchorVert" val="b"/>
                            <dgm:param type="txAnchorVertCh" val="b"/>
                            <dgm:param type="parTxLTRAlign" val="l"/>
                            <dgm:param type="parTxRTLAlign" val="r"/>
                          </dgm:alg>
                        </dgm:if>
                        <dgm:else name="Name75">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76">
                    <dgm:if name="Name77" func="var" arg="dir" op="equ" val="norm">
                      <dgm:constrLst>
                        <dgm:constr type="rMarg"/>
                        <dgm:constr type="tMarg"/>
                        <dgm:constr type="bMarg"/>
                      </dgm:constrLst>
                    </dgm:if>
                    <dgm:else name="Name78">
                      <dgm:constrLst>
                        <dgm:constr type="lMarg"/>
                        <dgm:constr type="tMarg"/>
                        <dgm:constr type="bMarg"/>
                      </dgm:constrLst>
                    </dgm:else>
                  </dgm:choose>
                  <dgm:ruleLst>
                    <dgm:rule type="primFontSz" val="5" fact="NaN" max="NaN"/>
                  </dgm:ruleLst>
                </dgm:layoutNode>
              </dgm:forEach>
            </dgm:layoutNode>
          </dgm:if>
          <dgm:if name="Name79" axis="ch" ptType="node" func="cnt" op="equ" val="4">
            <dgm:layoutNode name="arrowDiagram4">
              <dgm:alg type="composite">
                <dgm:param type="vertAlign" val="none"/>
                <dgm:param type="horzAlign" val="none"/>
              </dgm:alg>
              <dgm:shape xmlns:r="http://schemas.openxmlformats.org/officeDocument/2006/relationships" r:blip="">
                <dgm:adjLst/>
              </dgm:shape>
              <dgm:presOf/>
              <dgm:choose name="Name80">
                <dgm:if name="Name81" func="var" arg="dir" op="equ" val="norm">
                  <dgm:constrLst>
                    <dgm:constr type="ctrX" for="ch" forName="bullet4a" refType="w" fact="0.11"/>
                    <dgm:constr type="ctrY" for="ch" forName="bullet4a" refType="h" fact="0.762"/>
                    <dgm:constr type="w" for="ch" forName="bullet4a" refType="w" fact="0.023"/>
                    <dgm:constr type="h" for="ch" forName="bullet4a" refType="w" refFor="ch" refForName="bullet4a"/>
                    <dgm:constr type="l" for="ch" forName="textBox4a" refType="ctrX" refFor="ch" refForName="bullet4a"/>
                    <dgm:constr type="t" for="ch" forName="textBox4a" refType="ctrY" refFor="ch" refForName="bullet4a"/>
                    <dgm:constr type="w" for="ch" forName="textBox4a" refType="w" fact="0.171"/>
                    <dgm:constr type="h" for="ch" forName="textBox4a" refType="h" fact="0.238"/>
                    <dgm:constr type="userA" refType="h" refFor="ch" refForName="bullet4a" fact="0.53"/>
                    <dgm:constr type="lMarg" for="ch" forName="textBox4a" refType="userA" fact="2.834"/>
                    <dgm:constr type="ctrX" for="ch" forName="bullet4b" refType="w" fact="0.281"/>
                    <dgm:constr type="ctrY" for="ch" forName="bullet4b" refType="h" fact="0.543"/>
                    <dgm:constr type="w" for="ch" forName="bullet4b" refType="w" fact="0.04"/>
                    <dgm:constr type="h" for="ch" forName="bullet4b" refType="w" refFor="ch" refForName="bullet4b"/>
                    <dgm:constr type="l" for="ch" forName="textBox4b" refType="ctrX" refFor="ch" refForName="bullet4b"/>
                    <dgm:constr type="t" for="ch" forName="textBox4b" refType="ctrY" refFor="ch" refForName="bullet4b"/>
                    <dgm:constr type="w" for="ch" forName="textBox4b" refType="w" fact="0.21"/>
                    <dgm:constr type="h" for="ch" forName="textBox4b" refType="h" fact="0.457"/>
                    <dgm:constr type="userB" refType="h" refFor="ch" refForName="bullet4b" fact="0.53"/>
                    <dgm:constr type="lMarg" for="ch" forName="textBox4b" refType="userB" fact="2.834"/>
                    <dgm:constr type="ctrX" for="ch" forName="bullet4c" refType="w" fact="0.495"/>
                    <dgm:constr type="ctrY" for="ch" forName="bullet4c" refType="h" fact="0.382"/>
                    <dgm:constr type="w" for="ch" forName="bullet4c" refType="w" fact="0.053"/>
                    <dgm:constr type="h" for="ch" forName="bullet4c" refType="w" refFor="ch" refForName="bullet4c"/>
                    <dgm:constr type="l" for="ch" forName="textBox4c" refType="ctrX" refFor="ch" refForName="bullet4c"/>
                    <dgm:constr type="t" for="ch" forName="textBox4c" refType="ctrY" refFor="ch" refForName="bullet4c"/>
                    <dgm:constr type="w" for="ch" forName="textBox4c" refType="w" fact="0.21"/>
                    <dgm:constr type="h" for="ch" forName="textBox4c" refType="h" fact="0.618"/>
                    <dgm:constr type="userC" refType="h" refFor="ch" refForName="bullet4c" fact="0.53"/>
                    <dgm:constr type="lMarg" for="ch" forName="textBox4c" refType="userC" fact="2.834"/>
                    <dgm:constr type="ctrX" for="ch" forName="bullet4d" refType="w" fact="0.73"/>
                    <dgm:constr type="ctrY" for="ch" forName="bullet4d" refType="h" fact="0.283"/>
                    <dgm:constr type="w" for="ch" forName="bullet4d" refType="w" fact="0.071"/>
                    <dgm:constr type="h" for="ch" forName="bullet4d" refType="w" refFor="ch" refForName="bullet4d"/>
                    <dgm:constr type="l" for="ch" forName="textBox4d" refType="ctrX" refFor="ch" refForName="bullet4d"/>
                    <dgm:constr type="t" for="ch" forName="textBox4d" refType="ctrY" refFor="ch" refForName="bullet4d"/>
                    <dgm:constr type="w" for="ch" forName="textBox4d" refType="w" fact="0.21"/>
                    <dgm:constr type="h" for="ch" forName="textBox4d" refType="h" fact="0.717"/>
                    <dgm:constr type="userD" refType="h" refFor="ch" refForName="bullet4d" fact="0.53"/>
                    <dgm:constr type="lMarg" for="ch" forName="textBox4d" refType="userD" fact="2.834"/>
                    <dgm:constr type="primFontSz" for="ch" ptType="node" op="equ" val="65"/>
                  </dgm:constrLst>
                </dgm:if>
                <dgm:else name="Name82">
                  <dgm:constrLst>
                    <dgm:constr type="ctrX" for="ch" forName="bullet4a" refType="w" fact="0.11"/>
                    <dgm:constr type="ctrY" for="ch" forName="bullet4a" refType="h" fact="0.762"/>
                    <dgm:constr type="w" for="ch" forName="bullet4a" refType="w" fact="0.023"/>
                    <dgm:constr type="h" for="ch" forName="bullet4a" refType="w" refFor="ch" refForName="bullet4a"/>
                    <dgm:constr type="r" for="ch" forName="textBox4a" refType="ctrX" refFor="ch" refForName="bullet4a"/>
                    <dgm:constr type="b" for="ch" forName="textBox4a" refType="ctrY" refFor="ch" refForName="bullet4a"/>
                    <dgm:constr type="w" for="ch" forName="textBox4a" refType="w" fact="0.11"/>
                    <dgm:constr type="h" for="ch" forName="textBox4a" refType="h" fact="0.762"/>
                    <dgm:constr type="userA" refType="h" refFor="ch" refForName="bullet4a" fact="0.53"/>
                    <dgm:constr type="rMarg" for="ch" forName="textBox4a" refType="userA" fact="2.834"/>
                    <dgm:constr type="ctrX" for="ch" forName="bullet4b" refType="w" fact="0.281"/>
                    <dgm:constr type="ctrY" for="ch" forName="bullet4b" refType="h" fact="0.543"/>
                    <dgm:constr type="w" for="ch" forName="bullet4b" refType="w" fact="0.04"/>
                    <dgm:constr type="h" for="ch" forName="bullet4b" refType="w" refFor="ch" refForName="bullet4b"/>
                    <dgm:constr type="r" for="ch" forName="textBox4b" refType="ctrX" refFor="ch" refForName="bullet4b"/>
                    <dgm:constr type="b" for="ch" forName="textBox4b" refType="ctrY" refFor="ch" refForName="bullet4b"/>
                    <dgm:constr type="w" for="ch" forName="textBox4b" refType="w" fact="0.171"/>
                    <dgm:constr type="h" for="ch" forName="textBox4b" refType="h" fact="0.543"/>
                    <dgm:constr type="userB" refType="h" refFor="ch" refForName="bullet4b" fact="0.53"/>
                    <dgm:constr type="rMarg" for="ch" forName="textBox4b" refType="userB" fact="2.834"/>
                    <dgm:constr type="ctrX" for="ch" forName="bullet4c" refType="w" fact="0.495"/>
                    <dgm:constr type="ctrY" for="ch" forName="bullet4c" refType="h" fact="0.382"/>
                    <dgm:constr type="w" for="ch" forName="bullet4c" refType="w" fact="0.053"/>
                    <dgm:constr type="h" for="ch" forName="bullet4c" refType="w" refFor="ch" refForName="bullet4c"/>
                    <dgm:constr type="r" for="ch" forName="textBox4c" refType="ctrX" refFor="ch" refForName="bullet4c"/>
                    <dgm:constr type="b" for="ch" forName="textBox4c" refType="ctrY" refFor="ch" refForName="bullet4c"/>
                    <dgm:constr type="w" for="ch" forName="textBox4c" refType="w" fact="0.21"/>
                    <dgm:constr type="h" for="ch" forName="textBox4c" refType="h" fact="0.382"/>
                    <dgm:constr type="userC" refType="h" refFor="ch" refForName="bullet4c" fact="0.53"/>
                    <dgm:constr type="rMarg" for="ch" forName="textBox4c" refType="userC" fact="2.834"/>
                    <dgm:constr type="ctrX" for="ch" forName="bullet4d" refType="w" fact="0.73"/>
                    <dgm:constr type="ctrY" for="ch" forName="bullet4d" refType="h" fact="0.283"/>
                    <dgm:constr type="w" for="ch" forName="bullet4d" refType="w" fact="0.071"/>
                    <dgm:constr type="h" for="ch" forName="bullet4d" refType="w" refFor="ch" refForName="bullet4d"/>
                    <dgm:constr type="r" for="ch" forName="textBox4d" refType="ctrX" refFor="ch" refForName="bullet4d"/>
                    <dgm:constr type="b" for="ch" forName="textBox4d" refType="ctrY" refFor="ch" refForName="bullet4d"/>
                    <dgm:constr type="w" for="ch" forName="textBox4d" refType="w" fact="0.21"/>
                    <dgm:constr type="h" for="ch" forName="textBox4d" refType="h" fact="0.283"/>
                    <dgm:constr type="userD" refType="h" refFor="ch" refForName="bullet4d" fact="0.53"/>
                    <dgm:constr type="rMarg" for="ch" forName="textBox4d" refType="userD" fact="2.834"/>
                    <dgm:constr type="primFontSz" for="ch" ptType="node" op="equ" val="65"/>
                  </dgm:constrLst>
                </dgm:else>
              </dgm:choose>
              <dgm:ruleLst/>
              <dgm:forEach name="Name83" axis="ch" ptType="node" cnt="1">
                <dgm:layoutNode name="bullet4a" styleLbl="node1">
                  <dgm:alg type="sp"/>
                  <dgm:shape xmlns:r="http://schemas.openxmlformats.org/officeDocument/2006/relationships" type="ellipse" r:blip="">
                    <dgm:adjLst/>
                  </dgm:shape>
                  <dgm:presOf/>
                  <dgm:constrLst/>
                  <dgm:ruleLst/>
                </dgm:layoutNode>
                <dgm:layoutNode name="textBox4a" styleLbl="revTx">
                  <dgm:varLst>
                    <dgm:bulletEnabled val="1"/>
                  </dgm:varLst>
                  <dgm:choose name="Name84">
                    <dgm:if name="Name85" func="var" arg="dir" op="equ" val="norm">
                      <dgm:choose name="Name86">
                        <dgm:if name="Name87" axis="root des" ptType="all node" func="maxDepth" op="gt" val="1">
                          <dgm:alg type="tx">
                            <dgm:param type="txAnchorVert" val="t"/>
                            <dgm:param type="parTxLTRAlign" val="l"/>
                            <dgm:param type="parTxRTLAlign" val="r"/>
                          </dgm:alg>
                        </dgm:if>
                        <dgm:else name="Name88">
                          <dgm:alg type="tx">
                            <dgm:param type="txAnchorVert" val="t"/>
                            <dgm:param type="parTxLTRAlign" val="l"/>
                            <dgm:param type="parTxRTLAlign" val="l"/>
                          </dgm:alg>
                        </dgm:else>
                      </dgm:choose>
                    </dgm:if>
                    <dgm:else name="Name89">
                      <dgm:choose name="Name90">
                        <dgm:if name="Name91" axis="root des" ptType="all node" func="maxDepth" op="gt" val="1">
                          <dgm:alg type="tx">
                            <dgm:param type="txAnchorVert" val="b"/>
                            <dgm:param type="txAnchorVertCh" val="b"/>
                            <dgm:param type="parTxLTRAlign" val="l"/>
                            <dgm:param type="parTxRTLAlign" val="r"/>
                          </dgm:alg>
                        </dgm:if>
                        <dgm:else name="Name92">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93">
                    <dgm:if name="Name94" func="var" arg="dir" op="equ" val="norm">
                      <dgm:constrLst>
                        <dgm:constr type="rMarg"/>
                        <dgm:constr type="tMarg"/>
                        <dgm:constr type="bMarg"/>
                      </dgm:constrLst>
                    </dgm:if>
                    <dgm:else name="Name95">
                      <dgm:constrLst>
                        <dgm:constr type="lMarg"/>
                        <dgm:constr type="tMarg"/>
                        <dgm:constr type="bMarg"/>
                      </dgm:constrLst>
                    </dgm:else>
                  </dgm:choose>
                  <dgm:ruleLst>
                    <dgm:rule type="primFontSz" val="5" fact="NaN" max="NaN"/>
                  </dgm:ruleLst>
                </dgm:layoutNode>
              </dgm:forEach>
              <dgm:forEach name="Name96" axis="ch" ptType="node" st="2" cnt="1">
                <dgm:layoutNode name="bullet4b" styleLbl="node1">
                  <dgm:alg type="sp"/>
                  <dgm:shape xmlns:r="http://schemas.openxmlformats.org/officeDocument/2006/relationships" type="ellipse" r:blip="">
                    <dgm:adjLst/>
                  </dgm:shape>
                  <dgm:presOf/>
                  <dgm:constrLst/>
                  <dgm:ruleLst/>
                </dgm:layoutNode>
                <dgm:layoutNode name="textBox4b" styleLbl="revTx">
                  <dgm:varLst>
                    <dgm:bulletEnabled val="1"/>
                  </dgm:varLst>
                  <dgm:choose name="Name97">
                    <dgm:if name="Name98" func="var" arg="dir" op="equ" val="norm">
                      <dgm:choose name="Name99">
                        <dgm:if name="Name100" axis="root des" ptType="all node" func="maxDepth" op="gt" val="1">
                          <dgm:alg type="tx">
                            <dgm:param type="txAnchorVert" val="t"/>
                            <dgm:param type="parTxLTRAlign" val="l"/>
                            <dgm:param type="parTxRTLAlign" val="r"/>
                          </dgm:alg>
                        </dgm:if>
                        <dgm:else name="Name101">
                          <dgm:alg type="tx">
                            <dgm:param type="txAnchorVert" val="t"/>
                            <dgm:param type="parTxLTRAlign" val="l"/>
                            <dgm:param type="parTxRTLAlign" val="l"/>
                          </dgm:alg>
                        </dgm:else>
                      </dgm:choose>
                    </dgm:if>
                    <dgm:else name="Name102">
                      <dgm:choose name="Name103">
                        <dgm:if name="Name104" axis="root des" ptType="all node" func="maxDepth" op="gt" val="1">
                          <dgm:alg type="tx">
                            <dgm:param type="txAnchorVert" val="b"/>
                            <dgm:param type="txAnchorVertCh" val="b"/>
                            <dgm:param type="parTxLTRAlign" val="l"/>
                            <dgm:param type="parTxRTLAlign" val="r"/>
                          </dgm:alg>
                        </dgm:if>
                        <dgm:else name="Name105">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06">
                    <dgm:if name="Name107" func="var" arg="dir" op="equ" val="norm">
                      <dgm:constrLst>
                        <dgm:constr type="rMarg"/>
                        <dgm:constr type="tMarg"/>
                        <dgm:constr type="bMarg"/>
                      </dgm:constrLst>
                    </dgm:if>
                    <dgm:else name="Name108">
                      <dgm:constrLst>
                        <dgm:constr type="lMarg"/>
                        <dgm:constr type="tMarg"/>
                        <dgm:constr type="bMarg"/>
                      </dgm:constrLst>
                    </dgm:else>
                  </dgm:choose>
                  <dgm:ruleLst>
                    <dgm:rule type="primFontSz" val="5" fact="NaN" max="NaN"/>
                  </dgm:ruleLst>
                </dgm:layoutNode>
              </dgm:forEach>
              <dgm:forEach name="Name109" axis="ch" ptType="node" st="3" cnt="1">
                <dgm:layoutNode name="bullet4c" styleLbl="node1">
                  <dgm:alg type="sp"/>
                  <dgm:shape xmlns:r="http://schemas.openxmlformats.org/officeDocument/2006/relationships" type="ellipse" r:blip="">
                    <dgm:adjLst/>
                  </dgm:shape>
                  <dgm:presOf/>
                  <dgm:constrLst/>
                  <dgm:ruleLst/>
                </dgm:layoutNode>
                <dgm:layoutNode name="textBox4c" styleLbl="revTx">
                  <dgm:varLst>
                    <dgm:bulletEnabled val="1"/>
                  </dgm:varLst>
                  <dgm:choose name="Name110">
                    <dgm:if name="Name111" func="var" arg="dir" op="equ" val="norm">
                      <dgm:choose name="Name112">
                        <dgm:if name="Name113" axis="root des" ptType="all node" func="maxDepth" op="gt" val="1">
                          <dgm:alg type="tx">
                            <dgm:param type="txAnchorVert" val="t"/>
                            <dgm:param type="parTxLTRAlign" val="l"/>
                            <dgm:param type="parTxRTLAlign" val="r"/>
                          </dgm:alg>
                        </dgm:if>
                        <dgm:else name="Name114">
                          <dgm:alg type="tx">
                            <dgm:param type="txAnchorVert" val="t"/>
                            <dgm:param type="parTxLTRAlign" val="l"/>
                            <dgm:param type="parTxRTLAlign" val="l"/>
                          </dgm:alg>
                        </dgm:else>
                      </dgm:choose>
                    </dgm:if>
                    <dgm:else name="Name115">
                      <dgm:choose name="Name116">
                        <dgm:if name="Name117" axis="root des" ptType="all node" func="maxDepth" op="gt" val="1">
                          <dgm:alg type="tx">
                            <dgm:param type="txAnchorVert" val="b"/>
                            <dgm:param type="txAnchorVertCh" val="b"/>
                            <dgm:param type="parTxLTRAlign" val="l"/>
                            <dgm:param type="parTxRTLAlign" val="r"/>
                          </dgm:alg>
                        </dgm:if>
                        <dgm:else name="Name118">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19">
                    <dgm:if name="Name120" func="var" arg="dir" op="equ" val="norm">
                      <dgm:constrLst>
                        <dgm:constr type="rMarg"/>
                        <dgm:constr type="tMarg"/>
                        <dgm:constr type="bMarg"/>
                      </dgm:constrLst>
                    </dgm:if>
                    <dgm:else name="Name121">
                      <dgm:constrLst>
                        <dgm:constr type="lMarg"/>
                        <dgm:constr type="tMarg"/>
                        <dgm:constr type="bMarg"/>
                      </dgm:constrLst>
                    </dgm:else>
                  </dgm:choose>
                  <dgm:ruleLst>
                    <dgm:rule type="primFontSz" val="5" fact="NaN" max="NaN"/>
                  </dgm:ruleLst>
                </dgm:layoutNode>
              </dgm:forEach>
              <dgm:forEach name="Name122" axis="ch" ptType="node" st="4" cnt="1">
                <dgm:layoutNode name="bullet4d" styleLbl="node1">
                  <dgm:alg type="sp"/>
                  <dgm:shape xmlns:r="http://schemas.openxmlformats.org/officeDocument/2006/relationships" type="ellipse" r:blip="">
                    <dgm:adjLst/>
                  </dgm:shape>
                  <dgm:presOf/>
                  <dgm:constrLst/>
                  <dgm:ruleLst/>
                </dgm:layoutNode>
                <dgm:layoutNode name="textBox4d" styleLbl="revTx">
                  <dgm:varLst>
                    <dgm:bulletEnabled val="1"/>
                  </dgm:varLst>
                  <dgm:choose name="Name123">
                    <dgm:if name="Name124" func="var" arg="dir" op="equ" val="norm">
                      <dgm:choose name="Name125">
                        <dgm:if name="Name126" axis="root des" ptType="all node" func="maxDepth" op="gt" val="1">
                          <dgm:alg type="tx">
                            <dgm:param type="txAnchorVert" val="t"/>
                            <dgm:param type="parTxLTRAlign" val="l"/>
                            <dgm:param type="parTxRTLAlign" val="r"/>
                          </dgm:alg>
                        </dgm:if>
                        <dgm:else name="Name127">
                          <dgm:alg type="tx">
                            <dgm:param type="txAnchorVert" val="t"/>
                            <dgm:param type="parTxLTRAlign" val="l"/>
                            <dgm:param type="parTxRTLAlign" val="l"/>
                          </dgm:alg>
                        </dgm:else>
                      </dgm:choose>
                    </dgm:if>
                    <dgm:else name="Name128">
                      <dgm:choose name="Name129">
                        <dgm:if name="Name130" axis="root des" ptType="all node" func="maxDepth" op="gt" val="1">
                          <dgm:alg type="tx">
                            <dgm:param type="txAnchorVert" val="b"/>
                            <dgm:param type="txAnchorVertCh" val="b"/>
                            <dgm:param type="parTxLTRAlign" val="l"/>
                            <dgm:param type="parTxRTLAlign" val="r"/>
                          </dgm:alg>
                        </dgm:if>
                        <dgm:else name="Name131">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32">
                    <dgm:if name="Name133" func="var" arg="dir" op="equ" val="norm">
                      <dgm:constrLst>
                        <dgm:constr type="rMarg"/>
                        <dgm:constr type="tMarg"/>
                        <dgm:constr type="bMarg"/>
                      </dgm:constrLst>
                    </dgm:if>
                    <dgm:else name="Name134">
                      <dgm:constrLst>
                        <dgm:constr type="lMarg"/>
                        <dgm:constr type="tMarg"/>
                        <dgm:constr type="bMarg"/>
                      </dgm:constrLst>
                    </dgm:else>
                  </dgm:choose>
                  <dgm:ruleLst>
                    <dgm:rule type="primFontSz" val="5" fact="NaN" max="NaN"/>
                  </dgm:ruleLst>
                </dgm:layoutNode>
              </dgm:forEach>
            </dgm:layoutNode>
          </dgm:if>
          <dgm:else name="Name135">
            <dgm:layoutNode name="arrowDiagram5">
              <dgm:alg type="composite">
                <dgm:param type="vertAlign" val="none"/>
                <dgm:param type="horzAlign" val="none"/>
              </dgm:alg>
              <dgm:shape xmlns:r="http://schemas.openxmlformats.org/officeDocument/2006/relationships" r:blip="">
                <dgm:adjLst/>
              </dgm:shape>
              <dgm:presOf/>
              <dgm:choose name="Name136">
                <dgm:if name="Name137" func="var" arg="dir" op="equ" val="norm">
                  <dgm:constrLst>
                    <dgm:constr type="ctrX" for="ch" forName="bullet5a" refType="w" fact="0.11"/>
                    <dgm:constr type="ctrY" for="ch" forName="bullet5a" refType="h" fact="0.762"/>
                    <dgm:constr type="w" for="ch" forName="bullet5a" refType="w" fact="0.023"/>
                    <dgm:constr type="h" for="ch" forName="bullet5a" refType="w" refFor="ch" refForName="bullet5a"/>
                    <dgm:constr type="l" for="ch" forName="textBox5a" refType="ctrX" refFor="ch" refForName="bullet5a"/>
                    <dgm:constr type="t" for="ch" forName="textBox5a" refType="ctrY" refFor="ch" refForName="bullet5a"/>
                    <dgm:constr type="w" for="ch" forName="textBox5a" refType="w" fact="0.131"/>
                    <dgm:constr type="h" for="ch" forName="textBox5a" refType="h" fact="0.238"/>
                    <dgm:constr type="userA" refType="h" refFor="ch" refForName="bullet5a" fact="0.53"/>
                    <dgm:constr type="lMarg" for="ch" forName="textBox5a" refType="userA" fact="2.834"/>
                    <dgm:constr type="ctrX" for="ch" forName="bullet5b" refType="w" fact="0.241"/>
                    <dgm:constr type="ctrY" for="ch" forName="bullet5b" refType="h" fact="0.581"/>
                    <dgm:constr type="w" for="ch" forName="bullet5b" refType="w" fact="0.036"/>
                    <dgm:constr type="h" for="ch" forName="bullet5b" refType="w" refFor="ch" refForName="bullet5b"/>
                    <dgm:constr type="l" for="ch" forName="textBox5b" refType="ctrX" refFor="ch" refForName="bullet5b"/>
                    <dgm:constr type="t" for="ch" forName="textBox5b" refType="ctrY" refFor="ch" refForName="bullet5b"/>
                    <dgm:constr type="w" for="ch" forName="textBox5b" refType="w" fact="0.166"/>
                    <dgm:constr type="h" for="ch" forName="textBox5b" refType="h" fact="0.419"/>
                    <dgm:constr type="userB" refType="h" refFor="ch" refForName="bullet5b" fact="0.53"/>
                    <dgm:constr type="lMarg" for="ch" forName="textBox5b" refType="userB" fact="2.834"/>
                    <dgm:constr type="ctrX" for="ch" forName="bullet5c" refType="w" fact="0.407"/>
                    <dgm:constr type="ctrY" for="ch" forName="bullet5c" refType="h" fact="0.438"/>
                    <dgm:constr type="w" for="ch" forName="bullet5c" refType="w" fact="0.048"/>
                    <dgm:constr type="h" for="ch" forName="bullet5c" refType="w" refFor="ch" refForName="bullet5c"/>
                    <dgm:constr type="l" for="ch" forName="textBox5c" refType="ctrX" refFor="ch" refForName="bullet5c"/>
                    <dgm:constr type="t" for="ch" forName="textBox5c" refType="ctrY" refFor="ch" refForName="bullet5c"/>
                    <dgm:constr type="w" for="ch" forName="textBox5c" refType="w" fact="0.193"/>
                    <dgm:constr type="h" for="ch" forName="textBox5c" refType="h" fact="0.562"/>
                    <dgm:constr type="userC" refType="h" refFor="ch" refForName="bullet5c" fact="0.53"/>
                    <dgm:constr type="lMarg" for="ch" forName="textBox5c" refType="userC" fact="2.834"/>
                    <dgm:constr type="ctrX" for="ch" forName="bullet5d" refType="w" fact="0.6"/>
                    <dgm:constr type="ctrY" for="ch" forName="bullet5d" refType="h" fact="0.33"/>
                    <dgm:constr type="w" for="ch" forName="bullet5d" refType="w" fact="0.062"/>
                    <dgm:constr type="h" for="ch" forName="bullet5d" refType="w" refFor="ch" refForName="bullet5d"/>
                    <dgm:constr type="l" for="ch" forName="textBox5d" refType="ctrX" refFor="ch" refForName="bullet5d"/>
                    <dgm:constr type="t" for="ch" forName="textBox5d" refType="ctrY" refFor="ch" refForName="bullet5d"/>
                    <dgm:constr type="w" for="ch" forName="textBox5d" refType="w" fact="0.2"/>
                    <dgm:constr type="h" for="ch" forName="textBox5d" refType="h" fact="0.67"/>
                    <dgm:constr type="userD" refType="h" refFor="ch" refForName="bullet5d" fact="0.53"/>
                    <dgm:constr type="lMarg" for="ch" forName="textBox5d" refType="userD" fact="2.834"/>
                    <dgm:constr type="ctrX" for="ch" forName="bullet5e" refType="w" fact="0.8"/>
                    <dgm:constr type="ctrY" for="ch" forName="bullet5e" refType="h" fact="0.264"/>
                    <dgm:constr type="w" for="ch" forName="bullet5e" refType="w" fact="0.079"/>
                    <dgm:constr type="h" for="ch" forName="bullet5e" refType="w" refFor="ch" refForName="bullet5e"/>
                    <dgm:constr type="l" for="ch" forName="textBox5e" refType="ctrX" refFor="ch" refForName="bullet5e"/>
                    <dgm:constr type="t" for="ch" forName="textBox5e" refType="ctrY" refFor="ch" refForName="bullet5e"/>
                    <dgm:constr type="w" for="ch" forName="textBox5e" refType="w" fact="0.2"/>
                    <dgm:constr type="h" for="ch" forName="textBox5e" refType="h" fact="0.736"/>
                    <dgm:constr type="userE" refType="h" refFor="ch" refForName="bullet5e" fact="0.53"/>
                    <dgm:constr type="lMarg" for="ch" forName="textBox5e" refType="userE" fact="2.834"/>
                    <dgm:constr type="primFontSz" for="ch" ptType="node" op="equ" val="65"/>
                  </dgm:constrLst>
                </dgm:if>
                <dgm:else name="Name138">
                  <dgm:constrLst>
                    <dgm:constr type="ctrX" for="ch" forName="bullet5a" refType="w" fact="0.11"/>
                    <dgm:constr type="ctrY" for="ch" forName="bullet5a" refType="h" fact="0.762"/>
                    <dgm:constr type="w" for="ch" forName="bullet5a" refType="w" fact="0.023"/>
                    <dgm:constr type="h" for="ch" forName="bullet5a" refType="w" refFor="ch" refForName="bullet5a"/>
                    <dgm:constr type="r" for="ch" forName="textBox5a" refType="ctrX" refFor="ch" refForName="bullet5a"/>
                    <dgm:constr type="b" for="ch" forName="textBox5a" refType="ctrY" refFor="ch" refForName="bullet5a"/>
                    <dgm:constr type="w" for="ch" forName="textBox5a" refType="w" fact="0.11"/>
                    <dgm:constr type="h" for="ch" forName="textBox5a" refType="h" fact="0.762"/>
                    <dgm:constr type="userA" refType="h" refFor="ch" refForName="bullet5a" fact="0.53"/>
                    <dgm:constr type="rMarg" for="ch" forName="textBox5a" refType="userA" fact="2.834"/>
                    <dgm:constr type="ctrX" for="ch" forName="bullet5b" refType="w" fact="0.241"/>
                    <dgm:constr type="ctrY" for="ch" forName="bullet5b" refType="h" fact="0.581"/>
                    <dgm:constr type="w" for="ch" forName="bullet5b" refType="w" fact="0.036"/>
                    <dgm:constr type="h" for="ch" forName="bullet5b" refType="w" refFor="ch" refForName="bullet5b"/>
                    <dgm:constr type="r" for="ch" forName="textBox5b" refType="ctrX" refFor="ch" refForName="bullet5b"/>
                    <dgm:constr type="b" for="ch" forName="textBox5b" refType="ctrY" refFor="ch" refForName="bullet5b"/>
                    <dgm:constr type="w" for="ch" forName="textBox5b" refType="w" fact="0.131"/>
                    <dgm:constr type="h" for="ch" forName="textBox5b" refType="h" fact="0.581"/>
                    <dgm:constr type="userB" refType="h" refFor="ch" refForName="bullet5b" fact="0.53"/>
                    <dgm:constr type="rMarg" for="ch" forName="textBox5b" refType="userB" fact="2.834"/>
                    <dgm:constr type="ctrX" for="ch" forName="bullet5c" refType="w" fact="0.407"/>
                    <dgm:constr type="ctrY" for="ch" forName="bullet5c" refType="h" fact="0.438"/>
                    <dgm:constr type="w" for="ch" forName="bullet5c" refType="w" fact="0.048"/>
                    <dgm:constr type="h" for="ch" forName="bullet5c" refType="w" refFor="ch" refForName="bullet5c"/>
                    <dgm:constr type="r" for="ch" forName="textBox5c" refType="ctrX" refFor="ch" refForName="bullet5c"/>
                    <dgm:constr type="b" for="ch" forName="textBox5c" refType="ctrY" refFor="ch" refForName="bullet5c"/>
                    <dgm:constr type="w" for="ch" forName="textBox5c" refType="w" fact="0.166"/>
                    <dgm:constr type="h" for="ch" forName="textBox5c" refType="h" fact="0.438"/>
                    <dgm:constr type="userC" refType="h" refFor="ch" refForName="bullet5c" fact="0.53"/>
                    <dgm:constr type="rMarg" for="ch" forName="textBox5c" refType="userC" fact="2.834"/>
                    <dgm:constr type="ctrX" for="ch" forName="bullet5d" refType="w" fact="0.6"/>
                    <dgm:constr type="ctrY" for="ch" forName="bullet5d" refType="h" fact="0.33"/>
                    <dgm:constr type="w" for="ch" forName="bullet5d" refType="w" fact="0.062"/>
                    <dgm:constr type="h" for="ch" forName="bullet5d" refType="w" refFor="ch" refForName="bullet5d"/>
                    <dgm:constr type="r" for="ch" forName="textBox5d" refType="ctrX" refFor="ch" refForName="bullet5d"/>
                    <dgm:constr type="b" for="ch" forName="textBox5d" refType="ctrY" refFor="ch" refForName="bullet5d"/>
                    <dgm:constr type="w" for="ch" forName="textBox5d" refType="w" fact="0.193"/>
                    <dgm:constr type="h" for="ch" forName="textBox5d" refType="h" fact="0.33"/>
                    <dgm:constr type="userD" refType="h" refFor="ch" refForName="bullet5d" fact="0.53"/>
                    <dgm:constr type="rMarg" for="ch" forName="textBox5d" refType="userD" fact="2.834"/>
                    <dgm:constr type="ctrX" for="ch" forName="bullet5e" refType="w" fact="0.8"/>
                    <dgm:constr type="ctrY" for="ch" forName="bullet5e" refType="h" fact="0.264"/>
                    <dgm:constr type="w" for="ch" forName="bullet5e" refType="w" fact="0.079"/>
                    <dgm:constr type="h" for="ch" forName="bullet5e" refType="w" refFor="ch" refForName="bullet5e"/>
                    <dgm:constr type="r" for="ch" forName="textBox5e" refType="ctrX" refFor="ch" refForName="bullet5e"/>
                    <dgm:constr type="b" for="ch" forName="textBox5e" refType="ctrY" refFor="ch" refForName="bullet5e"/>
                    <dgm:constr type="w" for="ch" forName="textBox5e" refType="w" fact="0.2"/>
                    <dgm:constr type="h" for="ch" forName="textBox5e" refType="h" fact="0.264"/>
                    <dgm:constr type="userE" refType="h" refFor="ch" refForName="bullet5e" fact="0.53"/>
                    <dgm:constr type="rMarg" for="ch" forName="textBox5e" refType="userE" fact="2.834"/>
                    <dgm:constr type="primFontSz" for="ch" ptType="node" op="equ" val="65"/>
                  </dgm:constrLst>
                </dgm:else>
              </dgm:choose>
              <dgm:ruleLst/>
              <dgm:forEach name="Name139" axis="ch" ptType="node" cnt="1">
                <dgm:layoutNode name="bullet5a" styleLbl="node1">
                  <dgm:alg type="sp"/>
                  <dgm:shape xmlns:r="http://schemas.openxmlformats.org/officeDocument/2006/relationships" type="ellipse" r:blip="">
                    <dgm:adjLst/>
                  </dgm:shape>
                  <dgm:presOf/>
                  <dgm:constrLst/>
                  <dgm:ruleLst/>
                </dgm:layoutNode>
                <dgm:layoutNode name="textBox5a" styleLbl="revTx">
                  <dgm:varLst>
                    <dgm:bulletEnabled val="1"/>
                  </dgm:varLst>
                  <dgm:choose name="Name140">
                    <dgm:if name="Name141" func="var" arg="dir" op="equ" val="norm">
                      <dgm:choose name="Name142">
                        <dgm:if name="Name143" axis="root des" ptType="all node" func="maxDepth" op="gt" val="1">
                          <dgm:alg type="tx">
                            <dgm:param type="txAnchorVert" val="t"/>
                            <dgm:param type="parTxLTRAlign" val="l"/>
                            <dgm:param type="parTxRTLAlign" val="r"/>
                          </dgm:alg>
                        </dgm:if>
                        <dgm:else name="Name144">
                          <dgm:alg type="tx">
                            <dgm:param type="txAnchorVert" val="t"/>
                            <dgm:param type="parTxLTRAlign" val="l"/>
                            <dgm:param type="parTxRTLAlign" val="l"/>
                          </dgm:alg>
                        </dgm:else>
                      </dgm:choose>
                    </dgm:if>
                    <dgm:else name="Name145">
                      <dgm:choose name="Name146">
                        <dgm:if name="Name147" axis="root des" ptType="all node" func="maxDepth" op="gt" val="1">
                          <dgm:alg type="tx">
                            <dgm:param type="txAnchorVert" val="b"/>
                            <dgm:param type="txAnchorVertCh" val="b"/>
                            <dgm:param type="parTxLTRAlign" val="l"/>
                            <dgm:param type="parTxRTLAlign" val="r"/>
                          </dgm:alg>
                        </dgm:if>
                        <dgm:else name="Name148">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49">
                    <dgm:if name="Name150" func="var" arg="dir" op="equ" val="norm">
                      <dgm:constrLst>
                        <dgm:constr type="rMarg"/>
                        <dgm:constr type="tMarg"/>
                        <dgm:constr type="bMarg"/>
                      </dgm:constrLst>
                    </dgm:if>
                    <dgm:else name="Name151">
                      <dgm:constrLst>
                        <dgm:constr type="lMarg"/>
                        <dgm:constr type="tMarg"/>
                        <dgm:constr type="bMarg"/>
                      </dgm:constrLst>
                    </dgm:else>
                  </dgm:choose>
                  <dgm:ruleLst>
                    <dgm:rule type="primFontSz" val="5" fact="NaN" max="NaN"/>
                  </dgm:ruleLst>
                </dgm:layoutNode>
              </dgm:forEach>
              <dgm:forEach name="Name152" axis="ch" ptType="node" st="2" cnt="1">
                <dgm:layoutNode name="bullet5b" styleLbl="node1">
                  <dgm:alg type="sp"/>
                  <dgm:shape xmlns:r="http://schemas.openxmlformats.org/officeDocument/2006/relationships" type="ellipse" r:blip="">
                    <dgm:adjLst/>
                  </dgm:shape>
                  <dgm:presOf/>
                  <dgm:constrLst/>
                  <dgm:ruleLst/>
                </dgm:layoutNode>
                <dgm:layoutNode name="textBox5b" styleLbl="revTx">
                  <dgm:varLst>
                    <dgm:bulletEnabled val="1"/>
                  </dgm:varLst>
                  <dgm:choose name="Name153">
                    <dgm:if name="Name154" func="var" arg="dir" op="equ" val="norm">
                      <dgm:choose name="Name155">
                        <dgm:if name="Name156" axis="root des" ptType="all node" func="maxDepth" op="gt" val="1">
                          <dgm:alg type="tx">
                            <dgm:param type="txAnchorVert" val="t"/>
                            <dgm:param type="parTxLTRAlign" val="l"/>
                            <dgm:param type="parTxRTLAlign" val="r"/>
                          </dgm:alg>
                        </dgm:if>
                        <dgm:else name="Name157">
                          <dgm:alg type="tx">
                            <dgm:param type="txAnchorVert" val="t"/>
                            <dgm:param type="parTxLTRAlign" val="l"/>
                            <dgm:param type="parTxRTLAlign" val="l"/>
                          </dgm:alg>
                        </dgm:else>
                      </dgm:choose>
                    </dgm:if>
                    <dgm:else name="Name158">
                      <dgm:choose name="Name159">
                        <dgm:if name="Name160" axis="root des" ptType="all node" func="maxDepth" op="gt" val="1">
                          <dgm:alg type="tx">
                            <dgm:param type="txAnchorVert" val="b"/>
                            <dgm:param type="txAnchorVertCh" val="b"/>
                            <dgm:param type="parTxLTRAlign" val="l"/>
                            <dgm:param type="parTxRTLAlign" val="r"/>
                          </dgm:alg>
                        </dgm:if>
                        <dgm:else name="Name161">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62">
                    <dgm:if name="Name163" func="var" arg="dir" op="equ" val="norm">
                      <dgm:constrLst>
                        <dgm:constr type="rMarg"/>
                        <dgm:constr type="tMarg"/>
                        <dgm:constr type="bMarg"/>
                      </dgm:constrLst>
                    </dgm:if>
                    <dgm:else name="Name164">
                      <dgm:constrLst>
                        <dgm:constr type="lMarg"/>
                        <dgm:constr type="tMarg"/>
                        <dgm:constr type="bMarg"/>
                      </dgm:constrLst>
                    </dgm:else>
                  </dgm:choose>
                  <dgm:ruleLst>
                    <dgm:rule type="primFontSz" val="5" fact="NaN" max="NaN"/>
                  </dgm:ruleLst>
                </dgm:layoutNode>
              </dgm:forEach>
              <dgm:forEach name="Name165" axis="ch" ptType="node" st="3" cnt="1">
                <dgm:layoutNode name="bullet5c" styleLbl="node1">
                  <dgm:alg type="sp"/>
                  <dgm:shape xmlns:r="http://schemas.openxmlformats.org/officeDocument/2006/relationships" type="ellipse" r:blip="">
                    <dgm:adjLst/>
                  </dgm:shape>
                  <dgm:presOf/>
                  <dgm:constrLst/>
                  <dgm:ruleLst/>
                </dgm:layoutNode>
                <dgm:layoutNode name="textBox5c" styleLbl="revTx">
                  <dgm:varLst>
                    <dgm:bulletEnabled val="1"/>
                  </dgm:varLst>
                  <dgm:choose name="Name166">
                    <dgm:if name="Name167" func="var" arg="dir" op="equ" val="norm">
                      <dgm:choose name="Name168">
                        <dgm:if name="Name169" axis="root des" ptType="all node" func="maxDepth" op="gt" val="1">
                          <dgm:alg type="tx">
                            <dgm:param type="txAnchorVert" val="t"/>
                            <dgm:param type="parTxLTRAlign" val="l"/>
                            <dgm:param type="parTxRTLAlign" val="r"/>
                          </dgm:alg>
                        </dgm:if>
                        <dgm:else name="Name170">
                          <dgm:alg type="tx">
                            <dgm:param type="txAnchorVert" val="t"/>
                            <dgm:param type="parTxLTRAlign" val="l"/>
                            <dgm:param type="parTxRTLAlign" val="l"/>
                          </dgm:alg>
                        </dgm:else>
                      </dgm:choose>
                    </dgm:if>
                    <dgm:else name="Name171">
                      <dgm:choose name="Name172">
                        <dgm:if name="Name173" axis="root des" ptType="all node" func="maxDepth" op="gt" val="1">
                          <dgm:alg type="tx">
                            <dgm:param type="txAnchorVert" val="b"/>
                            <dgm:param type="txAnchorVertCh" val="b"/>
                            <dgm:param type="parTxLTRAlign" val="l"/>
                            <dgm:param type="parTxRTLAlign" val="r"/>
                          </dgm:alg>
                        </dgm:if>
                        <dgm:else name="Name174">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75">
                    <dgm:if name="Name176" func="var" arg="dir" op="equ" val="norm">
                      <dgm:constrLst>
                        <dgm:constr type="rMarg"/>
                        <dgm:constr type="tMarg"/>
                        <dgm:constr type="bMarg"/>
                      </dgm:constrLst>
                    </dgm:if>
                    <dgm:else name="Name177">
                      <dgm:constrLst>
                        <dgm:constr type="lMarg"/>
                        <dgm:constr type="tMarg"/>
                        <dgm:constr type="bMarg"/>
                      </dgm:constrLst>
                    </dgm:else>
                  </dgm:choose>
                  <dgm:ruleLst>
                    <dgm:rule type="primFontSz" val="5" fact="NaN" max="NaN"/>
                  </dgm:ruleLst>
                </dgm:layoutNode>
              </dgm:forEach>
              <dgm:forEach name="Name178" axis="ch" ptType="node" st="4" cnt="1">
                <dgm:layoutNode name="bullet5d" styleLbl="node1">
                  <dgm:alg type="sp"/>
                  <dgm:shape xmlns:r="http://schemas.openxmlformats.org/officeDocument/2006/relationships" type="ellipse" r:blip="">
                    <dgm:adjLst/>
                  </dgm:shape>
                  <dgm:presOf/>
                  <dgm:constrLst/>
                  <dgm:ruleLst/>
                </dgm:layoutNode>
                <dgm:layoutNode name="textBox5d" styleLbl="revTx">
                  <dgm:varLst>
                    <dgm:bulletEnabled val="1"/>
                  </dgm:varLst>
                  <dgm:choose name="Name179">
                    <dgm:if name="Name180" func="var" arg="dir" op="equ" val="norm">
                      <dgm:choose name="Name181">
                        <dgm:if name="Name182" axis="root des" ptType="all node" func="maxDepth" op="gt" val="1">
                          <dgm:alg type="tx">
                            <dgm:param type="txAnchorVert" val="t"/>
                            <dgm:param type="parTxLTRAlign" val="l"/>
                            <dgm:param type="parTxRTLAlign" val="r"/>
                          </dgm:alg>
                        </dgm:if>
                        <dgm:else name="Name183">
                          <dgm:alg type="tx">
                            <dgm:param type="txAnchorVert" val="t"/>
                            <dgm:param type="parTxLTRAlign" val="l"/>
                            <dgm:param type="parTxRTLAlign" val="l"/>
                          </dgm:alg>
                        </dgm:else>
                      </dgm:choose>
                    </dgm:if>
                    <dgm:else name="Name184">
                      <dgm:choose name="Name185">
                        <dgm:if name="Name186" axis="root des" ptType="all node" func="maxDepth" op="gt" val="1">
                          <dgm:alg type="tx">
                            <dgm:param type="txAnchorVert" val="b"/>
                            <dgm:param type="txAnchorVertCh" val="b"/>
                            <dgm:param type="parTxLTRAlign" val="l"/>
                            <dgm:param type="parTxRTLAlign" val="r"/>
                          </dgm:alg>
                        </dgm:if>
                        <dgm:else name="Name187">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88">
                    <dgm:if name="Name189" func="var" arg="dir" op="equ" val="norm">
                      <dgm:constrLst>
                        <dgm:constr type="rMarg"/>
                        <dgm:constr type="tMarg"/>
                        <dgm:constr type="bMarg"/>
                      </dgm:constrLst>
                    </dgm:if>
                    <dgm:else name="Name190">
                      <dgm:constrLst>
                        <dgm:constr type="lMarg"/>
                        <dgm:constr type="tMarg"/>
                        <dgm:constr type="bMarg"/>
                      </dgm:constrLst>
                    </dgm:else>
                  </dgm:choose>
                  <dgm:ruleLst>
                    <dgm:rule type="primFontSz" val="5" fact="NaN" max="NaN"/>
                  </dgm:ruleLst>
                </dgm:layoutNode>
              </dgm:forEach>
              <dgm:forEach name="Name191" axis="ch" ptType="node" st="5" cnt="1">
                <dgm:layoutNode name="bullet5e" styleLbl="node1">
                  <dgm:alg type="sp"/>
                  <dgm:shape xmlns:r="http://schemas.openxmlformats.org/officeDocument/2006/relationships" type="ellipse" r:blip="">
                    <dgm:adjLst/>
                  </dgm:shape>
                  <dgm:presOf/>
                  <dgm:constrLst/>
                  <dgm:ruleLst/>
                </dgm:layoutNode>
                <dgm:layoutNode name="textBox5e" styleLbl="revTx">
                  <dgm:varLst>
                    <dgm:bulletEnabled val="1"/>
                  </dgm:varLst>
                  <dgm:choose name="Name192">
                    <dgm:if name="Name193" func="var" arg="dir" op="equ" val="norm">
                      <dgm:choose name="Name194">
                        <dgm:if name="Name195" axis="root des" ptType="all node" func="maxDepth" op="gt" val="1">
                          <dgm:alg type="tx">
                            <dgm:param type="txAnchorVert" val="t"/>
                            <dgm:param type="parTxLTRAlign" val="l"/>
                            <dgm:param type="parTxRTLAlign" val="r"/>
                          </dgm:alg>
                        </dgm:if>
                        <dgm:else name="Name196">
                          <dgm:alg type="tx">
                            <dgm:param type="txAnchorVert" val="t"/>
                            <dgm:param type="parTxLTRAlign" val="l"/>
                            <dgm:param type="parTxRTLAlign" val="l"/>
                          </dgm:alg>
                        </dgm:else>
                      </dgm:choose>
                    </dgm:if>
                    <dgm:else name="Name197">
                      <dgm:choose name="Name198">
                        <dgm:if name="Name199" axis="root des" ptType="all node" func="maxDepth" op="gt" val="1">
                          <dgm:alg type="tx">
                            <dgm:param type="txAnchorVert" val="b"/>
                            <dgm:param type="txAnchorVertCh" val="b"/>
                            <dgm:param type="parTxLTRAlign" val="l"/>
                            <dgm:param type="parTxRTLAlign" val="r"/>
                          </dgm:alg>
                        </dgm:if>
                        <dgm:else name="Name200">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201">
                    <dgm:if name="Name202" func="var" arg="dir" op="equ" val="norm">
                      <dgm:constrLst>
                        <dgm:constr type="rMarg"/>
                        <dgm:constr type="tMarg"/>
                        <dgm:constr type="bMarg"/>
                      </dgm:constrLst>
                    </dgm:if>
                    <dgm:else name="Name203">
                      <dgm:constrLst>
                        <dgm:constr type="lMarg"/>
                        <dgm:constr type="tMarg"/>
                        <dgm:constr type="bMarg"/>
                      </dgm:constrLst>
                    </dgm:else>
                  </dgm:choose>
                  <dgm:ruleLst>
                    <dgm:rule type="primFontSz" val="5" fact="NaN" max="NaN"/>
                  </dgm:ruleLst>
                </dgm:layoutNode>
              </dgm:forEach>
            </dgm:layoutNode>
          </dgm:else>
        </dgm:choose>
      </dgm:if>
      <dgm:else name="Name204"/>
    </dgm:choose>
  </dgm:layoutNode>
</dgm:layoutDef>
</file>

<file path=ppt/diagrams/layout22.xml><?xml version="1.0" encoding="utf-8"?>
<dgm:layoutDef xmlns:dgm="http://schemas.openxmlformats.org/drawingml/2006/diagram" xmlns:a="http://schemas.openxmlformats.org/drawingml/2006/main" uniqueId="urn:microsoft.com/office/officeart/2005/8/layout/arrow2">
  <dgm:title val=""/>
  <dgm:desc val=""/>
  <dgm:catLst>
    <dgm:cat type="process" pri="2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arrowDiagram">
    <dgm:varLst>
      <dgm:chMax val="5"/>
      <dgm:dir/>
      <dgm:resizeHandles val="exact"/>
    </dgm:varLst>
    <dgm:alg type="composite">
      <dgm:param type="ar" val="1.6"/>
    </dgm:alg>
    <dgm:shape xmlns:r="http://schemas.openxmlformats.org/officeDocument/2006/relationships" r:blip="">
      <dgm:adjLst/>
    </dgm:shape>
    <dgm:presOf/>
    <dgm:constrLst>
      <dgm:constr type="l" for="ch" forName="arrow"/>
      <dgm:constr type="t" for="ch" forName="arrow"/>
      <dgm:constr type="w" for="ch" forName="arrow" refType="w"/>
      <dgm:constr type="h" for="ch" forName="arrow" refType="h"/>
      <dgm:constr type="ctrX" for="ch" forName="arrowDiagram1" refType="w" fact="0.5"/>
      <dgm:constr type="ctrY" for="ch" forName="arrowDiagram1" refType="h" fact="0.5"/>
      <dgm:constr type="w" for="ch" forName="arrowDiagram1" refType="w"/>
      <dgm:constr type="h" for="ch" forName="arrowDiagram1" refType="h"/>
      <dgm:constr type="ctrX" for="ch" forName="arrowDiagram2" refType="w" fact="0.5"/>
      <dgm:constr type="ctrY" for="ch" forName="arrowDiagram2" refType="h" fact="0.5"/>
      <dgm:constr type="w" for="ch" forName="arrowDiagram2" refType="w"/>
      <dgm:constr type="h" for="ch" forName="arrowDiagram2" refType="h"/>
      <dgm:constr type="ctrX" for="ch" forName="arrowDiagram3" refType="w" fact="0.5"/>
      <dgm:constr type="ctrY" for="ch" forName="arrowDiagram3" refType="h" fact="0.5"/>
      <dgm:constr type="w" for="ch" forName="arrowDiagram3" refType="w"/>
      <dgm:constr type="h" for="ch" forName="arrowDiagram3" refType="h"/>
      <dgm:constr type="ctrX" for="ch" forName="arrowDiagram4" refType="w" fact="0.5"/>
      <dgm:constr type="ctrY" for="ch" forName="arrowDiagram4" refType="h" fact="0.5"/>
      <dgm:constr type="w" for="ch" forName="arrowDiagram4" refType="w"/>
      <dgm:constr type="h" for="ch" forName="arrowDiagram4" refType="h"/>
      <dgm:constr type="ctrX" for="ch" forName="arrowDiagram5" refType="w" fact="0.5"/>
      <dgm:constr type="ctrY" for="ch" forName="arrowDiagram5" refType="h" fact="0.5"/>
      <dgm:constr type="w" for="ch" forName="arrowDiagram5" refType="w"/>
      <dgm:constr type="h" for="ch" forName="arrowDiagram5" refType="h"/>
    </dgm:constrLst>
    <dgm:ruleLst/>
    <dgm:choose name="Name0">
      <dgm:if name="Name1" axis="ch" ptType="node" func="cnt" op="gte" val="1">
        <dgm:layoutNode name="arrow" styleLbl="bgShp">
          <dgm:alg type="sp"/>
          <dgm:shape xmlns:r="http://schemas.openxmlformats.org/officeDocument/2006/relationships" type="swooshArrow" r:blip="">
            <dgm:adjLst>
              <dgm:adj idx="2" val="0.25"/>
            </dgm:adjLst>
          </dgm:shape>
          <dgm:presOf/>
          <dgm:constrLst/>
          <dgm:ruleLst/>
        </dgm:layoutNode>
        <dgm:choose name="Name2">
          <dgm:if name="Name3" axis="ch" ptType="node" func="cnt" op="lt" val="1"/>
          <dgm:if name="Name4" axis="ch" ptType="node" func="cnt" op="equ" val="1">
            <dgm:layoutNode name="arrowDiagram1">
              <dgm:varLst>
                <dgm:bulletEnabled val="1"/>
              </dgm:varLst>
              <dgm:alg type="composite">
                <dgm:param type="vertAlign" val="none"/>
                <dgm:param type="horzAlign" val="none"/>
              </dgm:alg>
              <dgm:shape xmlns:r="http://schemas.openxmlformats.org/officeDocument/2006/relationships" r:blip="">
                <dgm:adjLst/>
              </dgm:shape>
              <dgm:presOf/>
              <dgm:constrLst>
                <dgm:constr type="ctrX" for="ch" forName="bullet1" refType="w" fact="0.8"/>
                <dgm:constr type="ctrY" for="ch" forName="bullet1" refType="h" fact="0.262"/>
                <dgm:constr type="w" for="ch" forName="bullet1" refType="w" fact="0.074"/>
                <dgm:constr type="h" for="ch" forName="bullet1" refType="w" refFor="ch" refForName="bullet1"/>
                <dgm:constr type="r" for="ch" forName="textBox1" refType="ctrX" refFor="ch" refForName="bullet1"/>
                <dgm:constr type="t" for="ch" forName="textBox1" refType="ctrY" refFor="ch" refForName="bullet1"/>
                <dgm:constr type="w" for="ch" forName="textBox1" refType="w" fact="0.4"/>
                <dgm:constr type="h" for="ch" forName="textBox1" refType="h" fact="0.738"/>
                <dgm:constr type="userA" refType="h" refFor="ch" refForName="bullet1" fact="0.53"/>
                <dgm:constr type="rMarg" for="ch" forName="textBox1" refType="userA" fact="2.834"/>
                <dgm:constr type="primFontSz" for="ch" ptType="node" op="equ" val="65"/>
              </dgm:constrLst>
              <dgm:ruleLst/>
              <dgm:forEach name="Name5" axis="ch" ptType="node" cnt="1">
                <dgm:layoutNode name="bullet1" styleLbl="node1">
                  <dgm:alg type="sp"/>
                  <dgm:shape xmlns:r="http://schemas.openxmlformats.org/officeDocument/2006/relationships" type="ellipse" r:blip="">
                    <dgm:adjLst/>
                  </dgm:shape>
                  <dgm:presOf/>
                  <dgm:constrLst/>
                  <dgm:ruleLst/>
                </dgm:layoutNode>
                <dgm:layoutNode name="textBox1" styleLbl="revTx">
                  <dgm:varLst>
                    <dgm:bulletEnabled val="1"/>
                  </dgm:varLst>
                  <dgm:alg type="tx">
                    <dgm:param type="txAnchorVert" val="t"/>
                    <dgm:param type="parTxLTRAlign" val="r"/>
                    <dgm:param type="parTxRTLAlign" val="r"/>
                  </dgm:alg>
                  <dgm:shape xmlns:r="http://schemas.openxmlformats.org/officeDocument/2006/relationships" type="round2DiagRect" r:blip="">
                    <dgm:adjLst/>
                  </dgm:shape>
                  <dgm:presOf axis="desOrSelf" ptType="node"/>
                  <dgm:constrLst>
                    <dgm:constr type="lMarg"/>
                    <dgm:constr type="tMarg"/>
                    <dgm:constr type="bMarg"/>
                  </dgm:constrLst>
                  <dgm:ruleLst>
                    <dgm:rule type="primFontSz" val="5" fact="NaN" max="NaN"/>
                  </dgm:ruleLst>
                </dgm:layoutNode>
              </dgm:forEach>
            </dgm:layoutNode>
          </dgm:if>
          <dgm:if name="Name6" axis="ch" ptType="node" func="cnt" op="equ" val="2">
            <dgm:layoutNode name="arrowDiagram2">
              <dgm:alg type="composite">
                <dgm:param type="vertAlign" val="none"/>
                <dgm:param type="horzAlign" val="none"/>
              </dgm:alg>
              <dgm:shape xmlns:r="http://schemas.openxmlformats.org/officeDocument/2006/relationships" r:blip="">
                <dgm:adjLst/>
              </dgm:shape>
              <dgm:presOf/>
              <dgm:choose name="Name7">
                <dgm:if name="Name8" func="var" arg="dir" op="equ" val="norm">
                  <dgm:constrLst>
                    <dgm:constr type="ctrX" for="ch" forName="bullet2a" refType="w" fact="0.25"/>
                    <dgm:constr type="ctrY" for="ch" forName="bullet2a" refType="h" fact="0.573"/>
                    <dgm:constr type="w" for="ch" forName="bullet2a" refType="w" fact="0.035"/>
                    <dgm:constr type="h" for="ch" forName="bullet2a" refType="w" refFor="ch" refForName="bullet2a"/>
                    <dgm:constr type="l" for="ch" forName="textBox2a" refType="ctrX" refFor="ch" refForName="bullet2a"/>
                    <dgm:constr type="t" for="ch" forName="textBox2a" refType="ctrY" refFor="ch" refForName="bullet2a"/>
                    <dgm:constr type="w" for="ch" forName="textBox2a" refType="w" fact="0.325"/>
                    <dgm:constr type="h" for="ch" forName="textBox2a" refType="h" fact="0.427"/>
                    <dgm:constr type="userA" refType="h" refFor="ch" refForName="bullet2a" fact="0.53"/>
                    <dgm:constr type="lMarg" for="ch" forName="textBox2a" refType="userA" fact="2.834"/>
                    <dgm:constr type="ctrX" for="ch" forName="bullet2b" refType="w" fact="0.585"/>
                    <dgm:constr type="ctrY" for="ch" forName="bullet2b" refType="h" fact="0.338"/>
                    <dgm:constr type="w" for="ch" forName="bullet2b" refType="w" fact="0.06"/>
                    <dgm:constr type="h" for="ch" forName="bullet2b" refType="w" refFor="ch" refForName="bullet2b"/>
                    <dgm:constr type="l" for="ch" forName="textBox2b" refType="ctrX" refFor="ch" refForName="bullet2b"/>
                    <dgm:constr type="t" for="ch" forName="textBox2b" refType="ctrY" refFor="ch" refForName="bullet2b"/>
                    <dgm:constr type="w" for="ch" forName="textBox2b" refType="w" fact="0.325"/>
                    <dgm:constr type="h" for="ch" forName="textBox2b" refType="h" fact="0.662"/>
                    <dgm:constr type="userB" refType="h" refFor="ch" refForName="bullet2b" fact="0.53"/>
                    <dgm:constr type="lMarg" for="ch" forName="textBox2b" refType="userB" fact="2.834"/>
                    <dgm:constr type="primFontSz" for="ch" ptType="node" op="equ" val="65"/>
                  </dgm:constrLst>
                </dgm:if>
                <dgm:else name="Name9">
                  <dgm:constrLst>
                    <dgm:constr type="ctrX" for="ch" forName="bullet2a" refType="w" fact="0.25"/>
                    <dgm:constr type="ctrY" for="ch" forName="bullet2a" refType="h" fact="0.573"/>
                    <dgm:constr type="w" for="ch" forName="bullet2a" refType="w" fact="0.035"/>
                    <dgm:constr type="h" for="ch" forName="bullet2a" refType="w" refFor="ch" refForName="bullet2a"/>
                    <dgm:constr type="r" for="ch" forName="textBox2a" refType="ctrX" refFor="ch" refForName="bullet2a"/>
                    <dgm:constr type="b" for="ch" forName="textBox2a" refType="ctrY" refFor="ch" refForName="bullet2a"/>
                    <dgm:constr type="w" for="ch" forName="textBox2a" refType="w" fact="0.25"/>
                    <dgm:constr type="h" for="ch" forName="textBox2a" refType="h" fact="0.573"/>
                    <dgm:constr type="userA" refType="h" refFor="ch" refForName="bullet2a" fact="0.53"/>
                    <dgm:constr type="rMarg" for="ch" forName="textBox2a" refType="userA" fact="2.834"/>
                    <dgm:constr type="ctrX" for="ch" forName="bullet2b" refType="w" fact="0.585"/>
                    <dgm:constr type="ctrY" for="ch" forName="bullet2b" refType="h" fact="0.338"/>
                    <dgm:constr type="w" for="ch" forName="bullet2b" refType="w" fact="0.06"/>
                    <dgm:constr type="h" for="ch" forName="bullet2b" refType="w" refFor="ch" refForName="bullet2b"/>
                    <dgm:constr type="r" for="ch" forName="textBox2b" refType="ctrX" refFor="ch" refForName="bullet2b"/>
                    <dgm:constr type="b" for="ch" forName="textBox2b" refType="ctrY" refFor="ch" refForName="bullet2b"/>
                    <dgm:constr type="w" for="ch" forName="textBox2b" refType="w" fact="0.28"/>
                    <dgm:constr type="h" for="ch" forName="textBox2b" refType="h" fact="0.338"/>
                    <dgm:constr type="userB" refType="h" refFor="ch" refForName="bullet2b" fact="0.53"/>
                    <dgm:constr type="rMarg" for="ch" forName="textBox2b" refType="userB" fact="2.834"/>
                    <dgm:constr type="primFontSz" for="ch" ptType="node" op="equ" val="65"/>
                  </dgm:constrLst>
                </dgm:else>
              </dgm:choose>
              <dgm:ruleLst/>
              <dgm:forEach name="Name10" axis="ch" ptType="node" cnt="1">
                <dgm:layoutNode name="bullet2a" styleLbl="node1">
                  <dgm:alg type="sp"/>
                  <dgm:shape xmlns:r="http://schemas.openxmlformats.org/officeDocument/2006/relationships" type="ellipse" r:blip="">
                    <dgm:adjLst/>
                  </dgm:shape>
                  <dgm:presOf/>
                  <dgm:constrLst/>
                  <dgm:ruleLst/>
                </dgm:layoutNode>
                <dgm:layoutNode name="textBox2a" styleLbl="revTx">
                  <dgm:varLst>
                    <dgm:bulletEnabled val="1"/>
                  </dgm:varLst>
                  <dgm:choose name="Name11">
                    <dgm:if name="Name12" func="var" arg="dir" op="equ" val="norm">
                      <dgm:choose name="Name13">
                        <dgm:if name="Name14" axis="root des" ptType="all node" func="maxDepth" op="gt" val="1">
                          <dgm:alg type="tx">
                            <dgm:param type="txAnchorVert" val="t"/>
                            <dgm:param type="parTxLTRAlign" val="l"/>
                            <dgm:param type="parTxRTLAlign" val="r"/>
                          </dgm:alg>
                        </dgm:if>
                        <dgm:else name="Name15">
                          <dgm:alg type="tx">
                            <dgm:param type="txAnchorVert" val="t"/>
                            <dgm:param type="parTxLTRAlign" val="l"/>
                            <dgm:param type="parTxRTLAlign" val="l"/>
                          </dgm:alg>
                        </dgm:else>
                      </dgm:choose>
                    </dgm:if>
                    <dgm:else name="Name16">
                      <dgm:choose name="Name17">
                        <dgm:if name="Name18" axis="root des" ptType="all node" func="maxDepth" op="gt" val="1">
                          <dgm:alg type="tx">
                            <dgm:param type="txAnchorVert" val="b"/>
                            <dgm:param type="txAnchorVertCh" val="b"/>
                            <dgm:param type="parTxLTRAlign" val="l"/>
                            <dgm:param type="parTxRTLAlign" val="r"/>
                          </dgm:alg>
                        </dgm:if>
                        <dgm:else name="Name19">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20">
                    <dgm:if name="Name21" func="var" arg="dir" op="equ" val="norm">
                      <dgm:constrLst>
                        <dgm:constr type="rMarg"/>
                        <dgm:constr type="tMarg"/>
                        <dgm:constr type="bMarg"/>
                      </dgm:constrLst>
                    </dgm:if>
                    <dgm:else name="Name22">
                      <dgm:constrLst>
                        <dgm:constr type="lMarg"/>
                        <dgm:constr type="tMarg"/>
                        <dgm:constr type="bMarg"/>
                      </dgm:constrLst>
                    </dgm:else>
                  </dgm:choose>
                  <dgm:ruleLst>
                    <dgm:rule type="primFontSz" val="5" fact="NaN" max="NaN"/>
                  </dgm:ruleLst>
                </dgm:layoutNode>
              </dgm:forEach>
              <dgm:forEach name="Name23" axis="ch" ptType="node" st="2" cnt="1">
                <dgm:layoutNode name="bullet2b" styleLbl="node1">
                  <dgm:alg type="sp"/>
                  <dgm:shape xmlns:r="http://schemas.openxmlformats.org/officeDocument/2006/relationships" type="ellipse" r:blip="">
                    <dgm:adjLst/>
                  </dgm:shape>
                  <dgm:presOf/>
                  <dgm:constrLst/>
                  <dgm:ruleLst/>
                </dgm:layoutNode>
                <dgm:layoutNode name="textBox2b" styleLbl="revTx">
                  <dgm:varLst>
                    <dgm:bulletEnabled val="1"/>
                  </dgm:varLst>
                  <dgm:choose name="Name24">
                    <dgm:if name="Name25" func="var" arg="dir" op="equ" val="norm">
                      <dgm:choose name="Name26">
                        <dgm:if name="Name27" axis="root des" ptType="all node" func="maxDepth" op="gt" val="1">
                          <dgm:alg type="tx">
                            <dgm:param type="txAnchorVert" val="t"/>
                            <dgm:param type="parTxLTRAlign" val="l"/>
                            <dgm:param type="parTxRTLAlign" val="r"/>
                          </dgm:alg>
                        </dgm:if>
                        <dgm:else name="Name28">
                          <dgm:alg type="tx">
                            <dgm:param type="txAnchorVert" val="t"/>
                            <dgm:param type="parTxLTRAlign" val="l"/>
                            <dgm:param type="parTxRTLAlign" val="l"/>
                          </dgm:alg>
                        </dgm:else>
                      </dgm:choose>
                    </dgm:if>
                    <dgm:else name="Name29">
                      <dgm:choose name="Name30">
                        <dgm:if name="Name31" axis="root des" ptType="all node" func="maxDepth" op="gt" val="1">
                          <dgm:alg type="tx">
                            <dgm:param type="txAnchorVert" val="b"/>
                            <dgm:param type="txAnchorVertCh" val="b"/>
                            <dgm:param type="parTxLTRAlign" val="l"/>
                            <dgm:param type="parTxRTLAlign" val="r"/>
                          </dgm:alg>
                        </dgm:if>
                        <dgm:else name="Name32">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33">
                    <dgm:if name="Name34" func="var" arg="dir" op="equ" val="norm">
                      <dgm:constrLst>
                        <dgm:constr type="rMarg"/>
                        <dgm:constr type="tMarg"/>
                        <dgm:constr type="bMarg"/>
                      </dgm:constrLst>
                    </dgm:if>
                    <dgm:else name="Name35">
                      <dgm:constrLst>
                        <dgm:constr type="lMarg"/>
                        <dgm:constr type="tMarg"/>
                        <dgm:constr type="bMarg"/>
                      </dgm:constrLst>
                    </dgm:else>
                  </dgm:choose>
                  <dgm:ruleLst>
                    <dgm:rule type="primFontSz" val="5" fact="NaN" max="NaN"/>
                  </dgm:ruleLst>
                </dgm:layoutNode>
              </dgm:forEach>
            </dgm:layoutNode>
          </dgm:if>
          <dgm:if name="Name36" axis="ch" ptType="node" func="cnt" op="equ" val="3">
            <dgm:layoutNode name="arrowDiagram3">
              <dgm:alg type="composite">
                <dgm:param type="vertAlign" val="none"/>
                <dgm:param type="horzAlign" val="none"/>
              </dgm:alg>
              <dgm:shape xmlns:r="http://schemas.openxmlformats.org/officeDocument/2006/relationships" r:blip="">
                <dgm:adjLst/>
              </dgm:shape>
              <dgm:presOf/>
              <dgm:choose name="Name37">
                <dgm:if name="Name38" func="var" arg="dir" op="equ" val="norm">
                  <dgm:constrLst>
                    <dgm:constr type="ctrX" for="ch" forName="bullet3a" refType="w" fact="0.14"/>
                    <dgm:constr type="ctrY" for="ch" forName="bullet3a" refType="h" fact="0.711"/>
                    <dgm:constr type="w" for="ch" forName="bullet3a" refType="w" fact="0.026"/>
                    <dgm:constr type="h" for="ch" forName="bullet3a" refType="w" refFor="ch" refForName="bullet3a"/>
                    <dgm:constr type="l" for="ch" forName="textBox3a" refType="ctrX" refFor="ch" refForName="bullet3a"/>
                    <dgm:constr type="t" for="ch" forName="textBox3a" refType="ctrY" refFor="ch" refForName="bullet3a"/>
                    <dgm:constr type="w" for="ch" forName="textBox3a" refType="w" fact="0.233"/>
                    <dgm:constr type="h" for="ch" forName="textBox3a" refType="h" fact="0.289"/>
                    <dgm:constr type="userA" refType="h" refFor="ch" refForName="bullet3a" fact="0.53"/>
                    <dgm:constr type="lMarg" for="ch" forName="textBox3a" refType="userA" fact="2.834"/>
                    <dgm:constr type="ctrX" for="ch" forName="bullet3b" refType="w" fact="0.38"/>
                    <dgm:constr type="ctrY" for="ch" forName="bullet3b" refType="h" fact="0.456"/>
                    <dgm:constr type="w" for="ch" forName="bullet3b" refType="w" fact="0.047"/>
                    <dgm:constr type="h" for="ch" forName="bullet3b" refType="w" refFor="ch" refForName="bullet3b"/>
                    <dgm:constr type="l" for="ch" forName="textBox3b" refType="ctrX" refFor="ch" refForName="bullet3b"/>
                    <dgm:constr type="t" for="ch" forName="textBox3b" refType="ctrY" refFor="ch" refForName="bullet3b"/>
                    <dgm:constr type="w" for="ch" forName="textBox3b" refType="w" fact="0.24"/>
                    <dgm:constr type="h" for="ch" forName="textBox3b" refType="h" fact="0.544"/>
                    <dgm:constr type="userB" refType="h" refFor="ch" refForName="bullet3b" fact="0.53"/>
                    <dgm:constr type="lMarg" for="ch" forName="textBox3b" refType="userB" fact="2.834"/>
                    <dgm:constr type="ctrX" for="ch" forName="bullet3c" refType="w" fact="0.665"/>
                    <dgm:constr type="ctrY" for="ch" forName="bullet3c" refType="h" fact="0.305"/>
                    <dgm:constr type="w" for="ch" forName="bullet3c" refType="w" fact="0.065"/>
                    <dgm:constr type="h" for="ch" forName="bullet3c" refType="w" refFor="ch" refForName="bullet3c"/>
                    <dgm:constr type="l" for="ch" forName="textBox3c" refType="ctrX" refFor="ch" refForName="bullet3c"/>
                    <dgm:constr type="t" for="ch" forName="textBox3c" refType="ctrY" refFor="ch" refForName="bullet3c"/>
                    <dgm:constr type="w" for="ch" forName="textBox3c" refType="w" fact="0.24"/>
                    <dgm:constr type="h" for="ch" forName="textBox3c" refType="h" fact="0.695"/>
                    <dgm:constr type="userC" refType="h" refFor="ch" refForName="bullet3c" fact="0.53"/>
                    <dgm:constr type="lMarg" for="ch" forName="textBox3c" refType="userC" fact="2.834"/>
                    <dgm:constr type="primFontSz" for="ch" ptType="node" op="equ" val="65"/>
                  </dgm:constrLst>
                </dgm:if>
                <dgm:else name="Name39">
                  <dgm:constrLst>
                    <dgm:constr type="ctrX" for="ch" forName="bullet3a" refType="w" fact="0.14"/>
                    <dgm:constr type="ctrY" for="ch" forName="bullet3a" refType="h" fact="0.711"/>
                    <dgm:constr type="w" for="ch" forName="bullet3a" refType="w" fact="0.026"/>
                    <dgm:constr type="h" for="ch" forName="bullet3a" refType="w" refFor="ch" refForName="bullet3a"/>
                    <dgm:constr type="r" for="ch" forName="textBox3a" refType="ctrX" refFor="ch" refForName="bullet3a"/>
                    <dgm:constr type="b" for="ch" forName="textBox3a" refType="ctrY" refFor="ch" refForName="bullet3a"/>
                    <dgm:constr type="w" for="ch" forName="textBox3a" refType="w" fact="0.14"/>
                    <dgm:constr type="h" for="ch" forName="textBox3a" refType="h" fact="0.711"/>
                    <dgm:constr type="userA" refType="h" refFor="ch" refForName="bullet3a" fact="0.53"/>
                    <dgm:constr type="rMarg" for="ch" forName="textBox3a" refType="userA" fact="2.834"/>
                    <dgm:constr type="ctrX" for="ch" forName="bullet3b" refType="w" fact="0.38"/>
                    <dgm:constr type="ctrY" for="ch" forName="bullet3b" refType="h" fact="0.456"/>
                    <dgm:constr type="w" for="ch" forName="bullet3b" refType="w" fact="0.047"/>
                    <dgm:constr type="h" for="ch" forName="bullet3b" refType="w" refFor="ch" refForName="bullet3b"/>
                    <dgm:constr type="r" for="ch" forName="textBox3b" refType="ctrX" refFor="ch" refForName="bullet3b"/>
                    <dgm:constr type="b" for="ch" forName="textBox3b" refType="ctrY" refFor="ch" refForName="bullet3b"/>
                    <dgm:constr type="w" for="ch" forName="textBox3b" refType="w" fact="0.24"/>
                    <dgm:constr type="h" for="ch" forName="textBox3b" refType="h" fact="0.456"/>
                    <dgm:constr type="userB" refType="h" refFor="ch" refForName="bullet3b" fact="0.53"/>
                    <dgm:constr type="rMarg" for="ch" forName="textBox3b" refType="userB" fact="2.834"/>
                    <dgm:constr type="ctrX" for="ch" forName="bullet3c" refType="w" fact="0.665"/>
                    <dgm:constr type="ctrY" for="ch" forName="bullet3c" refType="h" fact="0.305"/>
                    <dgm:constr type="w" for="ch" forName="bullet3c" refType="w" fact="0.065"/>
                    <dgm:constr type="h" for="ch" forName="bullet3c" refType="w" refFor="ch" refForName="bullet3c"/>
                    <dgm:constr type="r" for="ch" forName="textBox3c" refType="ctrX" refFor="ch" refForName="bullet3c"/>
                    <dgm:constr type="b" for="ch" forName="textBox3c" refType="ctrY" refFor="ch" refForName="bullet3c"/>
                    <dgm:constr type="w" for="ch" forName="textBox3c" refType="w" fact="0.24"/>
                    <dgm:constr type="h" for="ch" forName="textBox3c" refType="h" fact="0.305"/>
                    <dgm:constr type="userC" refType="h" refFor="ch" refForName="bullet3c" fact="0.53"/>
                    <dgm:constr type="rMarg" for="ch" forName="textBox3c" refType="userC" fact="2.834"/>
                    <dgm:constr type="primFontSz" for="ch" ptType="node" op="equ" val="65"/>
                  </dgm:constrLst>
                </dgm:else>
              </dgm:choose>
              <dgm:ruleLst/>
              <dgm:forEach name="Name40" axis="ch" ptType="node" cnt="1">
                <dgm:layoutNode name="bullet3a" styleLbl="node1">
                  <dgm:alg type="sp"/>
                  <dgm:shape xmlns:r="http://schemas.openxmlformats.org/officeDocument/2006/relationships" type="ellipse" r:blip="">
                    <dgm:adjLst/>
                  </dgm:shape>
                  <dgm:presOf/>
                  <dgm:constrLst/>
                  <dgm:ruleLst/>
                </dgm:layoutNode>
                <dgm:layoutNode name="textBox3a" styleLbl="revTx">
                  <dgm:varLst>
                    <dgm:bulletEnabled val="1"/>
                  </dgm:varLst>
                  <dgm:choose name="Name41">
                    <dgm:if name="Name42" func="var" arg="dir" op="equ" val="norm">
                      <dgm:choose name="Name43">
                        <dgm:if name="Name44" axis="root des" ptType="all node" func="maxDepth" op="gt" val="1">
                          <dgm:alg type="tx">
                            <dgm:param type="txAnchorVert" val="t"/>
                            <dgm:param type="parTxLTRAlign" val="l"/>
                            <dgm:param type="parTxRTLAlign" val="r"/>
                          </dgm:alg>
                        </dgm:if>
                        <dgm:else name="Name45">
                          <dgm:alg type="tx">
                            <dgm:param type="txAnchorVert" val="t"/>
                            <dgm:param type="parTxLTRAlign" val="l"/>
                            <dgm:param type="parTxRTLAlign" val="l"/>
                          </dgm:alg>
                        </dgm:else>
                      </dgm:choose>
                    </dgm:if>
                    <dgm:else name="Name46">
                      <dgm:choose name="Name47">
                        <dgm:if name="Name48" axis="root des" ptType="all node" func="maxDepth" op="gt" val="1">
                          <dgm:alg type="tx">
                            <dgm:param type="txAnchorVert" val="b"/>
                            <dgm:param type="txAnchorVertCh" val="b"/>
                            <dgm:param type="parTxLTRAlign" val="l"/>
                            <dgm:param type="parTxRTLAlign" val="r"/>
                          </dgm:alg>
                        </dgm:if>
                        <dgm:else name="Name49">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50">
                    <dgm:if name="Name51" func="var" arg="dir" op="equ" val="norm">
                      <dgm:constrLst>
                        <dgm:constr type="rMarg"/>
                        <dgm:constr type="tMarg"/>
                        <dgm:constr type="bMarg"/>
                      </dgm:constrLst>
                    </dgm:if>
                    <dgm:else name="Name52">
                      <dgm:constrLst>
                        <dgm:constr type="lMarg"/>
                        <dgm:constr type="tMarg"/>
                        <dgm:constr type="bMarg"/>
                      </dgm:constrLst>
                    </dgm:else>
                  </dgm:choose>
                  <dgm:ruleLst>
                    <dgm:rule type="primFontSz" val="5" fact="NaN" max="NaN"/>
                  </dgm:ruleLst>
                </dgm:layoutNode>
              </dgm:forEach>
              <dgm:forEach name="Name53" axis="ch" ptType="node" st="2" cnt="1">
                <dgm:layoutNode name="bullet3b" styleLbl="node1">
                  <dgm:alg type="sp"/>
                  <dgm:shape xmlns:r="http://schemas.openxmlformats.org/officeDocument/2006/relationships" type="ellipse" r:blip="">
                    <dgm:adjLst/>
                  </dgm:shape>
                  <dgm:presOf/>
                  <dgm:constrLst/>
                  <dgm:ruleLst/>
                </dgm:layoutNode>
                <dgm:layoutNode name="textBox3b" styleLbl="revTx">
                  <dgm:varLst>
                    <dgm:bulletEnabled val="1"/>
                  </dgm:varLst>
                  <dgm:choose name="Name54">
                    <dgm:if name="Name55" func="var" arg="dir" op="equ" val="norm">
                      <dgm:choose name="Name56">
                        <dgm:if name="Name57" axis="root des" ptType="all node" func="maxDepth" op="gt" val="1">
                          <dgm:alg type="tx">
                            <dgm:param type="txAnchorVert" val="t"/>
                            <dgm:param type="parTxLTRAlign" val="l"/>
                            <dgm:param type="parTxRTLAlign" val="r"/>
                          </dgm:alg>
                        </dgm:if>
                        <dgm:else name="Name58">
                          <dgm:alg type="tx">
                            <dgm:param type="txAnchorVert" val="t"/>
                            <dgm:param type="parTxLTRAlign" val="l"/>
                            <dgm:param type="parTxRTLAlign" val="l"/>
                          </dgm:alg>
                        </dgm:else>
                      </dgm:choose>
                    </dgm:if>
                    <dgm:else name="Name59">
                      <dgm:choose name="Name60">
                        <dgm:if name="Name61" axis="root des" ptType="all node" func="maxDepth" op="gt" val="1">
                          <dgm:alg type="tx">
                            <dgm:param type="txAnchorVert" val="b"/>
                            <dgm:param type="txAnchorVertCh" val="b"/>
                            <dgm:param type="parTxLTRAlign" val="l"/>
                            <dgm:param type="parTxRTLAlign" val="r"/>
                          </dgm:alg>
                        </dgm:if>
                        <dgm:else name="Name62">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63">
                    <dgm:if name="Name64" func="var" arg="dir" op="equ" val="norm">
                      <dgm:constrLst>
                        <dgm:constr type="rMarg"/>
                        <dgm:constr type="tMarg"/>
                        <dgm:constr type="bMarg"/>
                      </dgm:constrLst>
                    </dgm:if>
                    <dgm:else name="Name65">
                      <dgm:constrLst>
                        <dgm:constr type="lMarg"/>
                        <dgm:constr type="tMarg"/>
                        <dgm:constr type="bMarg"/>
                      </dgm:constrLst>
                    </dgm:else>
                  </dgm:choose>
                  <dgm:ruleLst>
                    <dgm:rule type="primFontSz" val="5" fact="NaN" max="NaN"/>
                  </dgm:ruleLst>
                </dgm:layoutNode>
              </dgm:forEach>
              <dgm:forEach name="Name66" axis="ch" ptType="node" st="3" cnt="1">
                <dgm:layoutNode name="bullet3c" styleLbl="node1">
                  <dgm:alg type="sp"/>
                  <dgm:shape xmlns:r="http://schemas.openxmlformats.org/officeDocument/2006/relationships" type="ellipse" r:blip="">
                    <dgm:adjLst/>
                  </dgm:shape>
                  <dgm:presOf/>
                  <dgm:constrLst/>
                  <dgm:ruleLst/>
                </dgm:layoutNode>
                <dgm:layoutNode name="textBox3c" styleLbl="revTx">
                  <dgm:varLst>
                    <dgm:bulletEnabled val="1"/>
                  </dgm:varLst>
                  <dgm:choose name="Name67">
                    <dgm:if name="Name68" func="var" arg="dir" op="equ" val="norm">
                      <dgm:choose name="Name69">
                        <dgm:if name="Name70" axis="root des" ptType="all node" func="maxDepth" op="gt" val="1">
                          <dgm:alg type="tx">
                            <dgm:param type="txAnchorVert" val="t"/>
                            <dgm:param type="parTxLTRAlign" val="l"/>
                            <dgm:param type="parTxRTLAlign" val="r"/>
                          </dgm:alg>
                        </dgm:if>
                        <dgm:else name="Name71">
                          <dgm:alg type="tx">
                            <dgm:param type="txAnchorVert" val="t"/>
                            <dgm:param type="parTxLTRAlign" val="l"/>
                            <dgm:param type="parTxRTLAlign" val="l"/>
                          </dgm:alg>
                        </dgm:else>
                      </dgm:choose>
                    </dgm:if>
                    <dgm:else name="Name72">
                      <dgm:choose name="Name73">
                        <dgm:if name="Name74" axis="root des" ptType="all node" func="maxDepth" op="gt" val="1">
                          <dgm:alg type="tx">
                            <dgm:param type="txAnchorVert" val="b"/>
                            <dgm:param type="txAnchorVertCh" val="b"/>
                            <dgm:param type="parTxLTRAlign" val="l"/>
                            <dgm:param type="parTxRTLAlign" val="r"/>
                          </dgm:alg>
                        </dgm:if>
                        <dgm:else name="Name75">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76">
                    <dgm:if name="Name77" func="var" arg="dir" op="equ" val="norm">
                      <dgm:constrLst>
                        <dgm:constr type="rMarg"/>
                        <dgm:constr type="tMarg"/>
                        <dgm:constr type="bMarg"/>
                      </dgm:constrLst>
                    </dgm:if>
                    <dgm:else name="Name78">
                      <dgm:constrLst>
                        <dgm:constr type="lMarg"/>
                        <dgm:constr type="tMarg"/>
                        <dgm:constr type="bMarg"/>
                      </dgm:constrLst>
                    </dgm:else>
                  </dgm:choose>
                  <dgm:ruleLst>
                    <dgm:rule type="primFontSz" val="5" fact="NaN" max="NaN"/>
                  </dgm:ruleLst>
                </dgm:layoutNode>
              </dgm:forEach>
            </dgm:layoutNode>
          </dgm:if>
          <dgm:if name="Name79" axis="ch" ptType="node" func="cnt" op="equ" val="4">
            <dgm:layoutNode name="arrowDiagram4">
              <dgm:alg type="composite">
                <dgm:param type="vertAlign" val="none"/>
                <dgm:param type="horzAlign" val="none"/>
              </dgm:alg>
              <dgm:shape xmlns:r="http://schemas.openxmlformats.org/officeDocument/2006/relationships" r:blip="">
                <dgm:adjLst/>
              </dgm:shape>
              <dgm:presOf/>
              <dgm:choose name="Name80">
                <dgm:if name="Name81" func="var" arg="dir" op="equ" val="norm">
                  <dgm:constrLst>
                    <dgm:constr type="ctrX" for="ch" forName="bullet4a" refType="w" fact="0.11"/>
                    <dgm:constr type="ctrY" for="ch" forName="bullet4a" refType="h" fact="0.762"/>
                    <dgm:constr type="w" for="ch" forName="bullet4a" refType="w" fact="0.023"/>
                    <dgm:constr type="h" for="ch" forName="bullet4a" refType="w" refFor="ch" refForName="bullet4a"/>
                    <dgm:constr type="l" for="ch" forName="textBox4a" refType="ctrX" refFor="ch" refForName="bullet4a"/>
                    <dgm:constr type="t" for="ch" forName="textBox4a" refType="ctrY" refFor="ch" refForName="bullet4a"/>
                    <dgm:constr type="w" for="ch" forName="textBox4a" refType="w" fact="0.171"/>
                    <dgm:constr type="h" for="ch" forName="textBox4a" refType="h" fact="0.238"/>
                    <dgm:constr type="userA" refType="h" refFor="ch" refForName="bullet4a" fact="0.53"/>
                    <dgm:constr type="lMarg" for="ch" forName="textBox4a" refType="userA" fact="2.834"/>
                    <dgm:constr type="ctrX" for="ch" forName="bullet4b" refType="w" fact="0.281"/>
                    <dgm:constr type="ctrY" for="ch" forName="bullet4b" refType="h" fact="0.543"/>
                    <dgm:constr type="w" for="ch" forName="bullet4b" refType="w" fact="0.04"/>
                    <dgm:constr type="h" for="ch" forName="bullet4b" refType="w" refFor="ch" refForName="bullet4b"/>
                    <dgm:constr type="l" for="ch" forName="textBox4b" refType="ctrX" refFor="ch" refForName="bullet4b"/>
                    <dgm:constr type="t" for="ch" forName="textBox4b" refType="ctrY" refFor="ch" refForName="bullet4b"/>
                    <dgm:constr type="w" for="ch" forName="textBox4b" refType="w" fact="0.21"/>
                    <dgm:constr type="h" for="ch" forName="textBox4b" refType="h" fact="0.457"/>
                    <dgm:constr type="userB" refType="h" refFor="ch" refForName="bullet4b" fact="0.53"/>
                    <dgm:constr type="lMarg" for="ch" forName="textBox4b" refType="userB" fact="2.834"/>
                    <dgm:constr type="ctrX" for="ch" forName="bullet4c" refType="w" fact="0.495"/>
                    <dgm:constr type="ctrY" for="ch" forName="bullet4c" refType="h" fact="0.382"/>
                    <dgm:constr type="w" for="ch" forName="bullet4c" refType="w" fact="0.053"/>
                    <dgm:constr type="h" for="ch" forName="bullet4c" refType="w" refFor="ch" refForName="bullet4c"/>
                    <dgm:constr type="l" for="ch" forName="textBox4c" refType="ctrX" refFor="ch" refForName="bullet4c"/>
                    <dgm:constr type="t" for="ch" forName="textBox4c" refType="ctrY" refFor="ch" refForName="bullet4c"/>
                    <dgm:constr type="w" for="ch" forName="textBox4c" refType="w" fact="0.21"/>
                    <dgm:constr type="h" for="ch" forName="textBox4c" refType="h" fact="0.618"/>
                    <dgm:constr type="userC" refType="h" refFor="ch" refForName="bullet4c" fact="0.53"/>
                    <dgm:constr type="lMarg" for="ch" forName="textBox4c" refType="userC" fact="2.834"/>
                    <dgm:constr type="ctrX" for="ch" forName="bullet4d" refType="w" fact="0.73"/>
                    <dgm:constr type="ctrY" for="ch" forName="bullet4d" refType="h" fact="0.283"/>
                    <dgm:constr type="w" for="ch" forName="bullet4d" refType="w" fact="0.071"/>
                    <dgm:constr type="h" for="ch" forName="bullet4d" refType="w" refFor="ch" refForName="bullet4d"/>
                    <dgm:constr type="l" for="ch" forName="textBox4d" refType="ctrX" refFor="ch" refForName="bullet4d"/>
                    <dgm:constr type="t" for="ch" forName="textBox4d" refType="ctrY" refFor="ch" refForName="bullet4d"/>
                    <dgm:constr type="w" for="ch" forName="textBox4d" refType="w" fact="0.21"/>
                    <dgm:constr type="h" for="ch" forName="textBox4d" refType="h" fact="0.717"/>
                    <dgm:constr type="userD" refType="h" refFor="ch" refForName="bullet4d" fact="0.53"/>
                    <dgm:constr type="lMarg" for="ch" forName="textBox4d" refType="userD" fact="2.834"/>
                    <dgm:constr type="primFontSz" for="ch" ptType="node" op="equ" val="65"/>
                  </dgm:constrLst>
                </dgm:if>
                <dgm:else name="Name82">
                  <dgm:constrLst>
                    <dgm:constr type="ctrX" for="ch" forName="bullet4a" refType="w" fact="0.11"/>
                    <dgm:constr type="ctrY" for="ch" forName="bullet4a" refType="h" fact="0.762"/>
                    <dgm:constr type="w" for="ch" forName="bullet4a" refType="w" fact="0.023"/>
                    <dgm:constr type="h" for="ch" forName="bullet4a" refType="w" refFor="ch" refForName="bullet4a"/>
                    <dgm:constr type="r" for="ch" forName="textBox4a" refType="ctrX" refFor="ch" refForName="bullet4a"/>
                    <dgm:constr type="b" for="ch" forName="textBox4a" refType="ctrY" refFor="ch" refForName="bullet4a"/>
                    <dgm:constr type="w" for="ch" forName="textBox4a" refType="w" fact="0.11"/>
                    <dgm:constr type="h" for="ch" forName="textBox4a" refType="h" fact="0.762"/>
                    <dgm:constr type="userA" refType="h" refFor="ch" refForName="bullet4a" fact="0.53"/>
                    <dgm:constr type="rMarg" for="ch" forName="textBox4a" refType="userA" fact="2.834"/>
                    <dgm:constr type="ctrX" for="ch" forName="bullet4b" refType="w" fact="0.281"/>
                    <dgm:constr type="ctrY" for="ch" forName="bullet4b" refType="h" fact="0.543"/>
                    <dgm:constr type="w" for="ch" forName="bullet4b" refType="w" fact="0.04"/>
                    <dgm:constr type="h" for="ch" forName="bullet4b" refType="w" refFor="ch" refForName="bullet4b"/>
                    <dgm:constr type="r" for="ch" forName="textBox4b" refType="ctrX" refFor="ch" refForName="bullet4b"/>
                    <dgm:constr type="b" for="ch" forName="textBox4b" refType="ctrY" refFor="ch" refForName="bullet4b"/>
                    <dgm:constr type="w" for="ch" forName="textBox4b" refType="w" fact="0.171"/>
                    <dgm:constr type="h" for="ch" forName="textBox4b" refType="h" fact="0.543"/>
                    <dgm:constr type="userB" refType="h" refFor="ch" refForName="bullet4b" fact="0.53"/>
                    <dgm:constr type="rMarg" for="ch" forName="textBox4b" refType="userB" fact="2.834"/>
                    <dgm:constr type="ctrX" for="ch" forName="bullet4c" refType="w" fact="0.495"/>
                    <dgm:constr type="ctrY" for="ch" forName="bullet4c" refType="h" fact="0.382"/>
                    <dgm:constr type="w" for="ch" forName="bullet4c" refType="w" fact="0.053"/>
                    <dgm:constr type="h" for="ch" forName="bullet4c" refType="w" refFor="ch" refForName="bullet4c"/>
                    <dgm:constr type="r" for="ch" forName="textBox4c" refType="ctrX" refFor="ch" refForName="bullet4c"/>
                    <dgm:constr type="b" for="ch" forName="textBox4c" refType="ctrY" refFor="ch" refForName="bullet4c"/>
                    <dgm:constr type="w" for="ch" forName="textBox4c" refType="w" fact="0.21"/>
                    <dgm:constr type="h" for="ch" forName="textBox4c" refType="h" fact="0.382"/>
                    <dgm:constr type="userC" refType="h" refFor="ch" refForName="bullet4c" fact="0.53"/>
                    <dgm:constr type="rMarg" for="ch" forName="textBox4c" refType="userC" fact="2.834"/>
                    <dgm:constr type="ctrX" for="ch" forName="bullet4d" refType="w" fact="0.73"/>
                    <dgm:constr type="ctrY" for="ch" forName="bullet4d" refType="h" fact="0.283"/>
                    <dgm:constr type="w" for="ch" forName="bullet4d" refType="w" fact="0.071"/>
                    <dgm:constr type="h" for="ch" forName="bullet4d" refType="w" refFor="ch" refForName="bullet4d"/>
                    <dgm:constr type="r" for="ch" forName="textBox4d" refType="ctrX" refFor="ch" refForName="bullet4d"/>
                    <dgm:constr type="b" for="ch" forName="textBox4d" refType="ctrY" refFor="ch" refForName="bullet4d"/>
                    <dgm:constr type="w" for="ch" forName="textBox4d" refType="w" fact="0.21"/>
                    <dgm:constr type="h" for="ch" forName="textBox4d" refType="h" fact="0.283"/>
                    <dgm:constr type="userD" refType="h" refFor="ch" refForName="bullet4d" fact="0.53"/>
                    <dgm:constr type="rMarg" for="ch" forName="textBox4d" refType="userD" fact="2.834"/>
                    <dgm:constr type="primFontSz" for="ch" ptType="node" op="equ" val="65"/>
                  </dgm:constrLst>
                </dgm:else>
              </dgm:choose>
              <dgm:ruleLst/>
              <dgm:forEach name="Name83" axis="ch" ptType="node" cnt="1">
                <dgm:layoutNode name="bullet4a" styleLbl="node1">
                  <dgm:alg type="sp"/>
                  <dgm:shape xmlns:r="http://schemas.openxmlformats.org/officeDocument/2006/relationships" type="ellipse" r:blip="">
                    <dgm:adjLst/>
                  </dgm:shape>
                  <dgm:presOf/>
                  <dgm:constrLst/>
                  <dgm:ruleLst/>
                </dgm:layoutNode>
                <dgm:layoutNode name="textBox4a" styleLbl="revTx">
                  <dgm:varLst>
                    <dgm:bulletEnabled val="1"/>
                  </dgm:varLst>
                  <dgm:choose name="Name84">
                    <dgm:if name="Name85" func="var" arg="dir" op="equ" val="norm">
                      <dgm:choose name="Name86">
                        <dgm:if name="Name87" axis="root des" ptType="all node" func="maxDepth" op="gt" val="1">
                          <dgm:alg type="tx">
                            <dgm:param type="txAnchorVert" val="t"/>
                            <dgm:param type="parTxLTRAlign" val="l"/>
                            <dgm:param type="parTxRTLAlign" val="r"/>
                          </dgm:alg>
                        </dgm:if>
                        <dgm:else name="Name88">
                          <dgm:alg type="tx">
                            <dgm:param type="txAnchorVert" val="t"/>
                            <dgm:param type="parTxLTRAlign" val="l"/>
                            <dgm:param type="parTxRTLAlign" val="l"/>
                          </dgm:alg>
                        </dgm:else>
                      </dgm:choose>
                    </dgm:if>
                    <dgm:else name="Name89">
                      <dgm:choose name="Name90">
                        <dgm:if name="Name91" axis="root des" ptType="all node" func="maxDepth" op="gt" val="1">
                          <dgm:alg type="tx">
                            <dgm:param type="txAnchorVert" val="b"/>
                            <dgm:param type="txAnchorVertCh" val="b"/>
                            <dgm:param type="parTxLTRAlign" val="l"/>
                            <dgm:param type="parTxRTLAlign" val="r"/>
                          </dgm:alg>
                        </dgm:if>
                        <dgm:else name="Name92">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93">
                    <dgm:if name="Name94" func="var" arg="dir" op="equ" val="norm">
                      <dgm:constrLst>
                        <dgm:constr type="rMarg"/>
                        <dgm:constr type="tMarg"/>
                        <dgm:constr type="bMarg"/>
                      </dgm:constrLst>
                    </dgm:if>
                    <dgm:else name="Name95">
                      <dgm:constrLst>
                        <dgm:constr type="lMarg"/>
                        <dgm:constr type="tMarg"/>
                        <dgm:constr type="bMarg"/>
                      </dgm:constrLst>
                    </dgm:else>
                  </dgm:choose>
                  <dgm:ruleLst>
                    <dgm:rule type="primFontSz" val="5" fact="NaN" max="NaN"/>
                  </dgm:ruleLst>
                </dgm:layoutNode>
              </dgm:forEach>
              <dgm:forEach name="Name96" axis="ch" ptType="node" st="2" cnt="1">
                <dgm:layoutNode name="bullet4b" styleLbl="node1">
                  <dgm:alg type="sp"/>
                  <dgm:shape xmlns:r="http://schemas.openxmlformats.org/officeDocument/2006/relationships" type="ellipse" r:blip="">
                    <dgm:adjLst/>
                  </dgm:shape>
                  <dgm:presOf/>
                  <dgm:constrLst/>
                  <dgm:ruleLst/>
                </dgm:layoutNode>
                <dgm:layoutNode name="textBox4b" styleLbl="revTx">
                  <dgm:varLst>
                    <dgm:bulletEnabled val="1"/>
                  </dgm:varLst>
                  <dgm:choose name="Name97">
                    <dgm:if name="Name98" func="var" arg="dir" op="equ" val="norm">
                      <dgm:choose name="Name99">
                        <dgm:if name="Name100" axis="root des" ptType="all node" func="maxDepth" op="gt" val="1">
                          <dgm:alg type="tx">
                            <dgm:param type="txAnchorVert" val="t"/>
                            <dgm:param type="parTxLTRAlign" val="l"/>
                            <dgm:param type="parTxRTLAlign" val="r"/>
                          </dgm:alg>
                        </dgm:if>
                        <dgm:else name="Name101">
                          <dgm:alg type="tx">
                            <dgm:param type="txAnchorVert" val="t"/>
                            <dgm:param type="parTxLTRAlign" val="l"/>
                            <dgm:param type="parTxRTLAlign" val="l"/>
                          </dgm:alg>
                        </dgm:else>
                      </dgm:choose>
                    </dgm:if>
                    <dgm:else name="Name102">
                      <dgm:choose name="Name103">
                        <dgm:if name="Name104" axis="root des" ptType="all node" func="maxDepth" op="gt" val="1">
                          <dgm:alg type="tx">
                            <dgm:param type="txAnchorVert" val="b"/>
                            <dgm:param type="txAnchorVertCh" val="b"/>
                            <dgm:param type="parTxLTRAlign" val="l"/>
                            <dgm:param type="parTxRTLAlign" val="r"/>
                          </dgm:alg>
                        </dgm:if>
                        <dgm:else name="Name105">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06">
                    <dgm:if name="Name107" func="var" arg="dir" op="equ" val="norm">
                      <dgm:constrLst>
                        <dgm:constr type="rMarg"/>
                        <dgm:constr type="tMarg"/>
                        <dgm:constr type="bMarg"/>
                      </dgm:constrLst>
                    </dgm:if>
                    <dgm:else name="Name108">
                      <dgm:constrLst>
                        <dgm:constr type="lMarg"/>
                        <dgm:constr type="tMarg"/>
                        <dgm:constr type="bMarg"/>
                      </dgm:constrLst>
                    </dgm:else>
                  </dgm:choose>
                  <dgm:ruleLst>
                    <dgm:rule type="primFontSz" val="5" fact="NaN" max="NaN"/>
                  </dgm:ruleLst>
                </dgm:layoutNode>
              </dgm:forEach>
              <dgm:forEach name="Name109" axis="ch" ptType="node" st="3" cnt="1">
                <dgm:layoutNode name="bullet4c" styleLbl="node1">
                  <dgm:alg type="sp"/>
                  <dgm:shape xmlns:r="http://schemas.openxmlformats.org/officeDocument/2006/relationships" type="ellipse" r:blip="">
                    <dgm:adjLst/>
                  </dgm:shape>
                  <dgm:presOf/>
                  <dgm:constrLst/>
                  <dgm:ruleLst/>
                </dgm:layoutNode>
                <dgm:layoutNode name="textBox4c" styleLbl="revTx">
                  <dgm:varLst>
                    <dgm:bulletEnabled val="1"/>
                  </dgm:varLst>
                  <dgm:choose name="Name110">
                    <dgm:if name="Name111" func="var" arg="dir" op="equ" val="norm">
                      <dgm:choose name="Name112">
                        <dgm:if name="Name113" axis="root des" ptType="all node" func="maxDepth" op="gt" val="1">
                          <dgm:alg type="tx">
                            <dgm:param type="txAnchorVert" val="t"/>
                            <dgm:param type="parTxLTRAlign" val="l"/>
                            <dgm:param type="parTxRTLAlign" val="r"/>
                          </dgm:alg>
                        </dgm:if>
                        <dgm:else name="Name114">
                          <dgm:alg type="tx">
                            <dgm:param type="txAnchorVert" val="t"/>
                            <dgm:param type="parTxLTRAlign" val="l"/>
                            <dgm:param type="parTxRTLAlign" val="l"/>
                          </dgm:alg>
                        </dgm:else>
                      </dgm:choose>
                    </dgm:if>
                    <dgm:else name="Name115">
                      <dgm:choose name="Name116">
                        <dgm:if name="Name117" axis="root des" ptType="all node" func="maxDepth" op="gt" val="1">
                          <dgm:alg type="tx">
                            <dgm:param type="txAnchorVert" val="b"/>
                            <dgm:param type="txAnchorVertCh" val="b"/>
                            <dgm:param type="parTxLTRAlign" val="l"/>
                            <dgm:param type="parTxRTLAlign" val="r"/>
                          </dgm:alg>
                        </dgm:if>
                        <dgm:else name="Name118">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19">
                    <dgm:if name="Name120" func="var" arg="dir" op="equ" val="norm">
                      <dgm:constrLst>
                        <dgm:constr type="rMarg"/>
                        <dgm:constr type="tMarg"/>
                        <dgm:constr type="bMarg"/>
                      </dgm:constrLst>
                    </dgm:if>
                    <dgm:else name="Name121">
                      <dgm:constrLst>
                        <dgm:constr type="lMarg"/>
                        <dgm:constr type="tMarg"/>
                        <dgm:constr type="bMarg"/>
                      </dgm:constrLst>
                    </dgm:else>
                  </dgm:choose>
                  <dgm:ruleLst>
                    <dgm:rule type="primFontSz" val="5" fact="NaN" max="NaN"/>
                  </dgm:ruleLst>
                </dgm:layoutNode>
              </dgm:forEach>
              <dgm:forEach name="Name122" axis="ch" ptType="node" st="4" cnt="1">
                <dgm:layoutNode name="bullet4d" styleLbl="node1">
                  <dgm:alg type="sp"/>
                  <dgm:shape xmlns:r="http://schemas.openxmlformats.org/officeDocument/2006/relationships" type="ellipse" r:blip="">
                    <dgm:adjLst/>
                  </dgm:shape>
                  <dgm:presOf/>
                  <dgm:constrLst/>
                  <dgm:ruleLst/>
                </dgm:layoutNode>
                <dgm:layoutNode name="textBox4d" styleLbl="revTx">
                  <dgm:varLst>
                    <dgm:bulletEnabled val="1"/>
                  </dgm:varLst>
                  <dgm:choose name="Name123">
                    <dgm:if name="Name124" func="var" arg="dir" op="equ" val="norm">
                      <dgm:choose name="Name125">
                        <dgm:if name="Name126" axis="root des" ptType="all node" func="maxDepth" op="gt" val="1">
                          <dgm:alg type="tx">
                            <dgm:param type="txAnchorVert" val="t"/>
                            <dgm:param type="parTxLTRAlign" val="l"/>
                            <dgm:param type="parTxRTLAlign" val="r"/>
                          </dgm:alg>
                        </dgm:if>
                        <dgm:else name="Name127">
                          <dgm:alg type="tx">
                            <dgm:param type="txAnchorVert" val="t"/>
                            <dgm:param type="parTxLTRAlign" val="l"/>
                            <dgm:param type="parTxRTLAlign" val="l"/>
                          </dgm:alg>
                        </dgm:else>
                      </dgm:choose>
                    </dgm:if>
                    <dgm:else name="Name128">
                      <dgm:choose name="Name129">
                        <dgm:if name="Name130" axis="root des" ptType="all node" func="maxDepth" op="gt" val="1">
                          <dgm:alg type="tx">
                            <dgm:param type="txAnchorVert" val="b"/>
                            <dgm:param type="txAnchorVertCh" val="b"/>
                            <dgm:param type="parTxLTRAlign" val="l"/>
                            <dgm:param type="parTxRTLAlign" val="r"/>
                          </dgm:alg>
                        </dgm:if>
                        <dgm:else name="Name131">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32">
                    <dgm:if name="Name133" func="var" arg="dir" op="equ" val="norm">
                      <dgm:constrLst>
                        <dgm:constr type="rMarg"/>
                        <dgm:constr type="tMarg"/>
                        <dgm:constr type="bMarg"/>
                      </dgm:constrLst>
                    </dgm:if>
                    <dgm:else name="Name134">
                      <dgm:constrLst>
                        <dgm:constr type="lMarg"/>
                        <dgm:constr type="tMarg"/>
                        <dgm:constr type="bMarg"/>
                      </dgm:constrLst>
                    </dgm:else>
                  </dgm:choose>
                  <dgm:ruleLst>
                    <dgm:rule type="primFontSz" val="5" fact="NaN" max="NaN"/>
                  </dgm:ruleLst>
                </dgm:layoutNode>
              </dgm:forEach>
            </dgm:layoutNode>
          </dgm:if>
          <dgm:else name="Name135">
            <dgm:layoutNode name="arrowDiagram5">
              <dgm:alg type="composite">
                <dgm:param type="vertAlign" val="none"/>
                <dgm:param type="horzAlign" val="none"/>
              </dgm:alg>
              <dgm:shape xmlns:r="http://schemas.openxmlformats.org/officeDocument/2006/relationships" r:blip="">
                <dgm:adjLst/>
              </dgm:shape>
              <dgm:presOf/>
              <dgm:choose name="Name136">
                <dgm:if name="Name137" func="var" arg="dir" op="equ" val="norm">
                  <dgm:constrLst>
                    <dgm:constr type="ctrX" for="ch" forName="bullet5a" refType="w" fact="0.11"/>
                    <dgm:constr type="ctrY" for="ch" forName="bullet5a" refType="h" fact="0.762"/>
                    <dgm:constr type="w" for="ch" forName="bullet5a" refType="w" fact="0.023"/>
                    <dgm:constr type="h" for="ch" forName="bullet5a" refType="w" refFor="ch" refForName="bullet5a"/>
                    <dgm:constr type="l" for="ch" forName="textBox5a" refType="ctrX" refFor="ch" refForName="bullet5a"/>
                    <dgm:constr type="t" for="ch" forName="textBox5a" refType="ctrY" refFor="ch" refForName="bullet5a"/>
                    <dgm:constr type="w" for="ch" forName="textBox5a" refType="w" fact="0.131"/>
                    <dgm:constr type="h" for="ch" forName="textBox5a" refType="h" fact="0.238"/>
                    <dgm:constr type="userA" refType="h" refFor="ch" refForName="bullet5a" fact="0.53"/>
                    <dgm:constr type="lMarg" for="ch" forName="textBox5a" refType="userA" fact="2.834"/>
                    <dgm:constr type="ctrX" for="ch" forName="bullet5b" refType="w" fact="0.241"/>
                    <dgm:constr type="ctrY" for="ch" forName="bullet5b" refType="h" fact="0.581"/>
                    <dgm:constr type="w" for="ch" forName="bullet5b" refType="w" fact="0.036"/>
                    <dgm:constr type="h" for="ch" forName="bullet5b" refType="w" refFor="ch" refForName="bullet5b"/>
                    <dgm:constr type="l" for="ch" forName="textBox5b" refType="ctrX" refFor="ch" refForName="bullet5b"/>
                    <dgm:constr type="t" for="ch" forName="textBox5b" refType="ctrY" refFor="ch" refForName="bullet5b"/>
                    <dgm:constr type="w" for="ch" forName="textBox5b" refType="w" fact="0.166"/>
                    <dgm:constr type="h" for="ch" forName="textBox5b" refType="h" fact="0.419"/>
                    <dgm:constr type="userB" refType="h" refFor="ch" refForName="bullet5b" fact="0.53"/>
                    <dgm:constr type="lMarg" for="ch" forName="textBox5b" refType="userB" fact="2.834"/>
                    <dgm:constr type="ctrX" for="ch" forName="bullet5c" refType="w" fact="0.407"/>
                    <dgm:constr type="ctrY" for="ch" forName="bullet5c" refType="h" fact="0.438"/>
                    <dgm:constr type="w" for="ch" forName="bullet5c" refType="w" fact="0.048"/>
                    <dgm:constr type="h" for="ch" forName="bullet5c" refType="w" refFor="ch" refForName="bullet5c"/>
                    <dgm:constr type="l" for="ch" forName="textBox5c" refType="ctrX" refFor="ch" refForName="bullet5c"/>
                    <dgm:constr type="t" for="ch" forName="textBox5c" refType="ctrY" refFor="ch" refForName="bullet5c"/>
                    <dgm:constr type="w" for="ch" forName="textBox5c" refType="w" fact="0.193"/>
                    <dgm:constr type="h" for="ch" forName="textBox5c" refType="h" fact="0.562"/>
                    <dgm:constr type="userC" refType="h" refFor="ch" refForName="bullet5c" fact="0.53"/>
                    <dgm:constr type="lMarg" for="ch" forName="textBox5c" refType="userC" fact="2.834"/>
                    <dgm:constr type="ctrX" for="ch" forName="bullet5d" refType="w" fact="0.6"/>
                    <dgm:constr type="ctrY" for="ch" forName="bullet5d" refType="h" fact="0.33"/>
                    <dgm:constr type="w" for="ch" forName="bullet5d" refType="w" fact="0.062"/>
                    <dgm:constr type="h" for="ch" forName="bullet5d" refType="w" refFor="ch" refForName="bullet5d"/>
                    <dgm:constr type="l" for="ch" forName="textBox5d" refType="ctrX" refFor="ch" refForName="bullet5d"/>
                    <dgm:constr type="t" for="ch" forName="textBox5d" refType="ctrY" refFor="ch" refForName="bullet5d"/>
                    <dgm:constr type="w" for="ch" forName="textBox5d" refType="w" fact="0.2"/>
                    <dgm:constr type="h" for="ch" forName="textBox5d" refType="h" fact="0.67"/>
                    <dgm:constr type="userD" refType="h" refFor="ch" refForName="bullet5d" fact="0.53"/>
                    <dgm:constr type="lMarg" for="ch" forName="textBox5d" refType="userD" fact="2.834"/>
                    <dgm:constr type="ctrX" for="ch" forName="bullet5e" refType="w" fact="0.8"/>
                    <dgm:constr type="ctrY" for="ch" forName="bullet5e" refType="h" fact="0.264"/>
                    <dgm:constr type="w" for="ch" forName="bullet5e" refType="w" fact="0.079"/>
                    <dgm:constr type="h" for="ch" forName="bullet5e" refType="w" refFor="ch" refForName="bullet5e"/>
                    <dgm:constr type="l" for="ch" forName="textBox5e" refType="ctrX" refFor="ch" refForName="bullet5e"/>
                    <dgm:constr type="t" for="ch" forName="textBox5e" refType="ctrY" refFor="ch" refForName="bullet5e"/>
                    <dgm:constr type="w" for="ch" forName="textBox5e" refType="w" fact="0.2"/>
                    <dgm:constr type="h" for="ch" forName="textBox5e" refType="h" fact="0.736"/>
                    <dgm:constr type="userE" refType="h" refFor="ch" refForName="bullet5e" fact="0.53"/>
                    <dgm:constr type="lMarg" for="ch" forName="textBox5e" refType="userE" fact="2.834"/>
                    <dgm:constr type="primFontSz" for="ch" ptType="node" op="equ" val="65"/>
                  </dgm:constrLst>
                </dgm:if>
                <dgm:else name="Name138">
                  <dgm:constrLst>
                    <dgm:constr type="ctrX" for="ch" forName="bullet5a" refType="w" fact="0.11"/>
                    <dgm:constr type="ctrY" for="ch" forName="bullet5a" refType="h" fact="0.762"/>
                    <dgm:constr type="w" for="ch" forName="bullet5a" refType="w" fact="0.023"/>
                    <dgm:constr type="h" for="ch" forName="bullet5a" refType="w" refFor="ch" refForName="bullet5a"/>
                    <dgm:constr type="r" for="ch" forName="textBox5a" refType="ctrX" refFor="ch" refForName="bullet5a"/>
                    <dgm:constr type="b" for="ch" forName="textBox5a" refType="ctrY" refFor="ch" refForName="bullet5a"/>
                    <dgm:constr type="w" for="ch" forName="textBox5a" refType="w" fact="0.11"/>
                    <dgm:constr type="h" for="ch" forName="textBox5a" refType="h" fact="0.762"/>
                    <dgm:constr type="userA" refType="h" refFor="ch" refForName="bullet5a" fact="0.53"/>
                    <dgm:constr type="rMarg" for="ch" forName="textBox5a" refType="userA" fact="2.834"/>
                    <dgm:constr type="ctrX" for="ch" forName="bullet5b" refType="w" fact="0.241"/>
                    <dgm:constr type="ctrY" for="ch" forName="bullet5b" refType="h" fact="0.581"/>
                    <dgm:constr type="w" for="ch" forName="bullet5b" refType="w" fact="0.036"/>
                    <dgm:constr type="h" for="ch" forName="bullet5b" refType="w" refFor="ch" refForName="bullet5b"/>
                    <dgm:constr type="r" for="ch" forName="textBox5b" refType="ctrX" refFor="ch" refForName="bullet5b"/>
                    <dgm:constr type="b" for="ch" forName="textBox5b" refType="ctrY" refFor="ch" refForName="bullet5b"/>
                    <dgm:constr type="w" for="ch" forName="textBox5b" refType="w" fact="0.131"/>
                    <dgm:constr type="h" for="ch" forName="textBox5b" refType="h" fact="0.581"/>
                    <dgm:constr type="userB" refType="h" refFor="ch" refForName="bullet5b" fact="0.53"/>
                    <dgm:constr type="rMarg" for="ch" forName="textBox5b" refType="userB" fact="2.834"/>
                    <dgm:constr type="ctrX" for="ch" forName="bullet5c" refType="w" fact="0.407"/>
                    <dgm:constr type="ctrY" for="ch" forName="bullet5c" refType="h" fact="0.438"/>
                    <dgm:constr type="w" for="ch" forName="bullet5c" refType="w" fact="0.048"/>
                    <dgm:constr type="h" for="ch" forName="bullet5c" refType="w" refFor="ch" refForName="bullet5c"/>
                    <dgm:constr type="r" for="ch" forName="textBox5c" refType="ctrX" refFor="ch" refForName="bullet5c"/>
                    <dgm:constr type="b" for="ch" forName="textBox5c" refType="ctrY" refFor="ch" refForName="bullet5c"/>
                    <dgm:constr type="w" for="ch" forName="textBox5c" refType="w" fact="0.166"/>
                    <dgm:constr type="h" for="ch" forName="textBox5c" refType="h" fact="0.438"/>
                    <dgm:constr type="userC" refType="h" refFor="ch" refForName="bullet5c" fact="0.53"/>
                    <dgm:constr type="rMarg" for="ch" forName="textBox5c" refType="userC" fact="2.834"/>
                    <dgm:constr type="ctrX" for="ch" forName="bullet5d" refType="w" fact="0.6"/>
                    <dgm:constr type="ctrY" for="ch" forName="bullet5d" refType="h" fact="0.33"/>
                    <dgm:constr type="w" for="ch" forName="bullet5d" refType="w" fact="0.062"/>
                    <dgm:constr type="h" for="ch" forName="bullet5d" refType="w" refFor="ch" refForName="bullet5d"/>
                    <dgm:constr type="r" for="ch" forName="textBox5d" refType="ctrX" refFor="ch" refForName="bullet5d"/>
                    <dgm:constr type="b" for="ch" forName="textBox5d" refType="ctrY" refFor="ch" refForName="bullet5d"/>
                    <dgm:constr type="w" for="ch" forName="textBox5d" refType="w" fact="0.193"/>
                    <dgm:constr type="h" for="ch" forName="textBox5d" refType="h" fact="0.33"/>
                    <dgm:constr type="userD" refType="h" refFor="ch" refForName="bullet5d" fact="0.53"/>
                    <dgm:constr type="rMarg" for="ch" forName="textBox5d" refType="userD" fact="2.834"/>
                    <dgm:constr type="ctrX" for="ch" forName="bullet5e" refType="w" fact="0.8"/>
                    <dgm:constr type="ctrY" for="ch" forName="bullet5e" refType="h" fact="0.264"/>
                    <dgm:constr type="w" for="ch" forName="bullet5e" refType="w" fact="0.079"/>
                    <dgm:constr type="h" for="ch" forName="bullet5e" refType="w" refFor="ch" refForName="bullet5e"/>
                    <dgm:constr type="r" for="ch" forName="textBox5e" refType="ctrX" refFor="ch" refForName="bullet5e"/>
                    <dgm:constr type="b" for="ch" forName="textBox5e" refType="ctrY" refFor="ch" refForName="bullet5e"/>
                    <dgm:constr type="w" for="ch" forName="textBox5e" refType="w" fact="0.2"/>
                    <dgm:constr type="h" for="ch" forName="textBox5e" refType="h" fact="0.264"/>
                    <dgm:constr type="userE" refType="h" refFor="ch" refForName="bullet5e" fact="0.53"/>
                    <dgm:constr type="rMarg" for="ch" forName="textBox5e" refType="userE" fact="2.834"/>
                    <dgm:constr type="primFontSz" for="ch" ptType="node" op="equ" val="65"/>
                  </dgm:constrLst>
                </dgm:else>
              </dgm:choose>
              <dgm:ruleLst/>
              <dgm:forEach name="Name139" axis="ch" ptType="node" cnt="1">
                <dgm:layoutNode name="bullet5a" styleLbl="node1">
                  <dgm:alg type="sp"/>
                  <dgm:shape xmlns:r="http://schemas.openxmlformats.org/officeDocument/2006/relationships" type="ellipse" r:blip="">
                    <dgm:adjLst/>
                  </dgm:shape>
                  <dgm:presOf/>
                  <dgm:constrLst/>
                  <dgm:ruleLst/>
                </dgm:layoutNode>
                <dgm:layoutNode name="textBox5a" styleLbl="revTx">
                  <dgm:varLst>
                    <dgm:bulletEnabled val="1"/>
                  </dgm:varLst>
                  <dgm:choose name="Name140">
                    <dgm:if name="Name141" func="var" arg="dir" op="equ" val="norm">
                      <dgm:choose name="Name142">
                        <dgm:if name="Name143" axis="root des" ptType="all node" func="maxDepth" op="gt" val="1">
                          <dgm:alg type="tx">
                            <dgm:param type="txAnchorVert" val="t"/>
                            <dgm:param type="parTxLTRAlign" val="l"/>
                            <dgm:param type="parTxRTLAlign" val="r"/>
                          </dgm:alg>
                        </dgm:if>
                        <dgm:else name="Name144">
                          <dgm:alg type="tx">
                            <dgm:param type="txAnchorVert" val="t"/>
                            <dgm:param type="parTxLTRAlign" val="l"/>
                            <dgm:param type="parTxRTLAlign" val="l"/>
                          </dgm:alg>
                        </dgm:else>
                      </dgm:choose>
                    </dgm:if>
                    <dgm:else name="Name145">
                      <dgm:choose name="Name146">
                        <dgm:if name="Name147" axis="root des" ptType="all node" func="maxDepth" op="gt" val="1">
                          <dgm:alg type="tx">
                            <dgm:param type="txAnchorVert" val="b"/>
                            <dgm:param type="txAnchorVertCh" val="b"/>
                            <dgm:param type="parTxLTRAlign" val="l"/>
                            <dgm:param type="parTxRTLAlign" val="r"/>
                          </dgm:alg>
                        </dgm:if>
                        <dgm:else name="Name148">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49">
                    <dgm:if name="Name150" func="var" arg="dir" op="equ" val="norm">
                      <dgm:constrLst>
                        <dgm:constr type="rMarg"/>
                        <dgm:constr type="tMarg"/>
                        <dgm:constr type="bMarg"/>
                      </dgm:constrLst>
                    </dgm:if>
                    <dgm:else name="Name151">
                      <dgm:constrLst>
                        <dgm:constr type="lMarg"/>
                        <dgm:constr type="tMarg"/>
                        <dgm:constr type="bMarg"/>
                      </dgm:constrLst>
                    </dgm:else>
                  </dgm:choose>
                  <dgm:ruleLst>
                    <dgm:rule type="primFontSz" val="5" fact="NaN" max="NaN"/>
                  </dgm:ruleLst>
                </dgm:layoutNode>
              </dgm:forEach>
              <dgm:forEach name="Name152" axis="ch" ptType="node" st="2" cnt="1">
                <dgm:layoutNode name="bullet5b" styleLbl="node1">
                  <dgm:alg type="sp"/>
                  <dgm:shape xmlns:r="http://schemas.openxmlformats.org/officeDocument/2006/relationships" type="ellipse" r:blip="">
                    <dgm:adjLst/>
                  </dgm:shape>
                  <dgm:presOf/>
                  <dgm:constrLst/>
                  <dgm:ruleLst/>
                </dgm:layoutNode>
                <dgm:layoutNode name="textBox5b" styleLbl="revTx">
                  <dgm:varLst>
                    <dgm:bulletEnabled val="1"/>
                  </dgm:varLst>
                  <dgm:choose name="Name153">
                    <dgm:if name="Name154" func="var" arg="dir" op="equ" val="norm">
                      <dgm:choose name="Name155">
                        <dgm:if name="Name156" axis="root des" ptType="all node" func="maxDepth" op="gt" val="1">
                          <dgm:alg type="tx">
                            <dgm:param type="txAnchorVert" val="t"/>
                            <dgm:param type="parTxLTRAlign" val="l"/>
                            <dgm:param type="parTxRTLAlign" val="r"/>
                          </dgm:alg>
                        </dgm:if>
                        <dgm:else name="Name157">
                          <dgm:alg type="tx">
                            <dgm:param type="txAnchorVert" val="t"/>
                            <dgm:param type="parTxLTRAlign" val="l"/>
                            <dgm:param type="parTxRTLAlign" val="l"/>
                          </dgm:alg>
                        </dgm:else>
                      </dgm:choose>
                    </dgm:if>
                    <dgm:else name="Name158">
                      <dgm:choose name="Name159">
                        <dgm:if name="Name160" axis="root des" ptType="all node" func="maxDepth" op="gt" val="1">
                          <dgm:alg type="tx">
                            <dgm:param type="txAnchorVert" val="b"/>
                            <dgm:param type="txAnchorVertCh" val="b"/>
                            <dgm:param type="parTxLTRAlign" val="l"/>
                            <dgm:param type="parTxRTLAlign" val="r"/>
                          </dgm:alg>
                        </dgm:if>
                        <dgm:else name="Name161">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62">
                    <dgm:if name="Name163" func="var" arg="dir" op="equ" val="norm">
                      <dgm:constrLst>
                        <dgm:constr type="rMarg"/>
                        <dgm:constr type="tMarg"/>
                        <dgm:constr type="bMarg"/>
                      </dgm:constrLst>
                    </dgm:if>
                    <dgm:else name="Name164">
                      <dgm:constrLst>
                        <dgm:constr type="lMarg"/>
                        <dgm:constr type="tMarg"/>
                        <dgm:constr type="bMarg"/>
                      </dgm:constrLst>
                    </dgm:else>
                  </dgm:choose>
                  <dgm:ruleLst>
                    <dgm:rule type="primFontSz" val="5" fact="NaN" max="NaN"/>
                  </dgm:ruleLst>
                </dgm:layoutNode>
              </dgm:forEach>
              <dgm:forEach name="Name165" axis="ch" ptType="node" st="3" cnt="1">
                <dgm:layoutNode name="bullet5c" styleLbl="node1">
                  <dgm:alg type="sp"/>
                  <dgm:shape xmlns:r="http://schemas.openxmlformats.org/officeDocument/2006/relationships" type="ellipse" r:blip="">
                    <dgm:adjLst/>
                  </dgm:shape>
                  <dgm:presOf/>
                  <dgm:constrLst/>
                  <dgm:ruleLst/>
                </dgm:layoutNode>
                <dgm:layoutNode name="textBox5c" styleLbl="revTx">
                  <dgm:varLst>
                    <dgm:bulletEnabled val="1"/>
                  </dgm:varLst>
                  <dgm:choose name="Name166">
                    <dgm:if name="Name167" func="var" arg="dir" op="equ" val="norm">
                      <dgm:choose name="Name168">
                        <dgm:if name="Name169" axis="root des" ptType="all node" func="maxDepth" op="gt" val="1">
                          <dgm:alg type="tx">
                            <dgm:param type="txAnchorVert" val="t"/>
                            <dgm:param type="parTxLTRAlign" val="l"/>
                            <dgm:param type="parTxRTLAlign" val="r"/>
                          </dgm:alg>
                        </dgm:if>
                        <dgm:else name="Name170">
                          <dgm:alg type="tx">
                            <dgm:param type="txAnchorVert" val="t"/>
                            <dgm:param type="parTxLTRAlign" val="l"/>
                            <dgm:param type="parTxRTLAlign" val="l"/>
                          </dgm:alg>
                        </dgm:else>
                      </dgm:choose>
                    </dgm:if>
                    <dgm:else name="Name171">
                      <dgm:choose name="Name172">
                        <dgm:if name="Name173" axis="root des" ptType="all node" func="maxDepth" op="gt" val="1">
                          <dgm:alg type="tx">
                            <dgm:param type="txAnchorVert" val="b"/>
                            <dgm:param type="txAnchorVertCh" val="b"/>
                            <dgm:param type="parTxLTRAlign" val="l"/>
                            <dgm:param type="parTxRTLAlign" val="r"/>
                          </dgm:alg>
                        </dgm:if>
                        <dgm:else name="Name174">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75">
                    <dgm:if name="Name176" func="var" arg="dir" op="equ" val="norm">
                      <dgm:constrLst>
                        <dgm:constr type="rMarg"/>
                        <dgm:constr type="tMarg"/>
                        <dgm:constr type="bMarg"/>
                      </dgm:constrLst>
                    </dgm:if>
                    <dgm:else name="Name177">
                      <dgm:constrLst>
                        <dgm:constr type="lMarg"/>
                        <dgm:constr type="tMarg"/>
                        <dgm:constr type="bMarg"/>
                      </dgm:constrLst>
                    </dgm:else>
                  </dgm:choose>
                  <dgm:ruleLst>
                    <dgm:rule type="primFontSz" val="5" fact="NaN" max="NaN"/>
                  </dgm:ruleLst>
                </dgm:layoutNode>
              </dgm:forEach>
              <dgm:forEach name="Name178" axis="ch" ptType="node" st="4" cnt="1">
                <dgm:layoutNode name="bullet5d" styleLbl="node1">
                  <dgm:alg type="sp"/>
                  <dgm:shape xmlns:r="http://schemas.openxmlformats.org/officeDocument/2006/relationships" type="ellipse" r:blip="">
                    <dgm:adjLst/>
                  </dgm:shape>
                  <dgm:presOf/>
                  <dgm:constrLst/>
                  <dgm:ruleLst/>
                </dgm:layoutNode>
                <dgm:layoutNode name="textBox5d" styleLbl="revTx">
                  <dgm:varLst>
                    <dgm:bulletEnabled val="1"/>
                  </dgm:varLst>
                  <dgm:choose name="Name179">
                    <dgm:if name="Name180" func="var" arg="dir" op="equ" val="norm">
                      <dgm:choose name="Name181">
                        <dgm:if name="Name182" axis="root des" ptType="all node" func="maxDepth" op="gt" val="1">
                          <dgm:alg type="tx">
                            <dgm:param type="txAnchorVert" val="t"/>
                            <dgm:param type="parTxLTRAlign" val="l"/>
                            <dgm:param type="parTxRTLAlign" val="r"/>
                          </dgm:alg>
                        </dgm:if>
                        <dgm:else name="Name183">
                          <dgm:alg type="tx">
                            <dgm:param type="txAnchorVert" val="t"/>
                            <dgm:param type="parTxLTRAlign" val="l"/>
                            <dgm:param type="parTxRTLAlign" val="l"/>
                          </dgm:alg>
                        </dgm:else>
                      </dgm:choose>
                    </dgm:if>
                    <dgm:else name="Name184">
                      <dgm:choose name="Name185">
                        <dgm:if name="Name186" axis="root des" ptType="all node" func="maxDepth" op="gt" val="1">
                          <dgm:alg type="tx">
                            <dgm:param type="txAnchorVert" val="b"/>
                            <dgm:param type="txAnchorVertCh" val="b"/>
                            <dgm:param type="parTxLTRAlign" val="l"/>
                            <dgm:param type="parTxRTLAlign" val="r"/>
                          </dgm:alg>
                        </dgm:if>
                        <dgm:else name="Name187">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88">
                    <dgm:if name="Name189" func="var" arg="dir" op="equ" val="norm">
                      <dgm:constrLst>
                        <dgm:constr type="rMarg"/>
                        <dgm:constr type="tMarg"/>
                        <dgm:constr type="bMarg"/>
                      </dgm:constrLst>
                    </dgm:if>
                    <dgm:else name="Name190">
                      <dgm:constrLst>
                        <dgm:constr type="lMarg"/>
                        <dgm:constr type="tMarg"/>
                        <dgm:constr type="bMarg"/>
                      </dgm:constrLst>
                    </dgm:else>
                  </dgm:choose>
                  <dgm:ruleLst>
                    <dgm:rule type="primFontSz" val="5" fact="NaN" max="NaN"/>
                  </dgm:ruleLst>
                </dgm:layoutNode>
              </dgm:forEach>
              <dgm:forEach name="Name191" axis="ch" ptType="node" st="5" cnt="1">
                <dgm:layoutNode name="bullet5e" styleLbl="node1">
                  <dgm:alg type="sp"/>
                  <dgm:shape xmlns:r="http://schemas.openxmlformats.org/officeDocument/2006/relationships" type="ellipse" r:blip="">
                    <dgm:adjLst/>
                  </dgm:shape>
                  <dgm:presOf/>
                  <dgm:constrLst/>
                  <dgm:ruleLst/>
                </dgm:layoutNode>
                <dgm:layoutNode name="textBox5e" styleLbl="revTx">
                  <dgm:varLst>
                    <dgm:bulletEnabled val="1"/>
                  </dgm:varLst>
                  <dgm:choose name="Name192">
                    <dgm:if name="Name193" func="var" arg="dir" op="equ" val="norm">
                      <dgm:choose name="Name194">
                        <dgm:if name="Name195" axis="root des" ptType="all node" func="maxDepth" op="gt" val="1">
                          <dgm:alg type="tx">
                            <dgm:param type="txAnchorVert" val="t"/>
                            <dgm:param type="parTxLTRAlign" val="l"/>
                            <dgm:param type="parTxRTLAlign" val="r"/>
                          </dgm:alg>
                        </dgm:if>
                        <dgm:else name="Name196">
                          <dgm:alg type="tx">
                            <dgm:param type="txAnchorVert" val="t"/>
                            <dgm:param type="parTxLTRAlign" val="l"/>
                            <dgm:param type="parTxRTLAlign" val="l"/>
                          </dgm:alg>
                        </dgm:else>
                      </dgm:choose>
                    </dgm:if>
                    <dgm:else name="Name197">
                      <dgm:choose name="Name198">
                        <dgm:if name="Name199" axis="root des" ptType="all node" func="maxDepth" op="gt" val="1">
                          <dgm:alg type="tx">
                            <dgm:param type="txAnchorVert" val="b"/>
                            <dgm:param type="txAnchorVertCh" val="b"/>
                            <dgm:param type="parTxLTRAlign" val="l"/>
                            <dgm:param type="parTxRTLAlign" val="r"/>
                          </dgm:alg>
                        </dgm:if>
                        <dgm:else name="Name200">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201">
                    <dgm:if name="Name202" func="var" arg="dir" op="equ" val="norm">
                      <dgm:constrLst>
                        <dgm:constr type="rMarg"/>
                        <dgm:constr type="tMarg"/>
                        <dgm:constr type="bMarg"/>
                      </dgm:constrLst>
                    </dgm:if>
                    <dgm:else name="Name203">
                      <dgm:constrLst>
                        <dgm:constr type="lMarg"/>
                        <dgm:constr type="tMarg"/>
                        <dgm:constr type="bMarg"/>
                      </dgm:constrLst>
                    </dgm:else>
                  </dgm:choose>
                  <dgm:ruleLst>
                    <dgm:rule type="primFontSz" val="5" fact="NaN" max="NaN"/>
                  </dgm:ruleLst>
                </dgm:layoutNode>
              </dgm:forEach>
            </dgm:layoutNode>
          </dgm:else>
        </dgm:choose>
      </dgm:if>
      <dgm:else name="Name204"/>
    </dgm:choose>
  </dgm:layoutNode>
</dgm:layoutDef>
</file>

<file path=ppt/diagrams/layout23.xml><?xml version="1.0" encoding="utf-8"?>
<dgm:layoutDef xmlns:dgm="http://schemas.openxmlformats.org/drawingml/2006/diagram" xmlns:a="http://schemas.openxmlformats.org/drawingml/2006/main" uniqueId="urn:microsoft.com/office/officeart/2005/8/layout/arrow2">
  <dgm:title val=""/>
  <dgm:desc val=""/>
  <dgm:catLst>
    <dgm:cat type="process" pri="2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arrowDiagram">
    <dgm:varLst>
      <dgm:chMax val="5"/>
      <dgm:dir/>
      <dgm:resizeHandles val="exact"/>
    </dgm:varLst>
    <dgm:alg type="composite">
      <dgm:param type="ar" val="1.6"/>
    </dgm:alg>
    <dgm:shape xmlns:r="http://schemas.openxmlformats.org/officeDocument/2006/relationships" r:blip="">
      <dgm:adjLst/>
    </dgm:shape>
    <dgm:presOf/>
    <dgm:constrLst>
      <dgm:constr type="l" for="ch" forName="arrow"/>
      <dgm:constr type="t" for="ch" forName="arrow"/>
      <dgm:constr type="w" for="ch" forName="arrow" refType="w"/>
      <dgm:constr type="h" for="ch" forName="arrow" refType="h"/>
      <dgm:constr type="ctrX" for="ch" forName="arrowDiagram1" refType="w" fact="0.5"/>
      <dgm:constr type="ctrY" for="ch" forName="arrowDiagram1" refType="h" fact="0.5"/>
      <dgm:constr type="w" for="ch" forName="arrowDiagram1" refType="w"/>
      <dgm:constr type="h" for="ch" forName="arrowDiagram1" refType="h"/>
      <dgm:constr type="ctrX" for="ch" forName="arrowDiagram2" refType="w" fact="0.5"/>
      <dgm:constr type="ctrY" for="ch" forName="arrowDiagram2" refType="h" fact="0.5"/>
      <dgm:constr type="w" for="ch" forName="arrowDiagram2" refType="w"/>
      <dgm:constr type="h" for="ch" forName="arrowDiagram2" refType="h"/>
      <dgm:constr type="ctrX" for="ch" forName="arrowDiagram3" refType="w" fact="0.5"/>
      <dgm:constr type="ctrY" for="ch" forName="arrowDiagram3" refType="h" fact="0.5"/>
      <dgm:constr type="w" for="ch" forName="arrowDiagram3" refType="w"/>
      <dgm:constr type="h" for="ch" forName="arrowDiagram3" refType="h"/>
      <dgm:constr type="ctrX" for="ch" forName="arrowDiagram4" refType="w" fact="0.5"/>
      <dgm:constr type="ctrY" for="ch" forName="arrowDiagram4" refType="h" fact="0.5"/>
      <dgm:constr type="w" for="ch" forName="arrowDiagram4" refType="w"/>
      <dgm:constr type="h" for="ch" forName="arrowDiagram4" refType="h"/>
      <dgm:constr type="ctrX" for="ch" forName="arrowDiagram5" refType="w" fact="0.5"/>
      <dgm:constr type="ctrY" for="ch" forName="arrowDiagram5" refType="h" fact="0.5"/>
      <dgm:constr type="w" for="ch" forName="arrowDiagram5" refType="w"/>
      <dgm:constr type="h" for="ch" forName="arrowDiagram5" refType="h"/>
    </dgm:constrLst>
    <dgm:ruleLst/>
    <dgm:choose name="Name0">
      <dgm:if name="Name1" axis="ch" ptType="node" func="cnt" op="gte" val="1">
        <dgm:layoutNode name="arrow" styleLbl="bgShp">
          <dgm:alg type="sp"/>
          <dgm:shape xmlns:r="http://schemas.openxmlformats.org/officeDocument/2006/relationships" type="swooshArrow" r:blip="">
            <dgm:adjLst>
              <dgm:adj idx="2" val="0.25"/>
            </dgm:adjLst>
          </dgm:shape>
          <dgm:presOf/>
          <dgm:constrLst/>
          <dgm:ruleLst/>
        </dgm:layoutNode>
        <dgm:choose name="Name2">
          <dgm:if name="Name3" axis="ch" ptType="node" func="cnt" op="lt" val="1"/>
          <dgm:if name="Name4" axis="ch" ptType="node" func="cnt" op="equ" val="1">
            <dgm:layoutNode name="arrowDiagram1">
              <dgm:varLst>
                <dgm:bulletEnabled val="1"/>
              </dgm:varLst>
              <dgm:alg type="composite">
                <dgm:param type="vertAlign" val="none"/>
                <dgm:param type="horzAlign" val="none"/>
              </dgm:alg>
              <dgm:shape xmlns:r="http://schemas.openxmlformats.org/officeDocument/2006/relationships" r:blip="">
                <dgm:adjLst/>
              </dgm:shape>
              <dgm:presOf/>
              <dgm:constrLst>
                <dgm:constr type="ctrX" for="ch" forName="bullet1" refType="w" fact="0.8"/>
                <dgm:constr type="ctrY" for="ch" forName="bullet1" refType="h" fact="0.262"/>
                <dgm:constr type="w" for="ch" forName="bullet1" refType="w" fact="0.074"/>
                <dgm:constr type="h" for="ch" forName="bullet1" refType="w" refFor="ch" refForName="bullet1"/>
                <dgm:constr type="r" for="ch" forName="textBox1" refType="ctrX" refFor="ch" refForName="bullet1"/>
                <dgm:constr type="t" for="ch" forName="textBox1" refType="ctrY" refFor="ch" refForName="bullet1"/>
                <dgm:constr type="w" for="ch" forName="textBox1" refType="w" fact="0.4"/>
                <dgm:constr type="h" for="ch" forName="textBox1" refType="h" fact="0.738"/>
                <dgm:constr type="userA" refType="h" refFor="ch" refForName="bullet1" fact="0.53"/>
                <dgm:constr type="rMarg" for="ch" forName="textBox1" refType="userA" fact="2.834"/>
                <dgm:constr type="primFontSz" for="ch" ptType="node" op="equ" val="65"/>
              </dgm:constrLst>
              <dgm:ruleLst/>
              <dgm:forEach name="Name5" axis="ch" ptType="node" cnt="1">
                <dgm:layoutNode name="bullet1" styleLbl="node1">
                  <dgm:alg type="sp"/>
                  <dgm:shape xmlns:r="http://schemas.openxmlformats.org/officeDocument/2006/relationships" type="ellipse" r:blip="">
                    <dgm:adjLst/>
                  </dgm:shape>
                  <dgm:presOf/>
                  <dgm:constrLst/>
                  <dgm:ruleLst/>
                </dgm:layoutNode>
                <dgm:layoutNode name="textBox1" styleLbl="revTx">
                  <dgm:varLst>
                    <dgm:bulletEnabled val="1"/>
                  </dgm:varLst>
                  <dgm:alg type="tx">
                    <dgm:param type="txAnchorVert" val="t"/>
                    <dgm:param type="parTxLTRAlign" val="r"/>
                    <dgm:param type="parTxRTLAlign" val="r"/>
                  </dgm:alg>
                  <dgm:shape xmlns:r="http://schemas.openxmlformats.org/officeDocument/2006/relationships" type="round2DiagRect" r:blip="">
                    <dgm:adjLst/>
                  </dgm:shape>
                  <dgm:presOf axis="desOrSelf" ptType="node"/>
                  <dgm:constrLst>
                    <dgm:constr type="lMarg"/>
                    <dgm:constr type="tMarg"/>
                    <dgm:constr type="bMarg"/>
                  </dgm:constrLst>
                  <dgm:ruleLst>
                    <dgm:rule type="primFontSz" val="5" fact="NaN" max="NaN"/>
                  </dgm:ruleLst>
                </dgm:layoutNode>
              </dgm:forEach>
            </dgm:layoutNode>
          </dgm:if>
          <dgm:if name="Name6" axis="ch" ptType="node" func="cnt" op="equ" val="2">
            <dgm:layoutNode name="arrowDiagram2">
              <dgm:alg type="composite">
                <dgm:param type="vertAlign" val="none"/>
                <dgm:param type="horzAlign" val="none"/>
              </dgm:alg>
              <dgm:shape xmlns:r="http://schemas.openxmlformats.org/officeDocument/2006/relationships" r:blip="">
                <dgm:adjLst/>
              </dgm:shape>
              <dgm:presOf/>
              <dgm:choose name="Name7">
                <dgm:if name="Name8" func="var" arg="dir" op="equ" val="norm">
                  <dgm:constrLst>
                    <dgm:constr type="ctrX" for="ch" forName="bullet2a" refType="w" fact="0.25"/>
                    <dgm:constr type="ctrY" for="ch" forName="bullet2a" refType="h" fact="0.573"/>
                    <dgm:constr type="w" for="ch" forName="bullet2a" refType="w" fact="0.035"/>
                    <dgm:constr type="h" for="ch" forName="bullet2a" refType="w" refFor="ch" refForName="bullet2a"/>
                    <dgm:constr type="l" for="ch" forName="textBox2a" refType="ctrX" refFor="ch" refForName="bullet2a"/>
                    <dgm:constr type="t" for="ch" forName="textBox2a" refType="ctrY" refFor="ch" refForName="bullet2a"/>
                    <dgm:constr type="w" for="ch" forName="textBox2a" refType="w" fact="0.325"/>
                    <dgm:constr type="h" for="ch" forName="textBox2a" refType="h" fact="0.427"/>
                    <dgm:constr type="userA" refType="h" refFor="ch" refForName="bullet2a" fact="0.53"/>
                    <dgm:constr type="lMarg" for="ch" forName="textBox2a" refType="userA" fact="2.834"/>
                    <dgm:constr type="ctrX" for="ch" forName="bullet2b" refType="w" fact="0.585"/>
                    <dgm:constr type="ctrY" for="ch" forName="bullet2b" refType="h" fact="0.338"/>
                    <dgm:constr type="w" for="ch" forName="bullet2b" refType="w" fact="0.06"/>
                    <dgm:constr type="h" for="ch" forName="bullet2b" refType="w" refFor="ch" refForName="bullet2b"/>
                    <dgm:constr type="l" for="ch" forName="textBox2b" refType="ctrX" refFor="ch" refForName="bullet2b"/>
                    <dgm:constr type="t" for="ch" forName="textBox2b" refType="ctrY" refFor="ch" refForName="bullet2b"/>
                    <dgm:constr type="w" for="ch" forName="textBox2b" refType="w" fact="0.325"/>
                    <dgm:constr type="h" for="ch" forName="textBox2b" refType="h" fact="0.662"/>
                    <dgm:constr type="userB" refType="h" refFor="ch" refForName="bullet2b" fact="0.53"/>
                    <dgm:constr type="lMarg" for="ch" forName="textBox2b" refType="userB" fact="2.834"/>
                    <dgm:constr type="primFontSz" for="ch" ptType="node" op="equ" val="65"/>
                  </dgm:constrLst>
                </dgm:if>
                <dgm:else name="Name9">
                  <dgm:constrLst>
                    <dgm:constr type="ctrX" for="ch" forName="bullet2a" refType="w" fact="0.25"/>
                    <dgm:constr type="ctrY" for="ch" forName="bullet2a" refType="h" fact="0.573"/>
                    <dgm:constr type="w" for="ch" forName="bullet2a" refType="w" fact="0.035"/>
                    <dgm:constr type="h" for="ch" forName="bullet2a" refType="w" refFor="ch" refForName="bullet2a"/>
                    <dgm:constr type="r" for="ch" forName="textBox2a" refType="ctrX" refFor="ch" refForName="bullet2a"/>
                    <dgm:constr type="b" for="ch" forName="textBox2a" refType="ctrY" refFor="ch" refForName="bullet2a"/>
                    <dgm:constr type="w" for="ch" forName="textBox2a" refType="w" fact="0.25"/>
                    <dgm:constr type="h" for="ch" forName="textBox2a" refType="h" fact="0.573"/>
                    <dgm:constr type="userA" refType="h" refFor="ch" refForName="bullet2a" fact="0.53"/>
                    <dgm:constr type="rMarg" for="ch" forName="textBox2a" refType="userA" fact="2.834"/>
                    <dgm:constr type="ctrX" for="ch" forName="bullet2b" refType="w" fact="0.585"/>
                    <dgm:constr type="ctrY" for="ch" forName="bullet2b" refType="h" fact="0.338"/>
                    <dgm:constr type="w" for="ch" forName="bullet2b" refType="w" fact="0.06"/>
                    <dgm:constr type="h" for="ch" forName="bullet2b" refType="w" refFor="ch" refForName="bullet2b"/>
                    <dgm:constr type="r" for="ch" forName="textBox2b" refType="ctrX" refFor="ch" refForName="bullet2b"/>
                    <dgm:constr type="b" for="ch" forName="textBox2b" refType="ctrY" refFor="ch" refForName="bullet2b"/>
                    <dgm:constr type="w" for="ch" forName="textBox2b" refType="w" fact="0.28"/>
                    <dgm:constr type="h" for="ch" forName="textBox2b" refType="h" fact="0.338"/>
                    <dgm:constr type="userB" refType="h" refFor="ch" refForName="bullet2b" fact="0.53"/>
                    <dgm:constr type="rMarg" for="ch" forName="textBox2b" refType="userB" fact="2.834"/>
                    <dgm:constr type="primFontSz" for="ch" ptType="node" op="equ" val="65"/>
                  </dgm:constrLst>
                </dgm:else>
              </dgm:choose>
              <dgm:ruleLst/>
              <dgm:forEach name="Name10" axis="ch" ptType="node" cnt="1">
                <dgm:layoutNode name="bullet2a" styleLbl="node1">
                  <dgm:alg type="sp"/>
                  <dgm:shape xmlns:r="http://schemas.openxmlformats.org/officeDocument/2006/relationships" type="ellipse" r:blip="">
                    <dgm:adjLst/>
                  </dgm:shape>
                  <dgm:presOf/>
                  <dgm:constrLst/>
                  <dgm:ruleLst/>
                </dgm:layoutNode>
                <dgm:layoutNode name="textBox2a" styleLbl="revTx">
                  <dgm:varLst>
                    <dgm:bulletEnabled val="1"/>
                  </dgm:varLst>
                  <dgm:choose name="Name11">
                    <dgm:if name="Name12" func="var" arg="dir" op="equ" val="norm">
                      <dgm:choose name="Name13">
                        <dgm:if name="Name14" axis="root des" ptType="all node" func="maxDepth" op="gt" val="1">
                          <dgm:alg type="tx">
                            <dgm:param type="txAnchorVert" val="t"/>
                            <dgm:param type="parTxLTRAlign" val="l"/>
                            <dgm:param type="parTxRTLAlign" val="r"/>
                          </dgm:alg>
                        </dgm:if>
                        <dgm:else name="Name15">
                          <dgm:alg type="tx">
                            <dgm:param type="txAnchorVert" val="t"/>
                            <dgm:param type="parTxLTRAlign" val="l"/>
                            <dgm:param type="parTxRTLAlign" val="l"/>
                          </dgm:alg>
                        </dgm:else>
                      </dgm:choose>
                    </dgm:if>
                    <dgm:else name="Name16">
                      <dgm:choose name="Name17">
                        <dgm:if name="Name18" axis="root des" ptType="all node" func="maxDepth" op="gt" val="1">
                          <dgm:alg type="tx">
                            <dgm:param type="txAnchorVert" val="b"/>
                            <dgm:param type="txAnchorVertCh" val="b"/>
                            <dgm:param type="parTxLTRAlign" val="l"/>
                            <dgm:param type="parTxRTLAlign" val="r"/>
                          </dgm:alg>
                        </dgm:if>
                        <dgm:else name="Name19">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20">
                    <dgm:if name="Name21" func="var" arg="dir" op="equ" val="norm">
                      <dgm:constrLst>
                        <dgm:constr type="rMarg"/>
                        <dgm:constr type="tMarg"/>
                        <dgm:constr type="bMarg"/>
                      </dgm:constrLst>
                    </dgm:if>
                    <dgm:else name="Name22">
                      <dgm:constrLst>
                        <dgm:constr type="lMarg"/>
                        <dgm:constr type="tMarg"/>
                        <dgm:constr type="bMarg"/>
                      </dgm:constrLst>
                    </dgm:else>
                  </dgm:choose>
                  <dgm:ruleLst>
                    <dgm:rule type="primFontSz" val="5" fact="NaN" max="NaN"/>
                  </dgm:ruleLst>
                </dgm:layoutNode>
              </dgm:forEach>
              <dgm:forEach name="Name23" axis="ch" ptType="node" st="2" cnt="1">
                <dgm:layoutNode name="bullet2b" styleLbl="node1">
                  <dgm:alg type="sp"/>
                  <dgm:shape xmlns:r="http://schemas.openxmlformats.org/officeDocument/2006/relationships" type="ellipse" r:blip="">
                    <dgm:adjLst/>
                  </dgm:shape>
                  <dgm:presOf/>
                  <dgm:constrLst/>
                  <dgm:ruleLst/>
                </dgm:layoutNode>
                <dgm:layoutNode name="textBox2b" styleLbl="revTx">
                  <dgm:varLst>
                    <dgm:bulletEnabled val="1"/>
                  </dgm:varLst>
                  <dgm:choose name="Name24">
                    <dgm:if name="Name25" func="var" arg="dir" op="equ" val="norm">
                      <dgm:choose name="Name26">
                        <dgm:if name="Name27" axis="root des" ptType="all node" func="maxDepth" op="gt" val="1">
                          <dgm:alg type="tx">
                            <dgm:param type="txAnchorVert" val="t"/>
                            <dgm:param type="parTxLTRAlign" val="l"/>
                            <dgm:param type="parTxRTLAlign" val="r"/>
                          </dgm:alg>
                        </dgm:if>
                        <dgm:else name="Name28">
                          <dgm:alg type="tx">
                            <dgm:param type="txAnchorVert" val="t"/>
                            <dgm:param type="parTxLTRAlign" val="l"/>
                            <dgm:param type="parTxRTLAlign" val="l"/>
                          </dgm:alg>
                        </dgm:else>
                      </dgm:choose>
                    </dgm:if>
                    <dgm:else name="Name29">
                      <dgm:choose name="Name30">
                        <dgm:if name="Name31" axis="root des" ptType="all node" func="maxDepth" op="gt" val="1">
                          <dgm:alg type="tx">
                            <dgm:param type="txAnchorVert" val="b"/>
                            <dgm:param type="txAnchorVertCh" val="b"/>
                            <dgm:param type="parTxLTRAlign" val="l"/>
                            <dgm:param type="parTxRTLAlign" val="r"/>
                          </dgm:alg>
                        </dgm:if>
                        <dgm:else name="Name32">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33">
                    <dgm:if name="Name34" func="var" arg="dir" op="equ" val="norm">
                      <dgm:constrLst>
                        <dgm:constr type="rMarg"/>
                        <dgm:constr type="tMarg"/>
                        <dgm:constr type="bMarg"/>
                      </dgm:constrLst>
                    </dgm:if>
                    <dgm:else name="Name35">
                      <dgm:constrLst>
                        <dgm:constr type="lMarg"/>
                        <dgm:constr type="tMarg"/>
                        <dgm:constr type="bMarg"/>
                      </dgm:constrLst>
                    </dgm:else>
                  </dgm:choose>
                  <dgm:ruleLst>
                    <dgm:rule type="primFontSz" val="5" fact="NaN" max="NaN"/>
                  </dgm:ruleLst>
                </dgm:layoutNode>
              </dgm:forEach>
            </dgm:layoutNode>
          </dgm:if>
          <dgm:if name="Name36" axis="ch" ptType="node" func="cnt" op="equ" val="3">
            <dgm:layoutNode name="arrowDiagram3">
              <dgm:alg type="composite">
                <dgm:param type="vertAlign" val="none"/>
                <dgm:param type="horzAlign" val="none"/>
              </dgm:alg>
              <dgm:shape xmlns:r="http://schemas.openxmlformats.org/officeDocument/2006/relationships" r:blip="">
                <dgm:adjLst/>
              </dgm:shape>
              <dgm:presOf/>
              <dgm:choose name="Name37">
                <dgm:if name="Name38" func="var" arg="dir" op="equ" val="norm">
                  <dgm:constrLst>
                    <dgm:constr type="ctrX" for="ch" forName="bullet3a" refType="w" fact="0.14"/>
                    <dgm:constr type="ctrY" for="ch" forName="bullet3a" refType="h" fact="0.711"/>
                    <dgm:constr type="w" for="ch" forName="bullet3a" refType="w" fact="0.026"/>
                    <dgm:constr type="h" for="ch" forName="bullet3a" refType="w" refFor="ch" refForName="bullet3a"/>
                    <dgm:constr type="l" for="ch" forName="textBox3a" refType="ctrX" refFor="ch" refForName="bullet3a"/>
                    <dgm:constr type="t" for="ch" forName="textBox3a" refType="ctrY" refFor="ch" refForName="bullet3a"/>
                    <dgm:constr type="w" for="ch" forName="textBox3a" refType="w" fact="0.233"/>
                    <dgm:constr type="h" for="ch" forName="textBox3a" refType="h" fact="0.289"/>
                    <dgm:constr type="userA" refType="h" refFor="ch" refForName="bullet3a" fact="0.53"/>
                    <dgm:constr type="lMarg" for="ch" forName="textBox3a" refType="userA" fact="2.834"/>
                    <dgm:constr type="ctrX" for="ch" forName="bullet3b" refType="w" fact="0.38"/>
                    <dgm:constr type="ctrY" for="ch" forName="bullet3b" refType="h" fact="0.456"/>
                    <dgm:constr type="w" for="ch" forName="bullet3b" refType="w" fact="0.047"/>
                    <dgm:constr type="h" for="ch" forName="bullet3b" refType="w" refFor="ch" refForName="bullet3b"/>
                    <dgm:constr type="l" for="ch" forName="textBox3b" refType="ctrX" refFor="ch" refForName="bullet3b"/>
                    <dgm:constr type="t" for="ch" forName="textBox3b" refType="ctrY" refFor="ch" refForName="bullet3b"/>
                    <dgm:constr type="w" for="ch" forName="textBox3b" refType="w" fact="0.24"/>
                    <dgm:constr type="h" for="ch" forName="textBox3b" refType="h" fact="0.544"/>
                    <dgm:constr type="userB" refType="h" refFor="ch" refForName="bullet3b" fact="0.53"/>
                    <dgm:constr type="lMarg" for="ch" forName="textBox3b" refType="userB" fact="2.834"/>
                    <dgm:constr type="ctrX" for="ch" forName="bullet3c" refType="w" fact="0.665"/>
                    <dgm:constr type="ctrY" for="ch" forName="bullet3c" refType="h" fact="0.305"/>
                    <dgm:constr type="w" for="ch" forName="bullet3c" refType="w" fact="0.065"/>
                    <dgm:constr type="h" for="ch" forName="bullet3c" refType="w" refFor="ch" refForName="bullet3c"/>
                    <dgm:constr type="l" for="ch" forName="textBox3c" refType="ctrX" refFor="ch" refForName="bullet3c"/>
                    <dgm:constr type="t" for="ch" forName="textBox3c" refType="ctrY" refFor="ch" refForName="bullet3c"/>
                    <dgm:constr type="w" for="ch" forName="textBox3c" refType="w" fact="0.24"/>
                    <dgm:constr type="h" for="ch" forName="textBox3c" refType="h" fact="0.695"/>
                    <dgm:constr type="userC" refType="h" refFor="ch" refForName="bullet3c" fact="0.53"/>
                    <dgm:constr type="lMarg" for="ch" forName="textBox3c" refType="userC" fact="2.834"/>
                    <dgm:constr type="primFontSz" for="ch" ptType="node" op="equ" val="65"/>
                  </dgm:constrLst>
                </dgm:if>
                <dgm:else name="Name39">
                  <dgm:constrLst>
                    <dgm:constr type="ctrX" for="ch" forName="bullet3a" refType="w" fact="0.14"/>
                    <dgm:constr type="ctrY" for="ch" forName="bullet3a" refType="h" fact="0.711"/>
                    <dgm:constr type="w" for="ch" forName="bullet3a" refType="w" fact="0.026"/>
                    <dgm:constr type="h" for="ch" forName="bullet3a" refType="w" refFor="ch" refForName="bullet3a"/>
                    <dgm:constr type="r" for="ch" forName="textBox3a" refType="ctrX" refFor="ch" refForName="bullet3a"/>
                    <dgm:constr type="b" for="ch" forName="textBox3a" refType="ctrY" refFor="ch" refForName="bullet3a"/>
                    <dgm:constr type="w" for="ch" forName="textBox3a" refType="w" fact="0.14"/>
                    <dgm:constr type="h" for="ch" forName="textBox3a" refType="h" fact="0.711"/>
                    <dgm:constr type="userA" refType="h" refFor="ch" refForName="bullet3a" fact="0.53"/>
                    <dgm:constr type="rMarg" for="ch" forName="textBox3a" refType="userA" fact="2.834"/>
                    <dgm:constr type="ctrX" for="ch" forName="bullet3b" refType="w" fact="0.38"/>
                    <dgm:constr type="ctrY" for="ch" forName="bullet3b" refType="h" fact="0.456"/>
                    <dgm:constr type="w" for="ch" forName="bullet3b" refType="w" fact="0.047"/>
                    <dgm:constr type="h" for="ch" forName="bullet3b" refType="w" refFor="ch" refForName="bullet3b"/>
                    <dgm:constr type="r" for="ch" forName="textBox3b" refType="ctrX" refFor="ch" refForName="bullet3b"/>
                    <dgm:constr type="b" for="ch" forName="textBox3b" refType="ctrY" refFor="ch" refForName="bullet3b"/>
                    <dgm:constr type="w" for="ch" forName="textBox3b" refType="w" fact="0.24"/>
                    <dgm:constr type="h" for="ch" forName="textBox3b" refType="h" fact="0.456"/>
                    <dgm:constr type="userB" refType="h" refFor="ch" refForName="bullet3b" fact="0.53"/>
                    <dgm:constr type="rMarg" for="ch" forName="textBox3b" refType="userB" fact="2.834"/>
                    <dgm:constr type="ctrX" for="ch" forName="bullet3c" refType="w" fact="0.665"/>
                    <dgm:constr type="ctrY" for="ch" forName="bullet3c" refType="h" fact="0.305"/>
                    <dgm:constr type="w" for="ch" forName="bullet3c" refType="w" fact="0.065"/>
                    <dgm:constr type="h" for="ch" forName="bullet3c" refType="w" refFor="ch" refForName="bullet3c"/>
                    <dgm:constr type="r" for="ch" forName="textBox3c" refType="ctrX" refFor="ch" refForName="bullet3c"/>
                    <dgm:constr type="b" for="ch" forName="textBox3c" refType="ctrY" refFor="ch" refForName="bullet3c"/>
                    <dgm:constr type="w" for="ch" forName="textBox3c" refType="w" fact="0.24"/>
                    <dgm:constr type="h" for="ch" forName="textBox3c" refType="h" fact="0.305"/>
                    <dgm:constr type="userC" refType="h" refFor="ch" refForName="bullet3c" fact="0.53"/>
                    <dgm:constr type="rMarg" for="ch" forName="textBox3c" refType="userC" fact="2.834"/>
                    <dgm:constr type="primFontSz" for="ch" ptType="node" op="equ" val="65"/>
                  </dgm:constrLst>
                </dgm:else>
              </dgm:choose>
              <dgm:ruleLst/>
              <dgm:forEach name="Name40" axis="ch" ptType="node" cnt="1">
                <dgm:layoutNode name="bullet3a" styleLbl="node1">
                  <dgm:alg type="sp"/>
                  <dgm:shape xmlns:r="http://schemas.openxmlformats.org/officeDocument/2006/relationships" type="ellipse" r:blip="">
                    <dgm:adjLst/>
                  </dgm:shape>
                  <dgm:presOf/>
                  <dgm:constrLst/>
                  <dgm:ruleLst/>
                </dgm:layoutNode>
                <dgm:layoutNode name="textBox3a" styleLbl="revTx">
                  <dgm:varLst>
                    <dgm:bulletEnabled val="1"/>
                  </dgm:varLst>
                  <dgm:choose name="Name41">
                    <dgm:if name="Name42" func="var" arg="dir" op="equ" val="norm">
                      <dgm:choose name="Name43">
                        <dgm:if name="Name44" axis="root des" ptType="all node" func="maxDepth" op="gt" val="1">
                          <dgm:alg type="tx">
                            <dgm:param type="txAnchorVert" val="t"/>
                            <dgm:param type="parTxLTRAlign" val="l"/>
                            <dgm:param type="parTxRTLAlign" val="r"/>
                          </dgm:alg>
                        </dgm:if>
                        <dgm:else name="Name45">
                          <dgm:alg type="tx">
                            <dgm:param type="txAnchorVert" val="t"/>
                            <dgm:param type="parTxLTRAlign" val="l"/>
                            <dgm:param type="parTxRTLAlign" val="l"/>
                          </dgm:alg>
                        </dgm:else>
                      </dgm:choose>
                    </dgm:if>
                    <dgm:else name="Name46">
                      <dgm:choose name="Name47">
                        <dgm:if name="Name48" axis="root des" ptType="all node" func="maxDepth" op="gt" val="1">
                          <dgm:alg type="tx">
                            <dgm:param type="txAnchorVert" val="b"/>
                            <dgm:param type="txAnchorVertCh" val="b"/>
                            <dgm:param type="parTxLTRAlign" val="l"/>
                            <dgm:param type="parTxRTLAlign" val="r"/>
                          </dgm:alg>
                        </dgm:if>
                        <dgm:else name="Name49">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50">
                    <dgm:if name="Name51" func="var" arg="dir" op="equ" val="norm">
                      <dgm:constrLst>
                        <dgm:constr type="rMarg"/>
                        <dgm:constr type="tMarg"/>
                        <dgm:constr type="bMarg"/>
                      </dgm:constrLst>
                    </dgm:if>
                    <dgm:else name="Name52">
                      <dgm:constrLst>
                        <dgm:constr type="lMarg"/>
                        <dgm:constr type="tMarg"/>
                        <dgm:constr type="bMarg"/>
                      </dgm:constrLst>
                    </dgm:else>
                  </dgm:choose>
                  <dgm:ruleLst>
                    <dgm:rule type="primFontSz" val="5" fact="NaN" max="NaN"/>
                  </dgm:ruleLst>
                </dgm:layoutNode>
              </dgm:forEach>
              <dgm:forEach name="Name53" axis="ch" ptType="node" st="2" cnt="1">
                <dgm:layoutNode name="bullet3b" styleLbl="node1">
                  <dgm:alg type="sp"/>
                  <dgm:shape xmlns:r="http://schemas.openxmlformats.org/officeDocument/2006/relationships" type="ellipse" r:blip="">
                    <dgm:adjLst/>
                  </dgm:shape>
                  <dgm:presOf/>
                  <dgm:constrLst/>
                  <dgm:ruleLst/>
                </dgm:layoutNode>
                <dgm:layoutNode name="textBox3b" styleLbl="revTx">
                  <dgm:varLst>
                    <dgm:bulletEnabled val="1"/>
                  </dgm:varLst>
                  <dgm:choose name="Name54">
                    <dgm:if name="Name55" func="var" arg="dir" op="equ" val="norm">
                      <dgm:choose name="Name56">
                        <dgm:if name="Name57" axis="root des" ptType="all node" func="maxDepth" op="gt" val="1">
                          <dgm:alg type="tx">
                            <dgm:param type="txAnchorVert" val="t"/>
                            <dgm:param type="parTxLTRAlign" val="l"/>
                            <dgm:param type="parTxRTLAlign" val="r"/>
                          </dgm:alg>
                        </dgm:if>
                        <dgm:else name="Name58">
                          <dgm:alg type="tx">
                            <dgm:param type="txAnchorVert" val="t"/>
                            <dgm:param type="parTxLTRAlign" val="l"/>
                            <dgm:param type="parTxRTLAlign" val="l"/>
                          </dgm:alg>
                        </dgm:else>
                      </dgm:choose>
                    </dgm:if>
                    <dgm:else name="Name59">
                      <dgm:choose name="Name60">
                        <dgm:if name="Name61" axis="root des" ptType="all node" func="maxDepth" op="gt" val="1">
                          <dgm:alg type="tx">
                            <dgm:param type="txAnchorVert" val="b"/>
                            <dgm:param type="txAnchorVertCh" val="b"/>
                            <dgm:param type="parTxLTRAlign" val="l"/>
                            <dgm:param type="parTxRTLAlign" val="r"/>
                          </dgm:alg>
                        </dgm:if>
                        <dgm:else name="Name62">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63">
                    <dgm:if name="Name64" func="var" arg="dir" op="equ" val="norm">
                      <dgm:constrLst>
                        <dgm:constr type="rMarg"/>
                        <dgm:constr type="tMarg"/>
                        <dgm:constr type="bMarg"/>
                      </dgm:constrLst>
                    </dgm:if>
                    <dgm:else name="Name65">
                      <dgm:constrLst>
                        <dgm:constr type="lMarg"/>
                        <dgm:constr type="tMarg"/>
                        <dgm:constr type="bMarg"/>
                      </dgm:constrLst>
                    </dgm:else>
                  </dgm:choose>
                  <dgm:ruleLst>
                    <dgm:rule type="primFontSz" val="5" fact="NaN" max="NaN"/>
                  </dgm:ruleLst>
                </dgm:layoutNode>
              </dgm:forEach>
              <dgm:forEach name="Name66" axis="ch" ptType="node" st="3" cnt="1">
                <dgm:layoutNode name="bullet3c" styleLbl="node1">
                  <dgm:alg type="sp"/>
                  <dgm:shape xmlns:r="http://schemas.openxmlformats.org/officeDocument/2006/relationships" type="ellipse" r:blip="">
                    <dgm:adjLst/>
                  </dgm:shape>
                  <dgm:presOf/>
                  <dgm:constrLst/>
                  <dgm:ruleLst/>
                </dgm:layoutNode>
                <dgm:layoutNode name="textBox3c" styleLbl="revTx">
                  <dgm:varLst>
                    <dgm:bulletEnabled val="1"/>
                  </dgm:varLst>
                  <dgm:choose name="Name67">
                    <dgm:if name="Name68" func="var" arg="dir" op="equ" val="norm">
                      <dgm:choose name="Name69">
                        <dgm:if name="Name70" axis="root des" ptType="all node" func="maxDepth" op="gt" val="1">
                          <dgm:alg type="tx">
                            <dgm:param type="txAnchorVert" val="t"/>
                            <dgm:param type="parTxLTRAlign" val="l"/>
                            <dgm:param type="parTxRTLAlign" val="r"/>
                          </dgm:alg>
                        </dgm:if>
                        <dgm:else name="Name71">
                          <dgm:alg type="tx">
                            <dgm:param type="txAnchorVert" val="t"/>
                            <dgm:param type="parTxLTRAlign" val="l"/>
                            <dgm:param type="parTxRTLAlign" val="l"/>
                          </dgm:alg>
                        </dgm:else>
                      </dgm:choose>
                    </dgm:if>
                    <dgm:else name="Name72">
                      <dgm:choose name="Name73">
                        <dgm:if name="Name74" axis="root des" ptType="all node" func="maxDepth" op="gt" val="1">
                          <dgm:alg type="tx">
                            <dgm:param type="txAnchorVert" val="b"/>
                            <dgm:param type="txAnchorVertCh" val="b"/>
                            <dgm:param type="parTxLTRAlign" val="l"/>
                            <dgm:param type="parTxRTLAlign" val="r"/>
                          </dgm:alg>
                        </dgm:if>
                        <dgm:else name="Name75">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76">
                    <dgm:if name="Name77" func="var" arg="dir" op="equ" val="norm">
                      <dgm:constrLst>
                        <dgm:constr type="rMarg"/>
                        <dgm:constr type="tMarg"/>
                        <dgm:constr type="bMarg"/>
                      </dgm:constrLst>
                    </dgm:if>
                    <dgm:else name="Name78">
                      <dgm:constrLst>
                        <dgm:constr type="lMarg"/>
                        <dgm:constr type="tMarg"/>
                        <dgm:constr type="bMarg"/>
                      </dgm:constrLst>
                    </dgm:else>
                  </dgm:choose>
                  <dgm:ruleLst>
                    <dgm:rule type="primFontSz" val="5" fact="NaN" max="NaN"/>
                  </dgm:ruleLst>
                </dgm:layoutNode>
              </dgm:forEach>
            </dgm:layoutNode>
          </dgm:if>
          <dgm:if name="Name79" axis="ch" ptType="node" func="cnt" op="equ" val="4">
            <dgm:layoutNode name="arrowDiagram4">
              <dgm:alg type="composite">
                <dgm:param type="vertAlign" val="none"/>
                <dgm:param type="horzAlign" val="none"/>
              </dgm:alg>
              <dgm:shape xmlns:r="http://schemas.openxmlformats.org/officeDocument/2006/relationships" r:blip="">
                <dgm:adjLst/>
              </dgm:shape>
              <dgm:presOf/>
              <dgm:choose name="Name80">
                <dgm:if name="Name81" func="var" arg="dir" op="equ" val="norm">
                  <dgm:constrLst>
                    <dgm:constr type="ctrX" for="ch" forName="bullet4a" refType="w" fact="0.11"/>
                    <dgm:constr type="ctrY" for="ch" forName="bullet4a" refType="h" fact="0.762"/>
                    <dgm:constr type="w" for="ch" forName="bullet4a" refType="w" fact="0.023"/>
                    <dgm:constr type="h" for="ch" forName="bullet4a" refType="w" refFor="ch" refForName="bullet4a"/>
                    <dgm:constr type="l" for="ch" forName="textBox4a" refType="ctrX" refFor="ch" refForName="bullet4a"/>
                    <dgm:constr type="t" for="ch" forName="textBox4a" refType="ctrY" refFor="ch" refForName="bullet4a"/>
                    <dgm:constr type="w" for="ch" forName="textBox4a" refType="w" fact="0.171"/>
                    <dgm:constr type="h" for="ch" forName="textBox4a" refType="h" fact="0.238"/>
                    <dgm:constr type="userA" refType="h" refFor="ch" refForName="bullet4a" fact="0.53"/>
                    <dgm:constr type="lMarg" for="ch" forName="textBox4a" refType="userA" fact="2.834"/>
                    <dgm:constr type="ctrX" for="ch" forName="bullet4b" refType="w" fact="0.281"/>
                    <dgm:constr type="ctrY" for="ch" forName="bullet4b" refType="h" fact="0.543"/>
                    <dgm:constr type="w" for="ch" forName="bullet4b" refType="w" fact="0.04"/>
                    <dgm:constr type="h" for="ch" forName="bullet4b" refType="w" refFor="ch" refForName="bullet4b"/>
                    <dgm:constr type="l" for="ch" forName="textBox4b" refType="ctrX" refFor="ch" refForName="bullet4b"/>
                    <dgm:constr type="t" for="ch" forName="textBox4b" refType="ctrY" refFor="ch" refForName="bullet4b"/>
                    <dgm:constr type="w" for="ch" forName="textBox4b" refType="w" fact="0.21"/>
                    <dgm:constr type="h" for="ch" forName="textBox4b" refType="h" fact="0.457"/>
                    <dgm:constr type="userB" refType="h" refFor="ch" refForName="bullet4b" fact="0.53"/>
                    <dgm:constr type="lMarg" for="ch" forName="textBox4b" refType="userB" fact="2.834"/>
                    <dgm:constr type="ctrX" for="ch" forName="bullet4c" refType="w" fact="0.495"/>
                    <dgm:constr type="ctrY" for="ch" forName="bullet4c" refType="h" fact="0.382"/>
                    <dgm:constr type="w" for="ch" forName="bullet4c" refType="w" fact="0.053"/>
                    <dgm:constr type="h" for="ch" forName="bullet4c" refType="w" refFor="ch" refForName="bullet4c"/>
                    <dgm:constr type="l" for="ch" forName="textBox4c" refType="ctrX" refFor="ch" refForName="bullet4c"/>
                    <dgm:constr type="t" for="ch" forName="textBox4c" refType="ctrY" refFor="ch" refForName="bullet4c"/>
                    <dgm:constr type="w" for="ch" forName="textBox4c" refType="w" fact="0.21"/>
                    <dgm:constr type="h" for="ch" forName="textBox4c" refType="h" fact="0.618"/>
                    <dgm:constr type="userC" refType="h" refFor="ch" refForName="bullet4c" fact="0.53"/>
                    <dgm:constr type="lMarg" for="ch" forName="textBox4c" refType="userC" fact="2.834"/>
                    <dgm:constr type="ctrX" for="ch" forName="bullet4d" refType="w" fact="0.73"/>
                    <dgm:constr type="ctrY" for="ch" forName="bullet4d" refType="h" fact="0.283"/>
                    <dgm:constr type="w" for="ch" forName="bullet4d" refType="w" fact="0.071"/>
                    <dgm:constr type="h" for="ch" forName="bullet4d" refType="w" refFor="ch" refForName="bullet4d"/>
                    <dgm:constr type="l" for="ch" forName="textBox4d" refType="ctrX" refFor="ch" refForName="bullet4d"/>
                    <dgm:constr type="t" for="ch" forName="textBox4d" refType="ctrY" refFor="ch" refForName="bullet4d"/>
                    <dgm:constr type="w" for="ch" forName="textBox4d" refType="w" fact="0.21"/>
                    <dgm:constr type="h" for="ch" forName="textBox4d" refType="h" fact="0.717"/>
                    <dgm:constr type="userD" refType="h" refFor="ch" refForName="bullet4d" fact="0.53"/>
                    <dgm:constr type="lMarg" for="ch" forName="textBox4d" refType="userD" fact="2.834"/>
                    <dgm:constr type="primFontSz" for="ch" ptType="node" op="equ" val="65"/>
                  </dgm:constrLst>
                </dgm:if>
                <dgm:else name="Name82">
                  <dgm:constrLst>
                    <dgm:constr type="ctrX" for="ch" forName="bullet4a" refType="w" fact="0.11"/>
                    <dgm:constr type="ctrY" for="ch" forName="bullet4a" refType="h" fact="0.762"/>
                    <dgm:constr type="w" for="ch" forName="bullet4a" refType="w" fact="0.023"/>
                    <dgm:constr type="h" for="ch" forName="bullet4a" refType="w" refFor="ch" refForName="bullet4a"/>
                    <dgm:constr type="r" for="ch" forName="textBox4a" refType="ctrX" refFor="ch" refForName="bullet4a"/>
                    <dgm:constr type="b" for="ch" forName="textBox4a" refType="ctrY" refFor="ch" refForName="bullet4a"/>
                    <dgm:constr type="w" for="ch" forName="textBox4a" refType="w" fact="0.11"/>
                    <dgm:constr type="h" for="ch" forName="textBox4a" refType="h" fact="0.762"/>
                    <dgm:constr type="userA" refType="h" refFor="ch" refForName="bullet4a" fact="0.53"/>
                    <dgm:constr type="rMarg" for="ch" forName="textBox4a" refType="userA" fact="2.834"/>
                    <dgm:constr type="ctrX" for="ch" forName="bullet4b" refType="w" fact="0.281"/>
                    <dgm:constr type="ctrY" for="ch" forName="bullet4b" refType="h" fact="0.543"/>
                    <dgm:constr type="w" for="ch" forName="bullet4b" refType="w" fact="0.04"/>
                    <dgm:constr type="h" for="ch" forName="bullet4b" refType="w" refFor="ch" refForName="bullet4b"/>
                    <dgm:constr type="r" for="ch" forName="textBox4b" refType="ctrX" refFor="ch" refForName="bullet4b"/>
                    <dgm:constr type="b" for="ch" forName="textBox4b" refType="ctrY" refFor="ch" refForName="bullet4b"/>
                    <dgm:constr type="w" for="ch" forName="textBox4b" refType="w" fact="0.171"/>
                    <dgm:constr type="h" for="ch" forName="textBox4b" refType="h" fact="0.543"/>
                    <dgm:constr type="userB" refType="h" refFor="ch" refForName="bullet4b" fact="0.53"/>
                    <dgm:constr type="rMarg" for="ch" forName="textBox4b" refType="userB" fact="2.834"/>
                    <dgm:constr type="ctrX" for="ch" forName="bullet4c" refType="w" fact="0.495"/>
                    <dgm:constr type="ctrY" for="ch" forName="bullet4c" refType="h" fact="0.382"/>
                    <dgm:constr type="w" for="ch" forName="bullet4c" refType="w" fact="0.053"/>
                    <dgm:constr type="h" for="ch" forName="bullet4c" refType="w" refFor="ch" refForName="bullet4c"/>
                    <dgm:constr type="r" for="ch" forName="textBox4c" refType="ctrX" refFor="ch" refForName="bullet4c"/>
                    <dgm:constr type="b" for="ch" forName="textBox4c" refType="ctrY" refFor="ch" refForName="bullet4c"/>
                    <dgm:constr type="w" for="ch" forName="textBox4c" refType="w" fact="0.21"/>
                    <dgm:constr type="h" for="ch" forName="textBox4c" refType="h" fact="0.382"/>
                    <dgm:constr type="userC" refType="h" refFor="ch" refForName="bullet4c" fact="0.53"/>
                    <dgm:constr type="rMarg" for="ch" forName="textBox4c" refType="userC" fact="2.834"/>
                    <dgm:constr type="ctrX" for="ch" forName="bullet4d" refType="w" fact="0.73"/>
                    <dgm:constr type="ctrY" for="ch" forName="bullet4d" refType="h" fact="0.283"/>
                    <dgm:constr type="w" for="ch" forName="bullet4d" refType="w" fact="0.071"/>
                    <dgm:constr type="h" for="ch" forName="bullet4d" refType="w" refFor="ch" refForName="bullet4d"/>
                    <dgm:constr type="r" for="ch" forName="textBox4d" refType="ctrX" refFor="ch" refForName="bullet4d"/>
                    <dgm:constr type="b" for="ch" forName="textBox4d" refType="ctrY" refFor="ch" refForName="bullet4d"/>
                    <dgm:constr type="w" for="ch" forName="textBox4d" refType="w" fact="0.21"/>
                    <dgm:constr type="h" for="ch" forName="textBox4d" refType="h" fact="0.283"/>
                    <dgm:constr type="userD" refType="h" refFor="ch" refForName="bullet4d" fact="0.53"/>
                    <dgm:constr type="rMarg" for="ch" forName="textBox4d" refType="userD" fact="2.834"/>
                    <dgm:constr type="primFontSz" for="ch" ptType="node" op="equ" val="65"/>
                  </dgm:constrLst>
                </dgm:else>
              </dgm:choose>
              <dgm:ruleLst/>
              <dgm:forEach name="Name83" axis="ch" ptType="node" cnt="1">
                <dgm:layoutNode name="bullet4a" styleLbl="node1">
                  <dgm:alg type="sp"/>
                  <dgm:shape xmlns:r="http://schemas.openxmlformats.org/officeDocument/2006/relationships" type="ellipse" r:blip="">
                    <dgm:adjLst/>
                  </dgm:shape>
                  <dgm:presOf/>
                  <dgm:constrLst/>
                  <dgm:ruleLst/>
                </dgm:layoutNode>
                <dgm:layoutNode name="textBox4a" styleLbl="revTx">
                  <dgm:varLst>
                    <dgm:bulletEnabled val="1"/>
                  </dgm:varLst>
                  <dgm:choose name="Name84">
                    <dgm:if name="Name85" func="var" arg="dir" op="equ" val="norm">
                      <dgm:choose name="Name86">
                        <dgm:if name="Name87" axis="root des" ptType="all node" func="maxDepth" op="gt" val="1">
                          <dgm:alg type="tx">
                            <dgm:param type="txAnchorVert" val="t"/>
                            <dgm:param type="parTxLTRAlign" val="l"/>
                            <dgm:param type="parTxRTLAlign" val="r"/>
                          </dgm:alg>
                        </dgm:if>
                        <dgm:else name="Name88">
                          <dgm:alg type="tx">
                            <dgm:param type="txAnchorVert" val="t"/>
                            <dgm:param type="parTxLTRAlign" val="l"/>
                            <dgm:param type="parTxRTLAlign" val="l"/>
                          </dgm:alg>
                        </dgm:else>
                      </dgm:choose>
                    </dgm:if>
                    <dgm:else name="Name89">
                      <dgm:choose name="Name90">
                        <dgm:if name="Name91" axis="root des" ptType="all node" func="maxDepth" op="gt" val="1">
                          <dgm:alg type="tx">
                            <dgm:param type="txAnchorVert" val="b"/>
                            <dgm:param type="txAnchorVertCh" val="b"/>
                            <dgm:param type="parTxLTRAlign" val="l"/>
                            <dgm:param type="parTxRTLAlign" val="r"/>
                          </dgm:alg>
                        </dgm:if>
                        <dgm:else name="Name92">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93">
                    <dgm:if name="Name94" func="var" arg="dir" op="equ" val="norm">
                      <dgm:constrLst>
                        <dgm:constr type="rMarg"/>
                        <dgm:constr type="tMarg"/>
                        <dgm:constr type="bMarg"/>
                      </dgm:constrLst>
                    </dgm:if>
                    <dgm:else name="Name95">
                      <dgm:constrLst>
                        <dgm:constr type="lMarg"/>
                        <dgm:constr type="tMarg"/>
                        <dgm:constr type="bMarg"/>
                      </dgm:constrLst>
                    </dgm:else>
                  </dgm:choose>
                  <dgm:ruleLst>
                    <dgm:rule type="primFontSz" val="5" fact="NaN" max="NaN"/>
                  </dgm:ruleLst>
                </dgm:layoutNode>
              </dgm:forEach>
              <dgm:forEach name="Name96" axis="ch" ptType="node" st="2" cnt="1">
                <dgm:layoutNode name="bullet4b" styleLbl="node1">
                  <dgm:alg type="sp"/>
                  <dgm:shape xmlns:r="http://schemas.openxmlformats.org/officeDocument/2006/relationships" type="ellipse" r:blip="">
                    <dgm:adjLst/>
                  </dgm:shape>
                  <dgm:presOf/>
                  <dgm:constrLst/>
                  <dgm:ruleLst/>
                </dgm:layoutNode>
                <dgm:layoutNode name="textBox4b" styleLbl="revTx">
                  <dgm:varLst>
                    <dgm:bulletEnabled val="1"/>
                  </dgm:varLst>
                  <dgm:choose name="Name97">
                    <dgm:if name="Name98" func="var" arg="dir" op="equ" val="norm">
                      <dgm:choose name="Name99">
                        <dgm:if name="Name100" axis="root des" ptType="all node" func="maxDepth" op="gt" val="1">
                          <dgm:alg type="tx">
                            <dgm:param type="txAnchorVert" val="t"/>
                            <dgm:param type="parTxLTRAlign" val="l"/>
                            <dgm:param type="parTxRTLAlign" val="r"/>
                          </dgm:alg>
                        </dgm:if>
                        <dgm:else name="Name101">
                          <dgm:alg type="tx">
                            <dgm:param type="txAnchorVert" val="t"/>
                            <dgm:param type="parTxLTRAlign" val="l"/>
                            <dgm:param type="parTxRTLAlign" val="l"/>
                          </dgm:alg>
                        </dgm:else>
                      </dgm:choose>
                    </dgm:if>
                    <dgm:else name="Name102">
                      <dgm:choose name="Name103">
                        <dgm:if name="Name104" axis="root des" ptType="all node" func="maxDepth" op="gt" val="1">
                          <dgm:alg type="tx">
                            <dgm:param type="txAnchorVert" val="b"/>
                            <dgm:param type="txAnchorVertCh" val="b"/>
                            <dgm:param type="parTxLTRAlign" val="l"/>
                            <dgm:param type="parTxRTLAlign" val="r"/>
                          </dgm:alg>
                        </dgm:if>
                        <dgm:else name="Name105">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06">
                    <dgm:if name="Name107" func="var" arg="dir" op="equ" val="norm">
                      <dgm:constrLst>
                        <dgm:constr type="rMarg"/>
                        <dgm:constr type="tMarg"/>
                        <dgm:constr type="bMarg"/>
                      </dgm:constrLst>
                    </dgm:if>
                    <dgm:else name="Name108">
                      <dgm:constrLst>
                        <dgm:constr type="lMarg"/>
                        <dgm:constr type="tMarg"/>
                        <dgm:constr type="bMarg"/>
                      </dgm:constrLst>
                    </dgm:else>
                  </dgm:choose>
                  <dgm:ruleLst>
                    <dgm:rule type="primFontSz" val="5" fact="NaN" max="NaN"/>
                  </dgm:ruleLst>
                </dgm:layoutNode>
              </dgm:forEach>
              <dgm:forEach name="Name109" axis="ch" ptType="node" st="3" cnt="1">
                <dgm:layoutNode name="bullet4c" styleLbl="node1">
                  <dgm:alg type="sp"/>
                  <dgm:shape xmlns:r="http://schemas.openxmlformats.org/officeDocument/2006/relationships" type="ellipse" r:blip="">
                    <dgm:adjLst/>
                  </dgm:shape>
                  <dgm:presOf/>
                  <dgm:constrLst/>
                  <dgm:ruleLst/>
                </dgm:layoutNode>
                <dgm:layoutNode name="textBox4c" styleLbl="revTx">
                  <dgm:varLst>
                    <dgm:bulletEnabled val="1"/>
                  </dgm:varLst>
                  <dgm:choose name="Name110">
                    <dgm:if name="Name111" func="var" arg="dir" op="equ" val="norm">
                      <dgm:choose name="Name112">
                        <dgm:if name="Name113" axis="root des" ptType="all node" func="maxDepth" op="gt" val="1">
                          <dgm:alg type="tx">
                            <dgm:param type="txAnchorVert" val="t"/>
                            <dgm:param type="parTxLTRAlign" val="l"/>
                            <dgm:param type="parTxRTLAlign" val="r"/>
                          </dgm:alg>
                        </dgm:if>
                        <dgm:else name="Name114">
                          <dgm:alg type="tx">
                            <dgm:param type="txAnchorVert" val="t"/>
                            <dgm:param type="parTxLTRAlign" val="l"/>
                            <dgm:param type="parTxRTLAlign" val="l"/>
                          </dgm:alg>
                        </dgm:else>
                      </dgm:choose>
                    </dgm:if>
                    <dgm:else name="Name115">
                      <dgm:choose name="Name116">
                        <dgm:if name="Name117" axis="root des" ptType="all node" func="maxDepth" op="gt" val="1">
                          <dgm:alg type="tx">
                            <dgm:param type="txAnchorVert" val="b"/>
                            <dgm:param type="txAnchorVertCh" val="b"/>
                            <dgm:param type="parTxLTRAlign" val="l"/>
                            <dgm:param type="parTxRTLAlign" val="r"/>
                          </dgm:alg>
                        </dgm:if>
                        <dgm:else name="Name118">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19">
                    <dgm:if name="Name120" func="var" arg="dir" op="equ" val="norm">
                      <dgm:constrLst>
                        <dgm:constr type="rMarg"/>
                        <dgm:constr type="tMarg"/>
                        <dgm:constr type="bMarg"/>
                      </dgm:constrLst>
                    </dgm:if>
                    <dgm:else name="Name121">
                      <dgm:constrLst>
                        <dgm:constr type="lMarg"/>
                        <dgm:constr type="tMarg"/>
                        <dgm:constr type="bMarg"/>
                      </dgm:constrLst>
                    </dgm:else>
                  </dgm:choose>
                  <dgm:ruleLst>
                    <dgm:rule type="primFontSz" val="5" fact="NaN" max="NaN"/>
                  </dgm:ruleLst>
                </dgm:layoutNode>
              </dgm:forEach>
              <dgm:forEach name="Name122" axis="ch" ptType="node" st="4" cnt="1">
                <dgm:layoutNode name="bullet4d" styleLbl="node1">
                  <dgm:alg type="sp"/>
                  <dgm:shape xmlns:r="http://schemas.openxmlformats.org/officeDocument/2006/relationships" type="ellipse" r:blip="">
                    <dgm:adjLst/>
                  </dgm:shape>
                  <dgm:presOf/>
                  <dgm:constrLst/>
                  <dgm:ruleLst/>
                </dgm:layoutNode>
                <dgm:layoutNode name="textBox4d" styleLbl="revTx">
                  <dgm:varLst>
                    <dgm:bulletEnabled val="1"/>
                  </dgm:varLst>
                  <dgm:choose name="Name123">
                    <dgm:if name="Name124" func="var" arg="dir" op="equ" val="norm">
                      <dgm:choose name="Name125">
                        <dgm:if name="Name126" axis="root des" ptType="all node" func="maxDepth" op="gt" val="1">
                          <dgm:alg type="tx">
                            <dgm:param type="txAnchorVert" val="t"/>
                            <dgm:param type="parTxLTRAlign" val="l"/>
                            <dgm:param type="parTxRTLAlign" val="r"/>
                          </dgm:alg>
                        </dgm:if>
                        <dgm:else name="Name127">
                          <dgm:alg type="tx">
                            <dgm:param type="txAnchorVert" val="t"/>
                            <dgm:param type="parTxLTRAlign" val="l"/>
                            <dgm:param type="parTxRTLAlign" val="l"/>
                          </dgm:alg>
                        </dgm:else>
                      </dgm:choose>
                    </dgm:if>
                    <dgm:else name="Name128">
                      <dgm:choose name="Name129">
                        <dgm:if name="Name130" axis="root des" ptType="all node" func="maxDepth" op="gt" val="1">
                          <dgm:alg type="tx">
                            <dgm:param type="txAnchorVert" val="b"/>
                            <dgm:param type="txAnchorVertCh" val="b"/>
                            <dgm:param type="parTxLTRAlign" val="l"/>
                            <dgm:param type="parTxRTLAlign" val="r"/>
                          </dgm:alg>
                        </dgm:if>
                        <dgm:else name="Name131">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32">
                    <dgm:if name="Name133" func="var" arg="dir" op="equ" val="norm">
                      <dgm:constrLst>
                        <dgm:constr type="rMarg"/>
                        <dgm:constr type="tMarg"/>
                        <dgm:constr type="bMarg"/>
                      </dgm:constrLst>
                    </dgm:if>
                    <dgm:else name="Name134">
                      <dgm:constrLst>
                        <dgm:constr type="lMarg"/>
                        <dgm:constr type="tMarg"/>
                        <dgm:constr type="bMarg"/>
                      </dgm:constrLst>
                    </dgm:else>
                  </dgm:choose>
                  <dgm:ruleLst>
                    <dgm:rule type="primFontSz" val="5" fact="NaN" max="NaN"/>
                  </dgm:ruleLst>
                </dgm:layoutNode>
              </dgm:forEach>
            </dgm:layoutNode>
          </dgm:if>
          <dgm:else name="Name135">
            <dgm:layoutNode name="arrowDiagram5">
              <dgm:alg type="composite">
                <dgm:param type="vertAlign" val="none"/>
                <dgm:param type="horzAlign" val="none"/>
              </dgm:alg>
              <dgm:shape xmlns:r="http://schemas.openxmlformats.org/officeDocument/2006/relationships" r:blip="">
                <dgm:adjLst/>
              </dgm:shape>
              <dgm:presOf/>
              <dgm:choose name="Name136">
                <dgm:if name="Name137" func="var" arg="dir" op="equ" val="norm">
                  <dgm:constrLst>
                    <dgm:constr type="ctrX" for="ch" forName="bullet5a" refType="w" fact="0.11"/>
                    <dgm:constr type="ctrY" for="ch" forName="bullet5a" refType="h" fact="0.762"/>
                    <dgm:constr type="w" for="ch" forName="bullet5a" refType="w" fact="0.023"/>
                    <dgm:constr type="h" for="ch" forName="bullet5a" refType="w" refFor="ch" refForName="bullet5a"/>
                    <dgm:constr type="l" for="ch" forName="textBox5a" refType="ctrX" refFor="ch" refForName="bullet5a"/>
                    <dgm:constr type="t" for="ch" forName="textBox5a" refType="ctrY" refFor="ch" refForName="bullet5a"/>
                    <dgm:constr type="w" for="ch" forName="textBox5a" refType="w" fact="0.131"/>
                    <dgm:constr type="h" for="ch" forName="textBox5a" refType="h" fact="0.238"/>
                    <dgm:constr type="userA" refType="h" refFor="ch" refForName="bullet5a" fact="0.53"/>
                    <dgm:constr type="lMarg" for="ch" forName="textBox5a" refType="userA" fact="2.834"/>
                    <dgm:constr type="ctrX" for="ch" forName="bullet5b" refType="w" fact="0.241"/>
                    <dgm:constr type="ctrY" for="ch" forName="bullet5b" refType="h" fact="0.581"/>
                    <dgm:constr type="w" for="ch" forName="bullet5b" refType="w" fact="0.036"/>
                    <dgm:constr type="h" for="ch" forName="bullet5b" refType="w" refFor="ch" refForName="bullet5b"/>
                    <dgm:constr type="l" for="ch" forName="textBox5b" refType="ctrX" refFor="ch" refForName="bullet5b"/>
                    <dgm:constr type="t" for="ch" forName="textBox5b" refType="ctrY" refFor="ch" refForName="bullet5b"/>
                    <dgm:constr type="w" for="ch" forName="textBox5b" refType="w" fact="0.166"/>
                    <dgm:constr type="h" for="ch" forName="textBox5b" refType="h" fact="0.419"/>
                    <dgm:constr type="userB" refType="h" refFor="ch" refForName="bullet5b" fact="0.53"/>
                    <dgm:constr type="lMarg" for="ch" forName="textBox5b" refType="userB" fact="2.834"/>
                    <dgm:constr type="ctrX" for="ch" forName="bullet5c" refType="w" fact="0.407"/>
                    <dgm:constr type="ctrY" for="ch" forName="bullet5c" refType="h" fact="0.438"/>
                    <dgm:constr type="w" for="ch" forName="bullet5c" refType="w" fact="0.048"/>
                    <dgm:constr type="h" for="ch" forName="bullet5c" refType="w" refFor="ch" refForName="bullet5c"/>
                    <dgm:constr type="l" for="ch" forName="textBox5c" refType="ctrX" refFor="ch" refForName="bullet5c"/>
                    <dgm:constr type="t" for="ch" forName="textBox5c" refType="ctrY" refFor="ch" refForName="bullet5c"/>
                    <dgm:constr type="w" for="ch" forName="textBox5c" refType="w" fact="0.193"/>
                    <dgm:constr type="h" for="ch" forName="textBox5c" refType="h" fact="0.562"/>
                    <dgm:constr type="userC" refType="h" refFor="ch" refForName="bullet5c" fact="0.53"/>
                    <dgm:constr type="lMarg" for="ch" forName="textBox5c" refType="userC" fact="2.834"/>
                    <dgm:constr type="ctrX" for="ch" forName="bullet5d" refType="w" fact="0.6"/>
                    <dgm:constr type="ctrY" for="ch" forName="bullet5d" refType="h" fact="0.33"/>
                    <dgm:constr type="w" for="ch" forName="bullet5d" refType="w" fact="0.062"/>
                    <dgm:constr type="h" for="ch" forName="bullet5d" refType="w" refFor="ch" refForName="bullet5d"/>
                    <dgm:constr type="l" for="ch" forName="textBox5d" refType="ctrX" refFor="ch" refForName="bullet5d"/>
                    <dgm:constr type="t" for="ch" forName="textBox5d" refType="ctrY" refFor="ch" refForName="bullet5d"/>
                    <dgm:constr type="w" for="ch" forName="textBox5d" refType="w" fact="0.2"/>
                    <dgm:constr type="h" for="ch" forName="textBox5d" refType="h" fact="0.67"/>
                    <dgm:constr type="userD" refType="h" refFor="ch" refForName="bullet5d" fact="0.53"/>
                    <dgm:constr type="lMarg" for="ch" forName="textBox5d" refType="userD" fact="2.834"/>
                    <dgm:constr type="ctrX" for="ch" forName="bullet5e" refType="w" fact="0.8"/>
                    <dgm:constr type="ctrY" for="ch" forName="bullet5e" refType="h" fact="0.264"/>
                    <dgm:constr type="w" for="ch" forName="bullet5e" refType="w" fact="0.079"/>
                    <dgm:constr type="h" for="ch" forName="bullet5e" refType="w" refFor="ch" refForName="bullet5e"/>
                    <dgm:constr type="l" for="ch" forName="textBox5e" refType="ctrX" refFor="ch" refForName="bullet5e"/>
                    <dgm:constr type="t" for="ch" forName="textBox5e" refType="ctrY" refFor="ch" refForName="bullet5e"/>
                    <dgm:constr type="w" for="ch" forName="textBox5e" refType="w" fact="0.2"/>
                    <dgm:constr type="h" for="ch" forName="textBox5e" refType="h" fact="0.736"/>
                    <dgm:constr type="userE" refType="h" refFor="ch" refForName="bullet5e" fact="0.53"/>
                    <dgm:constr type="lMarg" for="ch" forName="textBox5e" refType="userE" fact="2.834"/>
                    <dgm:constr type="primFontSz" for="ch" ptType="node" op="equ" val="65"/>
                  </dgm:constrLst>
                </dgm:if>
                <dgm:else name="Name138">
                  <dgm:constrLst>
                    <dgm:constr type="ctrX" for="ch" forName="bullet5a" refType="w" fact="0.11"/>
                    <dgm:constr type="ctrY" for="ch" forName="bullet5a" refType="h" fact="0.762"/>
                    <dgm:constr type="w" for="ch" forName="bullet5a" refType="w" fact="0.023"/>
                    <dgm:constr type="h" for="ch" forName="bullet5a" refType="w" refFor="ch" refForName="bullet5a"/>
                    <dgm:constr type="r" for="ch" forName="textBox5a" refType="ctrX" refFor="ch" refForName="bullet5a"/>
                    <dgm:constr type="b" for="ch" forName="textBox5a" refType="ctrY" refFor="ch" refForName="bullet5a"/>
                    <dgm:constr type="w" for="ch" forName="textBox5a" refType="w" fact="0.11"/>
                    <dgm:constr type="h" for="ch" forName="textBox5a" refType="h" fact="0.762"/>
                    <dgm:constr type="userA" refType="h" refFor="ch" refForName="bullet5a" fact="0.53"/>
                    <dgm:constr type="rMarg" for="ch" forName="textBox5a" refType="userA" fact="2.834"/>
                    <dgm:constr type="ctrX" for="ch" forName="bullet5b" refType="w" fact="0.241"/>
                    <dgm:constr type="ctrY" for="ch" forName="bullet5b" refType="h" fact="0.581"/>
                    <dgm:constr type="w" for="ch" forName="bullet5b" refType="w" fact="0.036"/>
                    <dgm:constr type="h" for="ch" forName="bullet5b" refType="w" refFor="ch" refForName="bullet5b"/>
                    <dgm:constr type="r" for="ch" forName="textBox5b" refType="ctrX" refFor="ch" refForName="bullet5b"/>
                    <dgm:constr type="b" for="ch" forName="textBox5b" refType="ctrY" refFor="ch" refForName="bullet5b"/>
                    <dgm:constr type="w" for="ch" forName="textBox5b" refType="w" fact="0.131"/>
                    <dgm:constr type="h" for="ch" forName="textBox5b" refType="h" fact="0.581"/>
                    <dgm:constr type="userB" refType="h" refFor="ch" refForName="bullet5b" fact="0.53"/>
                    <dgm:constr type="rMarg" for="ch" forName="textBox5b" refType="userB" fact="2.834"/>
                    <dgm:constr type="ctrX" for="ch" forName="bullet5c" refType="w" fact="0.407"/>
                    <dgm:constr type="ctrY" for="ch" forName="bullet5c" refType="h" fact="0.438"/>
                    <dgm:constr type="w" for="ch" forName="bullet5c" refType="w" fact="0.048"/>
                    <dgm:constr type="h" for="ch" forName="bullet5c" refType="w" refFor="ch" refForName="bullet5c"/>
                    <dgm:constr type="r" for="ch" forName="textBox5c" refType="ctrX" refFor="ch" refForName="bullet5c"/>
                    <dgm:constr type="b" for="ch" forName="textBox5c" refType="ctrY" refFor="ch" refForName="bullet5c"/>
                    <dgm:constr type="w" for="ch" forName="textBox5c" refType="w" fact="0.166"/>
                    <dgm:constr type="h" for="ch" forName="textBox5c" refType="h" fact="0.438"/>
                    <dgm:constr type="userC" refType="h" refFor="ch" refForName="bullet5c" fact="0.53"/>
                    <dgm:constr type="rMarg" for="ch" forName="textBox5c" refType="userC" fact="2.834"/>
                    <dgm:constr type="ctrX" for="ch" forName="bullet5d" refType="w" fact="0.6"/>
                    <dgm:constr type="ctrY" for="ch" forName="bullet5d" refType="h" fact="0.33"/>
                    <dgm:constr type="w" for="ch" forName="bullet5d" refType="w" fact="0.062"/>
                    <dgm:constr type="h" for="ch" forName="bullet5d" refType="w" refFor="ch" refForName="bullet5d"/>
                    <dgm:constr type="r" for="ch" forName="textBox5d" refType="ctrX" refFor="ch" refForName="bullet5d"/>
                    <dgm:constr type="b" for="ch" forName="textBox5d" refType="ctrY" refFor="ch" refForName="bullet5d"/>
                    <dgm:constr type="w" for="ch" forName="textBox5d" refType="w" fact="0.193"/>
                    <dgm:constr type="h" for="ch" forName="textBox5d" refType="h" fact="0.33"/>
                    <dgm:constr type="userD" refType="h" refFor="ch" refForName="bullet5d" fact="0.53"/>
                    <dgm:constr type="rMarg" for="ch" forName="textBox5d" refType="userD" fact="2.834"/>
                    <dgm:constr type="ctrX" for="ch" forName="bullet5e" refType="w" fact="0.8"/>
                    <dgm:constr type="ctrY" for="ch" forName="bullet5e" refType="h" fact="0.264"/>
                    <dgm:constr type="w" for="ch" forName="bullet5e" refType="w" fact="0.079"/>
                    <dgm:constr type="h" for="ch" forName="bullet5e" refType="w" refFor="ch" refForName="bullet5e"/>
                    <dgm:constr type="r" for="ch" forName="textBox5e" refType="ctrX" refFor="ch" refForName="bullet5e"/>
                    <dgm:constr type="b" for="ch" forName="textBox5e" refType="ctrY" refFor="ch" refForName="bullet5e"/>
                    <dgm:constr type="w" for="ch" forName="textBox5e" refType="w" fact="0.2"/>
                    <dgm:constr type="h" for="ch" forName="textBox5e" refType="h" fact="0.264"/>
                    <dgm:constr type="userE" refType="h" refFor="ch" refForName="bullet5e" fact="0.53"/>
                    <dgm:constr type="rMarg" for="ch" forName="textBox5e" refType="userE" fact="2.834"/>
                    <dgm:constr type="primFontSz" for="ch" ptType="node" op="equ" val="65"/>
                  </dgm:constrLst>
                </dgm:else>
              </dgm:choose>
              <dgm:ruleLst/>
              <dgm:forEach name="Name139" axis="ch" ptType="node" cnt="1">
                <dgm:layoutNode name="bullet5a" styleLbl="node1">
                  <dgm:alg type="sp"/>
                  <dgm:shape xmlns:r="http://schemas.openxmlformats.org/officeDocument/2006/relationships" type="ellipse" r:blip="">
                    <dgm:adjLst/>
                  </dgm:shape>
                  <dgm:presOf/>
                  <dgm:constrLst/>
                  <dgm:ruleLst/>
                </dgm:layoutNode>
                <dgm:layoutNode name="textBox5a" styleLbl="revTx">
                  <dgm:varLst>
                    <dgm:bulletEnabled val="1"/>
                  </dgm:varLst>
                  <dgm:choose name="Name140">
                    <dgm:if name="Name141" func="var" arg="dir" op="equ" val="norm">
                      <dgm:choose name="Name142">
                        <dgm:if name="Name143" axis="root des" ptType="all node" func="maxDepth" op="gt" val="1">
                          <dgm:alg type="tx">
                            <dgm:param type="txAnchorVert" val="t"/>
                            <dgm:param type="parTxLTRAlign" val="l"/>
                            <dgm:param type="parTxRTLAlign" val="r"/>
                          </dgm:alg>
                        </dgm:if>
                        <dgm:else name="Name144">
                          <dgm:alg type="tx">
                            <dgm:param type="txAnchorVert" val="t"/>
                            <dgm:param type="parTxLTRAlign" val="l"/>
                            <dgm:param type="parTxRTLAlign" val="l"/>
                          </dgm:alg>
                        </dgm:else>
                      </dgm:choose>
                    </dgm:if>
                    <dgm:else name="Name145">
                      <dgm:choose name="Name146">
                        <dgm:if name="Name147" axis="root des" ptType="all node" func="maxDepth" op="gt" val="1">
                          <dgm:alg type="tx">
                            <dgm:param type="txAnchorVert" val="b"/>
                            <dgm:param type="txAnchorVertCh" val="b"/>
                            <dgm:param type="parTxLTRAlign" val="l"/>
                            <dgm:param type="parTxRTLAlign" val="r"/>
                          </dgm:alg>
                        </dgm:if>
                        <dgm:else name="Name148">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49">
                    <dgm:if name="Name150" func="var" arg="dir" op="equ" val="norm">
                      <dgm:constrLst>
                        <dgm:constr type="rMarg"/>
                        <dgm:constr type="tMarg"/>
                        <dgm:constr type="bMarg"/>
                      </dgm:constrLst>
                    </dgm:if>
                    <dgm:else name="Name151">
                      <dgm:constrLst>
                        <dgm:constr type="lMarg"/>
                        <dgm:constr type="tMarg"/>
                        <dgm:constr type="bMarg"/>
                      </dgm:constrLst>
                    </dgm:else>
                  </dgm:choose>
                  <dgm:ruleLst>
                    <dgm:rule type="primFontSz" val="5" fact="NaN" max="NaN"/>
                  </dgm:ruleLst>
                </dgm:layoutNode>
              </dgm:forEach>
              <dgm:forEach name="Name152" axis="ch" ptType="node" st="2" cnt="1">
                <dgm:layoutNode name="bullet5b" styleLbl="node1">
                  <dgm:alg type="sp"/>
                  <dgm:shape xmlns:r="http://schemas.openxmlformats.org/officeDocument/2006/relationships" type="ellipse" r:blip="">
                    <dgm:adjLst/>
                  </dgm:shape>
                  <dgm:presOf/>
                  <dgm:constrLst/>
                  <dgm:ruleLst/>
                </dgm:layoutNode>
                <dgm:layoutNode name="textBox5b" styleLbl="revTx">
                  <dgm:varLst>
                    <dgm:bulletEnabled val="1"/>
                  </dgm:varLst>
                  <dgm:choose name="Name153">
                    <dgm:if name="Name154" func="var" arg="dir" op="equ" val="norm">
                      <dgm:choose name="Name155">
                        <dgm:if name="Name156" axis="root des" ptType="all node" func="maxDepth" op="gt" val="1">
                          <dgm:alg type="tx">
                            <dgm:param type="txAnchorVert" val="t"/>
                            <dgm:param type="parTxLTRAlign" val="l"/>
                            <dgm:param type="parTxRTLAlign" val="r"/>
                          </dgm:alg>
                        </dgm:if>
                        <dgm:else name="Name157">
                          <dgm:alg type="tx">
                            <dgm:param type="txAnchorVert" val="t"/>
                            <dgm:param type="parTxLTRAlign" val="l"/>
                            <dgm:param type="parTxRTLAlign" val="l"/>
                          </dgm:alg>
                        </dgm:else>
                      </dgm:choose>
                    </dgm:if>
                    <dgm:else name="Name158">
                      <dgm:choose name="Name159">
                        <dgm:if name="Name160" axis="root des" ptType="all node" func="maxDepth" op="gt" val="1">
                          <dgm:alg type="tx">
                            <dgm:param type="txAnchorVert" val="b"/>
                            <dgm:param type="txAnchorVertCh" val="b"/>
                            <dgm:param type="parTxLTRAlign" val="l"/>
                            <dgm:param type="parTxRTLAlign" val="r"/>
                          </dgm:alg>
                        </dgm:if>
                        <dgm:else name="Name161">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62">
                    <dgm:if name="Name163" func="var" arg="dir" op="equ" val="norm">
                      <dgm:constrLst>
                        <dgm:constr type="rMarg"/>
                        <dgm:constr type="tMarg"/>
                        <dgm:constr type="bMarg"/>
                      </dgm:constrLst>
                    </dgm:if>
                    <dgm:else name="Name164">
                      <dgm:constrLst>
                        <dgm:constr type="lMarg"/>
                        <dgm:constr type="tMarg"/>
                        <dgm:constr type="bMarg"/>
                      </dgm:constrLst>
                    </dgm:else>
                  </dgm:choose>
                  <dgm:ruleLst>
                    <dgm:rule type="primFontSz" val="5" fact="NaN" max="NaN"/>
                  </dgm:ruleLst>
                </dgm:layoutNode>
              </dgm:forEach>
              <dgm:forEach name="Name165" axis="ch" ptType="node" st="3" cnt="1">
                <dgm:layoutNode name="bullet5c" styleLbl="node1">
                  <dgm:alg type="sp"/>
                  <dgm:shape xmlns:r="http://schemas.openxmlformats.org/officeDocument/2006/relationships" type="ellipse" r:blip="">
                    <dgm:adjLst/>
                  </dgm:shape>
                  <dgm:presOf/>
                  <dgm:constrLst/>
                  <dgm:ruleLst/>
                </dgm:layoutNode>
                <dgm:layoutNode name="textBox5c" styleLbl="revTx">
                  <dgm:varLst>
                    <dgm:bulletEnabled val="1"/>
                  </dgm:varLst>
                  <dgm:choose name="Name166">
                    <dgm:if name="Name167" func="var" arg="dir" op="equ" val="norm">
                      <dgm:choose name="Name168">
                        <dgm:if name="Name169" axis="root des" ptType="all node" func="maxDepth" op="gt" val="1">
                          <dgm:alg type="tx">
                            <dgm:param type="txAnchorVert" val="t"/>
                            <dgm:param type="parTxLTRAlign" val="l"/>
                            <dgm:param type="parTxRTLAlign" val="r"/>
                          </dgm:alg>
                        </dgm:if>
                        <dgm:else name="Name170">
                          <dgm:alg type="tx">
                            <dgm:param type="txAnchorVert" val="t"/>
                            <dgm:param type="parTxLTRAlign" val="l"/>
                            <dgm:param type="parTxRTLAlign" val="l"/>
                          </dgm:alg>
                        </dgm:else>
                      </dgm:choose>
                    </dgm:if>
                    <dgm:else name="Name171">
                      <dgm:choose name="Name172">
                        <dgm:if name="Name173" axis="root des" ptType="all node" func="maxDepth" op="gt" val="1">
                          <dgm:alg type="tx">
                            <dgm:param type="txAnchorVert" val="b"/>
                            <dgm:param type="txAnchorVertCh" val="b"/>
                            <dgm:param type="parTxLTRAlign" val="l"/>
                            <dgm:param type="parTxRTLAlign" val="r"/>
                          </dgm:alg>
                        </dgm:if>
                        <dgm:else name="Name174">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75">
                    <dgm:if name="Name176" func="var" arg="dir" op="equ" val="norm">
                      <dgm:constrLst>
                        <dgm:constr type="rMarg"/>
                        <dgm:constr type="tMarg"/>
                        <dgm:constr type="bMarg"/>
                      </dgm:constrLst>
                    </dgm:if>
                    <dgm:else name="Name177">
                      <dgm:constrLst>
                        <dgm:constr type="lMarg"/>
                        <dgm:constr type="tMarg"/>
                        <dgm:constr type="bMarg"/>
                      </dgm:constrLst>
                    </dgm:else>
                  </dgm:choose>
                  <dgm:ruleLst>
                    <dgm:rule type="primFontSz" val="5" fact="NaN" max="NaN"/>
                  </dgm:ruleLst>
                </dgm:layoutNode>
              </dgm:forEach>
              <dgm:forEach name="Name178" axis="ch" ptType="node" st="4" cnt="1">
                <dgm:layoutNode name="bullet5d" styleLbl="node1">
                  <dgm:alg type="sp"/>
                  <dgm:shape xmlns:r="http://schemas.openxmlformats.org/officeDocument/2006/relationships" type="ellipse" r:blip="">
                    <dgm:adjLst/>
                  </dgm:shape>
                  <dgm:presOf/>
                  <dgm:constrLst/>
                  <dgm:ruleLst/>
                </dgm:layoutNode>
                <dgm:layoutNode name="textBox5d" styleLbl="revTx">
                  <dgm:varLst>
                    <dgm:bulletEnabled val="1"/>
                  </dgm:varLst>
                  <dgm:choose name="Name179">
                    <dgm:if name="Name180" func="var" arg="dir" op="equ" val="norm">
                      <dgm:choose name="Name181">
                        <dgm:if name="Name182" axis="root des" ptType="all node" func="maxDepth" op="gt" val="1">
                          <dgm:alg type="tx">
                            <dgm:param type="txAnchorVert" val="t"/>
                            <dgm:param type="parTxLTRAlign" val="l"/>
                            <dgm:param type="parTxRTLAlign" val="r"/>
                          </dgm:alg>
                        </dgm:if>
                        <dgm:else name="Name183">
                          <dgm:alg type="tx">
                            <dgm:param type="txAnchorVert" val="t"/>
                            <dgm:param type="parTxLTRAlign" val="l"/>
                            <dgm:param type="parTxRTLAlign" val="l"/>
                          </dgm:alg>
                        </dgm:else>
                      </dgm:choose>
                    </dgm:if>
                    <dgm:else name="Name184">
                      <dgm:choose name="Name185">
                        <dgm:if name="Name186" axis="root des" ptType="all node" func="maxDepth" op="gt" val="1">
                          <dgm:alg type="tx">
                            <dgm:param type="txAnchorVert" val="b"/>
                            <dgm:param type="txAnchorVertCh" val="b"/>
                            <dgm:param type="parTxLTRAlign" val="l"/>
                            <dgm:param type="parTxRTLAlign" val="r"/>
                          </dgm:alg>
                        </dgm:if>
                        <dgm:else name="Name187">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88">
                    <dgm:if name="Name189" func="var" arg="dir" op="equ" val="norm">
                      <dgm:constrLst>
                        <dgm:constr type="rMarg"/>
                        <dgm:constr type="tMarg"/>
                        <dgm:constr type="bMarg"/>
                      </dgm:constrLst>
                    </dgm:if>
                    <dgm:else name="Name190">
                      <dgm:constrLst>
                        <dgm:constr type="lMarg"/>
                        <dgm:constr type="tMarg"/>
                        <dgm:constr type="bMarg"/>
                      </dgm:constrLst>
                    </dgm:else>
                  </dgm:choose>
                  <dgm:ruleLst>
                    <dgm:rule type="primFontSz" val="5" fact="NaN" max="NaN"/>
                  </dgm:ruleLst>
                </dgm:layoutNode>
              </dgm:forEach>
              <dgm:forEach name="Name191" axis="ch" ptType="node" st="5" cnt="1">
                <dgm:layoutNode name="bullet5e" styleLbl="node1">
                  <dgm:alg type="sp"/>
                  <dgm:shape xmlns:r="http://schemas.openxmlformats.org/officeDocument/2006/relationships" type="ellipse" r:blip="">
                    <dgm:adjLst/>
                  </dgm:shape>
                  <dgm:presOf/>
                  <dgm:constrLst/>
                  <dgm:ruleLst/>
                </dgm:layoutNode>
                <dgm:layoutNode name="textBox5e" styleLbl="revTx">
                  <dgm:varLst>
                    <dgm:bulletEnabled val="1"/>
                  </dgm:varLst>
                  <dgm:choose name="Name192">
                    <dgm:if name="Name193" func="var" arg="dir" op="equ" val="norm">
                      <dgm:choose name="Name194">
                        <dgm:if name="Name195" axis="root des" ptType="all node" func="maxDepth" op="gt" val="1">
                          <dgm:alg type="tx">
                            <dgm:param type="txAnchorVert" val="t"/>
                            <dgm:param type="parTxLTRAlign" val="l"/>
                            <dgm:param type="parTxRTLAlign" val="r"/>
                          </dgm:alg>
                        </dgm:if>
                        <dgm:else name="Name196">
                          <dgm:alg type="tx">
                            <dgm:param type="txAnchorVert" val="t"/>
                            <dgm:param type="parTxLTRAlign" val="l"/>
                            <dgm:param type="parTxRTLAlign" val="l"/>
                          </dgm:alg>
                        </dgm:else>
                      </dgm:choose>
                    </dgm:if>
                    <dgm:else name="Name197">
                      <dgm:choose name="Name198">
                        <dgm:if name="Name199" axis="root des" ptType="all node" func="maxDepth" op="gt" val="1">
                          <dgm:alg type="tx">
                            <dgm:param type="txAnchorVert" val="b"/>
                            <dgm:param type="txAnchorVertCh" val="b"/>
                            <dgm:param type="parTxLTRAlign" val="l"/>
                            <dgm:param type="parTxRTLAlign" val="r"/>
                          </dgm:alg>
                        </dgm:if>
                        <dgm:else name="Name200">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201">
                    <dgm:if name="Name202" func="var" arg="dir" op="equ" val="norm">
                      <dgm:constrLst>
                        <dgm:constr type="rMarg"/>
                        <dgm:constr type="tMarg"/>
                        <dgm:constr type="bMarg"/>
                      </dgm:constrLst>
                    </dgm:if>
                    <dgm:else name="Name203">
                      <dgm:constrLst>
                        <dgm:constr type="lMarg"/>
                        <dgm:constr type="tMarg"/>
                        <dgm:constr type="bMarg"/>
                      </dgm:constrLst>
                    </dgm:else>
                  </dgm:choose>
                  <dgm:ruleLst>
                    <dgm:rule type="primFontSz" val="5" fact="NaN" max="NaN"/>
                  </dgm:ruleLst>
                </dgm:layoutNode>
              </dgm:forEach>
            </dgm:layoutNode>
          </dgm:else>
        </dgm:choose>
      </dgm:if>
      <dgm:else name="Name204"/>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0.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1.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2.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3.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4.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5.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6.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7.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8.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9.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0.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1.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2.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3.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ço Reservado para Cabeçalho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pt-BR"/>
          </a:p>
        </p:txBody>
      </p:sp>
      <p:sp>
        <p:nvSpPr>
          <p:cNvPr id="3" name="Espaço Reservado para Data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6F4FC0F1-E238-472E-A764-DBFF18B0E41E}" type="datetimeFigureOut">
              <a:rPr lang="pt-BR" smtClean="0"/>
              <a:t>09/11/2015</a:t>
            </a:fld>
            <a:endParaRPr lang="pt-BR"/>
          </a:p>
        </p:txBody>
      </p:sp>
      <p:sp>
        <p:nvSpPr>
          <p:cNvPr id="4" name="Espaço Reservado para Imagem de Slide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pt-BR"/>
          </a:p>
        </p:txBody>
      </p:sp>
      <p:sp>
        <p:nvSpPr>
          <p:cNvPr id="5" name="Espaço Reservado para Anotações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6" name="Espaço Reservado para Rodapé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pt-BR"/>
          </a:p>
        </p:txBody>
      </p:sp>
      <p:sp>
        <p:nvSpPr>
          <p:cNvPr id="7" name="Espaço Reservado para Número de Slide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994089A9-0963-4732-8CC0-01A384D1202C}" type="slidenum">
              <a:rPr lang="pt-BR" smtClean="0"/>
              <a:t>‹#›</a:t>
            </a:fld>
            <a:endParaRPr lang="pt-BR"/>
          </a:p>
        </p:txBody>
      </p:sp>
    </p:spTree>
    <p:extLst>
      <p:ext uri="{BB962C8B-B14F-4D97-AF65-F5344CB8AC3E}">
        <p14:creationId xmlns:p14="http://schemas.microsoft.com/office/powerpoint/2010/main" val="174840872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Espaço Reservado para Imagem de Slide 1"/>
          <p:cNvSpPr>
            <a:spLocks noGrp="1" noRot="1" noChangeAspect="1" noTextEdit="1"/>
          </p:cNvSpPr>
          <p:nvPr>
            <p:ph type="sldImg"/>
          </p:nvPr>
        </p:nvSpPr>
        <p:spPr>
          <a:xfrm>
            <a:off x="381000" y="685800"/>
            <a:ext cx="6096000" cy="3429000"/>
          </a:xfrm>
          <a:ln/>
        </p:spPr>
      </p:sp>
      <p:sp>
        <p:nvSpPr>
          <p:cNvPr id="51203" name="Espaço Reservado para Anotações 2"/>
          <p:cNvSpPr>
            <a:spLocks noGrp="1"/>
          </p:cNvSpPr>
          <p:nvPr>
            <p:ph type="body" idx="1"/>
          </p:nvPr>
        </p:nvSpPr>
        <p:spPr>
          <a:xfrm>
            <a:off x="685800" y="4343737"/>
            <a:ext cx="5486400" cy="4114725"/>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smtClean="0">
              <a:latin typeface="Times New Roman" pitchFamily="18" charset="0"/>
              <a:ea typeface="ＭＳ Ｐゴシック" pitchFamily="34" charset="-128"/>
            </a:endParaRPr>
          </a:p>
        </p:txBody>
      </p:sp>
      <p:sp>
        <p:nvSpPr>
          <p:cNvPr id="51204" name="Espaço Reservado para Cabeçalho 3"/>
          <p:cNvSpPr>
            <a:spLocks noGrp="1"/>
          </p:cNvSpPr>
          <p:nvPr>
            <p:ph type="hdr"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3200" b="1">
                <a:solidFill>
                  <a:schemeClr val="tx1"/>
                </a:solidFill>
                <a:latin typeface="Times New Roman" pitchFamily="18" charset="0"/>
              </a:defRPr>
            </a:lvl1pPr>
            <a:lvl2pPr marL="742950" indent="-285750" eaLnBrk="0" hangingPunct="0">
              <a:defRPr sz="3200" b="1">
                <a:solidFill>
                  <a:schemeClr val="tx1"/>
                </a:solidFill>
                <a:latin typeface="Times New Roman" pitchFamily="18" charset="0"/>
              </a:defRPr>
            </a:lvl2pPr>
            <a:lvl3pPr marL="1143000" indent="-228600" eaLnBrk="0" hangingPunct="0">
              <a:defRPr sz="3200" b="1">
                <a:solidFill>
                  <a:schemeClr val="tx1"/>
                </a:solidFill>
                <a:latin typeface="Times New Roman" pitchFamily="18" charset="0"/>
              </a:defRPr>
            </a:lvl3pPr>
            <a:lvl4pPr marL="1600200" indent="-228600" eaLnBrk="0" hangingPunct="0">
              <a:defRPr sz="3200" b="1">
                <a:solidFill>
                  <a:schemeClr val="tx1"/>
                </a:solidFill>
                <a:latin typeface="Times New Roman" pitchFamily="18" charset="0"/>
              </a:defRPr>
            </a:lvl4pPr>
            <a:lvl5pPr marL="2057400" indent="-228600" eaLnBrk="0" hangingPunct="0">
              <a:defRPr sz="3200" b="1">
                <a:solidFill>
                  <a:schemeClr val="tx1"/>
                </a:solidFill>
                <a:latin typeface="Times New Roman" pitchFamily="18" charset="0"/>
              </a:defRPr>
            </a:lvl5pPr>
            <a:lvl6pPr marL="2514600" indent="-228600" eaLnBrk="0" fontAlgn="base" hangingPunct="0">
              <a:spcBef>
                <a:spcPct val="0"/>
              </a:spcBef>
              <a:spcAft>
                <a:spcPct val="0"/>
              </a:spcAft>
              <a:defRPr sz="3200" b="1">
                <a:solidFill>
                  <a:schemeClr val="tx1"/>
                </a:solidFill>
                <a:latin typeface="Times New Roman" pitchFamily="18" charset="0"/>
              </a:defRPr>
            </a:lvl6pPr>
            <a:lvl7pPr marL="2971800" indent="-228600" eaLnBrk="0" fontAlgn="base" hangingPunct="0">
              <a:spcBef>
                <a:spcPct val="0"/>
              </a:spcBef>
              <a:spcAft>
                <a:spcPct val="0"/>
              </a:spcAft>
              <a:defRPr sz="3200" b="1">
                <a:solidFill>
                  <a:schemeClr val="tx1"/>
                </a:solidFill>
                <a:latin typeface="Times New Roman" pitchFamily="18" charset="0"/>
              </a:defRPr>
            </a:lvl7pPr>
            <a:lvl8pPr marL="3429000" indent="-228600" eaLnBrk="0" fontAlgn="base" hangingPunct="0">
              <a:spcBef>
                <a:spcPct val="0"/>
              </a:spcBef>
              <a:spcAft>
                <a:spcPct val="0"/>
              </a:spcAft>
              <a:defRPr sz="3200" b="1">
                <a:solidFill>
                  <a:schemeClr val="tx1"/>
                </a:solidFill>
                <a:latin typeface="Times New Roman" pitchFamily="18" charset="0"/>
              </a:defRPr>
            </a:lvl8pPr>
            <a:lvl9pPr marL="3886200" indent="-228600" eaLnBrk="0" fontAlgn="base" hangingPunct="0">
              <a:spcBef>
                <a:spcPct val="0"/>
              </a:spcBef>
              <a:spcAft>
                <a:spcPct val="0"/>
              </a:spcAft>
              <a:defRPr sz="3200" b="1">
                <a:solidFill>
                  <a:schemeClr val="tx1"/>
                </a:solidFill>
                <a:latin typeface="Times New Roman" pitchFamily="18" charset="0"/>
              </a:defRPr>
            </a:lvl9pPr>
          </a:lstStyle>
          <a:p>
            <a:r>
              <a:rPr lang="pt-BR" sz="1200" b="0" smtClean="0">
                <a:solidFill>
                  <a:srgbClr val="000000"/>
                </a:solidFill>
                <a:ea typeface="ＭＳ Ｐゴシック" pitchFamily="34" charset="-128"/>
              </a:rPr>
              <a:t>Curso ABNT NBR ISO/IEC 17011:2005</a:t>
            </a:r>
          </a:p>
        </p:txBody>
      </p:sp>
    </p:spTree>
    <p:extLst>
      <p:ext uri="{BB962C8B-B14F-4D97-AF65-F5344CB8AC3E}">
        <p14:creationId xmlns:p14="http://schemas.microsoft.com/office/powerpoint/2010/main" val="247387214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Espaço Reservado para Imagem de Slide 1"/>
          <p:cNvSpPr>
            <a:spLocks noGrp="1" noRot="1" noChangeAspect="1" noTextEdit="1"/>
          </p:cNvSpPr>
          <p:nvPr>
            <p:ph type="sldImg"/>
          </p:nvPr>
        </p:nvSpPr>
        <p:spPr>
          <a:xfrm>
            <a:off x="381000" y="685800"/>
            <a:ext cx="6096000" cy="3429000"/>
          </a:xfrm>
          <a:ln/>
        </p:spPr>
      </p:sp>
      <p:sp>
        <p:nvSpPr>
          <p:cNvPr id="24579" name="Espaço Reservado para Anotações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dirty="0" smtClean="0"/>
          </a:p>
        </p:txBody>
      </p:sp>
      <p:sp>
        <p:nvSpPr>
          <p:cNvPr id="24580" name="Espaço Reservado para Número de Slide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3200" b="1">
                <a:solidFill>
                  <a:schemeClr val="tx1"/>
                </a:solidFill>
                <a:latin typeface="Times New Roman" pitchFamily="18" charset="0"/>
              </a:defRPr>
            </a:lvl1pPr>
            <a:lvl2pPr marL="742950" indent="-285750">
              <a:defRPr sz="3200" b="1">
                <a:solidFill>
                  <a:schemeClr val="tx1"/>
                </a:solidFill>
                <a:latin typeface="Times New Roman" pitchFamily="18" charset="0"/>
              </a:defRPr>
            </a:lvl2pPr>
            <a:lvl3pPr marL="1143000" indent="-228600">
              <a:defRPr sz="3200" b="1">
                <a:solidFill>
                  <a:schemeClr val="tx1"/>
                </a:solidFill>
                <a:latin typeface="Times New Roman" pitchFamily="18" charset="0"/>
              </a:defRPr>
            </a:lvl3pPr>
            <a:lvl4pPr marL="1600200" indent="-228600">
              <a:defRPr sz="3200" b="1">
                <a:solidFill>
                  <a:schemeClr val="tx1"/>
                </a:solidFill>
                <a:latin typeface="Times New Roman" pitchFamily="18" charset="0"/>
              </a:defRPr>
            </a:lvl4pPr>
            <a:lvl5pPr marL="2057400" indent="-228600">
              <a:defRPr sz="3200" b="1">
                <a:solidFill>
                  <a:schemeClr val="tx1"/>
                </a:solidFill>
                <a:latin typeface="Times New Roman" pitchFamily="18" charset="0"/>
              </a:defRPr>
            </a:lvl5pPr>
            <a:lvl6pPr marL="2514600" indent="-228600" algn="ctr" eaLnBrk="0" fontAlgn="base" hangingPunct="0">
              <a:spcBef>
                <a:spcPct val="0"/>
              </a:spcBef>
              <a:spcAft>
                <a:spcPct val="0"/>
              </a:spcAft>
              <a:defRPr sz="3200" b="1">
                <a:solidFill>
                  <a:schemeClr val="tx1"/>
                </a:solidFill>
                <a:latin typeface="Times New Roman" pitchFamily="18" charset="0"/>
              </a:defRPr>
            </a:lvl6pPr>
            <a:lvl7pPr marL="2971800" indent="-228600" algn="ctr" eaLnBrk="0" fontAlgn="base" hangingPunct="0">
              <a:spcBef>
                <a:spcPct val="0"/>
              </a:spcBef>
              <a:spcAft>
                <a:spcPct val="0"/>
              </a:spcAft>
              <a:defRPr sz="3200" b="1">
                <a:solidFill>
                  <a:schemeClr val="tx1"/>
                </a:solidFill>
                <a:latin typeface="Times New Roman" pitchFamily="18" charset="0"/>
              </a:defRPr>
            </a:lvl7pPr>
            <a:lvl8pPr marL="3429000" indent="-228600" algn="ctr" eaLnBrk="0" fontAlgn="base" hangingPunct="0">
              <a:spcBef>
                <a:spcPct val="0"/>
              </a:spcBef>
              <a:spcAft>
                <a:spcPct val="0"/>
              </a:spcAft>
              <a:defRPr sz="3200" b="1">
                <a:solidFill>
                  <a:schemeClr val="tx1"/>
                </a:solidFill>
                <a:latin typeface="Times New Roman" pitchFamily="18" charset="0"/>
              </a:defRPr>
            </a:lvl8pPr>
            <a:lvl9pPr marL="3886200" indent="-228600" algn="ctr" eaLnBrk="0" fontAlgn="base" hangingPunct="0">
              <a:spcBef>
                <a:spcPct val="0"/>
              </a:spcBef>
              <a:spcAft>
                <a:spcPct val="0"/>
              </a:spcAft>
              <a:defRPr sz="3200" b="1">
                <a:solidFill>
                  <a:schemeClr val="tx1"/>
                </a:solidFill>
                <a:latin typeface="Times New Roman" pitchFamily="18" charset="0"/>
              </a:defRPr>
            </a:lvl9pPr>
          </a:lstStyle>
          <a:p>
            <a:fld id="{660D2119-AB9A-41E4-99A5-21DE7251F6F0}" type="slidenum">
              <a:rPr lang="pt-BR" sz="1200" b="0" smtClean="0"/>
              <a:pPr/>
              <a:t>4</a:t>
            </a:fld>
            <a:endParaRPr lang="pt-BR" sz="1200" b="0" dirty="0" smtClean="0"/>
          </a:p>
        </p:txBody>
      </p:sp>
    </p:spTree>
    <p:extLst>
      <p:ext uri="{BB962C8B-B14F-4D97-AF65-F5344CB8AC3E}">
        <p14:creationId xmlns:p14="http://schemas.microsoft.com/office/powerpoint/2010/main" val="100920551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Espaço Reservado para Imagem de Slide 1"/>
          <p:cNvSpPr>
            <a:spLocks noGrp="1" noRot="1" noChangeAspect="1" noTextEdit="1"/>
          </p:cNvSpPr>
          <p:nvPr>
            <p:ph type="sldImg"/>
          </p:nvPr>
        </p:nvSpPr>
        <p:spPr>
          <a:xfrm>
            <a:off x="381000" y="685800"/>
            <a:ext cx="6096000" cy="3429000"/>
          </a:xfrm>
          <a:ln/>
        </p:spPr>
      </p:sp>
      <p:sp>
        <p:nvSpPr>
          <p:cNvPr id="24579" name="Espaço Reservado para Anotações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dirty="0" smtClean="0"/>
          </a:p>
        </p:txBody>
      </p:sp>
      <p:sp>
        <p:nvSpPr>
          <p:cNvPr id="24580" name="Espaço Reservado para Número de Slide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3200" b="1">
                <a:solidFill>
                  <a:schemeClr val="tx1"/>
                </a:solidFill>
                <a:latin typeface="Times New Roman" pitchFamily="18" charset="0"/>
              </a:defRPr>
            </a:lvl1pPr>
            <a:lvl2pPr marL="742950" indent="-285750">
              <a:defRPr sz="3200" b="1">
                <a:solidFill>
                  <a:schemeClr val="tx1"/>
                </a:solidFill>
                <a:latin typeface="Times New Roman" pitchFamily="18" charset="0"/>
              </a:defRPr>
            </a:lvl2pPr>
            <a:lvl3pPr marL="1143000" indent="-228600">
              <a:defRPr sz="3200" b="1">
                <a:solidFill>
                  <a:schemeClr val="tx1"/>
                </a:solidFill>
                <a:latin typeface="Times New Roman" pitchFamily="18" charset="0"/>
              </a:defRPr>
            </a:lvl3pPr>
            <a:lvl4pPr marL="1600200" indent="-228600">
              <a:defRPr sz="3200" b="1">
                <a:solidFill>
                  <a:schemeClr val="tx1"/>
                </a:solidFill>
                <a:latin typeface="Times New Roman" pitchFamily="18" charset="0"/>
              </a:defRPr>
            </a:lvl4pPr>
            <a:lvl5pPr marL="2057400" indent="-228600">
              <a:defRPr sz="3200" b="1">
                <a:solidFill>
                  <a:schemeClr val="tx1"/>
                </a:solidFill>
                <a:latin typeface="Times New Roman" pitchFamily="18" charset="0"/>
              </a:defRPr>
            </a:lvl5pPr>
            <a:lvl6pPr marL="2514600" indent="-228600" algn="ctr" eaLnBrk="0" fontAlgn="base" hangingPunct="0">
              <a:spcBef>
                <a:spcPct val="0"/>
              </a:spcBef>
              <a:spcAft>
                <a:spcPct val="0"/>
              </a:spcAft>
              <a:defRPr sz="3200" b="1">
                <a:solidFill>
                  <a:schemeClr val="tx1"/>
                </a:solidFill>
                <a:latin typeface="Times New Roman" pitchFamily="18" charset="0"/>
              </a:defRPr>
            </a:lvl6pPr>
            <a:lvl7pPr marL="2971800" indent="-228600" algn="ctr" eaLnBrk="0" fontAlgn="base" hangingPunct="0">
              <a:spcBef>
                <a:spcPct val="0"/>
              </a:spcBef>
              <a:spcAft>
                <a:spcPct val="0"/>
              </a:spcAft>
              <a:defRPr sz="3200" b="1">
                <a:solidFill>
                  <a:schemeClr val="tx1"/>
                </a:solidFill>
                <a:latin typeface="Times New Roman" pitchFamily="18" charset="0"/>
              </a:defRPr>
            </a:lvl7pPr>
            <a:lvl8pPr marL="3429000" indent="-228600" algn="ctr" eaLnBrk="0" fontAlgn="base" hangingPunct="0">
              <a:spcBef>
                <a:spcPct val="0"/>
              </a:spcBef>
              <a:spcAft>
                <a:spcPct val="0"/>
              </a:spcAft>
              <a:defRPr sz="3200" b="1">
                <a:solidFill>
                  <a:schemeClr val="tx1"/>
                </a:solidFill>
                <a:latin typeface="Times New Roman" pitchFamily="18" charset="0"/>
              </a:defRPr>
            </a:lvl8pPr>
            <a:lvl9pPr marL="3886200" indent="-228600" algn="ctr" eaLnBrk="0" fontAlgn="base" hangingPunct="0">
              <a:spcBef>
                <a:spcPct val="0"/>
              </a:spcBef>
              <a:spcAft>
                <a:spcPct val="0"/>
              </a:spcAft>
              <a:defRPr sz="3200" b="1">
                <a:solidFill>
                  <a:schemeClr val="tx1"/>
                </a:solidFill>
                <a:latin typeface="Times New Roman" pitchFamily="18" charset="0"/>
              </a:defRPr>
            </a:lvl9pPr>
          </a:lstStyle>
          <a:p>
            <a:fld id="{660D2119-AB9A-41E4-99A5-21DE7251F6F0}" type="slidenum">
              <a:rPr lang="pt-BR" sz="1200" b="0" smtClean="0"/>
              <a:pPr/>
              <a:t>5</a:t>
            </a:fld>
            <a:endParaRPr lang="pt-BR" sz="1200" b="0" dirty="0" smtClean="0"/>
          </a:p>
        </p:txBody>
      </p:sp>
    </p:spTree>
    <p:extLst>
      <p:ext uri="{BB962C8B-B14F-4D97-AF65-F5344CB8AC3E}">
        <p14:creationId xmlns:p14="http://schemas.microsoft.com/office/powerpoint/2010/main" val="364606876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Espaço Reservado para Imagem de Slide 1"/>
          <p:cNvSpPr>
            <a:spLocks noGrp="1" noRot="1" noChangeAspect="1" noTextEdit="1"/>
          </p:cNvSpPr>
          <p:nvPr>
            <p:ph type="sldImg"/>
          </p:nvPr>
        </p:nvSpPr>
        <p:spPr>
          <a:xfrm>
            <a:off x="381000" y="685800"/>
            <a:ext cx="6096000" cy="3429000"/>
          </a:xfrm>
          <a:ln/>
        </p:spPr>
      </p:sp>
      <p:sp>
        <p:nvSpPr>
          <p:cNvPr id="54275" name="Espaço Reservado para Anotações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174625">
              <a:lnSpc>
                <a:spcPct val="125000"/>
              </a:lnSpc>
            </a:pPr>
            <a:r>
              <a:rPr lang="pt-BR" sz="900" smtClean="0">
                <a:solidFill>
                  <a:srgbClr val="FF0000"/>
                </a:solidFill>
                <a:latin typeface="Arial" pitchFamily="34" charset="0"/>
              </a:rPr>
              <a:t>A aderência a estes princípios é um pré-requisito para se fornecer conclusões de avaliação que são relevantes e suficientes, bem como para permitir que auditores que trabalhem independentemente entre si cheguem a conclusões semelhantes em circunstâncias semelhantes.</a:t>
            </a:r>
          </a:p>
        </p:txBody>
      </p:sp>
      <p:sp>
        <p:nvSpPr>
          <p:cNvPr id="54276" name="Espaço Reservado para Número de Slide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3200" b="1">
                <a:solidFill>
                  <a:schemeClr val="tx1"/>
                </a:solidFill>
                <a:latin typeface="Times New Roman" pitchFamily="18" charset="0"/>
              </a:defRPr>
            </a:lvl1pPr>
            <a:lvl2pPr marL="742950" indent="-285750" eaLnBrk="0" hangingPunct="0">
              <a:defRPr sz="3200" b="1">
                <a:solidFill>
                  <a:schemeClr val="tx1"/>
                </a:solidFill>
                <a:latin typeface="Times New Roman" pitchFamily="18" charset="0"/>
              </a:defRPr>
            </a:lvl2pPr>
            <a:lvl3pPr marL="1143000" indent="-228600" eaLnBrk="0" hangingPunct="0">
              <a:defRPr sz="3200" b="1">
                <a:solidFill>
                  <a:schemeClr val="tx1"/>
                </a:solidFill>
                <a:latin typeface="Times New Roman" pitchFamily="18" charset="0"/>
              </a:defRPr>
            </a:lvl3pPr>
            <a:lvl4pPr marL="1600200" indent="-228600" eaLnBrk="0" hangingPunct="0">
              <a:defRPr sz="3200" b="1">
                <a:solidFill>
                  <a:schemeClr val="tx1"/>
                </a:solidFill>
                <a:latin typeface="Times New Roman" pitchFamily="18" charset="0"/>
              </a:defRPr>
            </a:lvl4pPr>
            <a:lvl5pPr marL="2057400" indent="-228600" eaLnBrk="0" hangingPunct="0">
              <a:defRPr sz="3200" b="1">
                <a:solidFill>
                  <a:schemeClr val="tx1"/>
                </a:solidFill>
                <a:latin typeface="Times New Roman" pitchFamily="18" charset="0"/>
              </a:defRPr>
            </a:lvl5pPr>
            <a:lvl6pPr marL="2514600" indent="-228600" eaLnBrk="0" fontAlgn="base" hangingPunct="0">
              <a:spcBef>
                <a:spcPct val="0"/>
              </a:spcBef>
              <a:spcAft>
                <a:spcPct val="0"/>
              </a:spcAft>
              <a:defRPr sz="3200" b="1">
                <a:solidFill>
                  <a:schemeClr val="tx1"/>
                </a:solidFill>
                <a:latin typeface="Times New Roman" pitchFamily="18" charset="0"/>
              </a:defRPr>
            </a:lvl6pPr>
            <a:lvl7pPr marL="2971800" indent="-228600" eaLnBrk="0" fontAlgn="base" hangingPunct="0">
              <a:spcBef>
                <a:spcPct val="0"/>
              </a:spcBef>
              <a:spcAft>
                <a:spcPct val="0"/>
              </a:spcAft>
              <a:defRPr sz="3200" b="1">
                <a:solidFill>
                  <a:schemeClr val="tx1"/>
                </a:solidFill>
                <a:latin typeface="Times New Roman" pitchFamily="18" charset="0"/>
              </a:defRPr>
            </a:lvl7pPr>
            <a:lvl8pPr marL="3429000" indent="-228600" eaLnBrk="0" fontAlgn="base" hangingPunct="0">
              <a:spcBef>
                <a:spcPct val="0"/>
              </a:spcBef>
              <a:spcAft>
                <a:spcPct val="0"/>
              </a:spcAft>
              <a:defRPr sz="3200" b="1">
                <a:solidFill>
                  <a:schemeClr val="tx1"/>
                </a:solidFill>
                <a:latin typeface="Times New Roman" pitchFamily="18" charset="0"/>
              </a:defRPr>
            </a:lvl8pPr>
            <a:lvl9pPr marL="3886200" indent="-228600" eaLnBrk="0" fontAlgn="base" hangingPunct="0">
              <a:spcBef>
                <a:spcPct val="0"/>
              </a:spcBef>
              <a:spcAft>
                <a:spcPct val="0"/>
              </a:spcAft>
              <a:defRPr sz="3200" b="1">
                <a:solidFill>
                  <a:schemeClr val="tx1"/>
                </a:solidFill>
                <a:latin typeface="Times New Roman" pitchFamily="18" charset="0"/>
              </a:defRPr>
            </a:lvl9pPr>
          </a:lstStyle>
          <a:p>
            <a:fld id="{E943CEFD-67B3-4FB0-8089-31330998B14B}" type="slidenum">
              <a:rPr lang="pt-BR" sz="1200" b="0" smtClean="0"/>
              <a:pPr/>
              <a:t>13</a:t>
            </a:fld>
            <a:endParaRPr lang="pt-BR" sz="1200" b="0" smtClean="0"/>
          </a:p>
        </p:txBody>
      </p:sp>
    </p:spTree>
    <p:extLst>
      <p:ext uri="{BB962C8B-B14F-4D97-AF65-F5344CB8AC3E}">
        <p14:creationId xmlns:p14="http://schemas.microsoft.com/office/powerpoint/2010/main" val="272477102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Espaço Reservado para Imagem de Slide 1"/>
          <p:cNvSpPr>
            <a:spLocks noGrp="1" noRot="1" noChangeAspect="1" noTextEdit="1"/>
          </p:cNvSpPr>
          <p:nvPr>
            <p:ph type="sldImg"/>
          </p:nvPr>
        </p:nvSpPr>
        <p:spPr>
          <a:xfrm>
            <a:off x="381000" y="685800"/>
            <a:ext cx="6096000" cy="3429000"/>
          </a:xfrm>
          <a:ln/>
        </p:spPr>
      </p:sp>
      <p:sp>
        <p:nvSpPr>
          <p:cNvPr id="55299" name="Espaço Reservado para Anotações 2"/>
          <p:cNvSpPr>
            <a:spLocks noGrp="1"/>
          </p:cNvSpPr>
          <p:nvPr>
            <p:ph type="body" idx="1"/>
          </p:nvPr>
        </p:nvSpPr>
        <p:spPr>
          <a:xfrm>
            <a:off x="685800" y="4343737"/>
            <a:ext cx="5486400" cy="4114725"/>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smtClean="0">
              <a:latin typeface="Times New Roman" pitchFamily="18" charset="0"/>
              <a:ea typeface="ＭＳ Ｐゴシック" pitchFamily="34" charset="-128"/>
            </a:endParaRPr>
          </a:p>
        </p:txBody>
      </p:sp>
      <p:sp>
        <p:nvSpPr>
          <p:cNvPr id="55300" name="Espaço Reservado para Cabeçalho 3"/>
          <p:cNvSpPr>
            <a:spLocks noGrp="1"/>
          </p:cNvSpPr>
          <p:nvPr>
            <p:ph type="hdr"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3200" b="1">
                <a:solidFill>
                  <a:schemeClr val="tx1"/>
                </a:solidFill>
                <a:latin typeface="Times New Roman" pitchFamily="18" charset="0"/>
              </a:defRPr>
            </a:lvl1pPr>
            <a:lvl2pPr marL="742950" indent="-285750" eaLnBrk="0" hangingPunct="0">
              <a:defRPr sz="3200" b="1">
                <a:solidFill>
                  <a:schemeClr val="tx1"/>
                </a:solidFill>
                <a:latin typeface="Times New Roman" pitchFamily="18" charset="0"/>
              </a:defRPr>
            </a:lvl2pPr>
            <a:lvl3pPr marL="1143000" indent="-228600" eaLnBrk="0" hangingPunct="0">
              <a:defRPr sz="3200" b="1">
                <a:solidFill>
                  <a:schemeClr val="tx1"/>
                </a:solidFill>
                <a:latin typeface="Times New Roman" pitchFamily="18" charset="0"/>
              </a:defRPr>
            </a:lvl3pPr>
            <a:lvl4pPr marL="1600200" indent="-228600" eaLnBrk="0" hangingPunct="0">
              <a:defRPr sz="3200" b="1">
                <a:solidFill>
                  <a:schemeClr val="tx1"/>
                </a:solidFill>
                <a:latin typeface="Times New Roman" pitchFamily="18" charset="0"/>
              </a:defRPr>
            </a:lvl4pPr>
            <a:lvl5pPr marL="2057400" indent="-228600" eaLnBrk="0" hangingPunct="0">
              <a:defRPr sz="3200" b="1">
                <a:solidFill>
                  <a:schemeClr val="tx1"/>
                </a:solidFill>
                <a:latin typeface="Times New Roman" pitchFamily="18" charset="0"/>
              </a:defRPr>
            </a:lvl5pPr>
            <a:lvl6pPr marL="2514600" indent="-228600" eaLnBrk="0" fontAlgn="base" hangingPunct="0">
              <a:spcBef>
                <a:spcPct val="0"/>
              </a:spcBef>
              <a:spcAft>
                <a:spcPct val="0"/>
              </a:spcAft>
              <a:defRPr sz="3200" b="1">
                <a:solidFill>
                  <a:schemeClr val="tx1"/>
                </a:solidFill>
                <a:latin typeface="Times New Roman" pitchFamily="18" charset="0"/>
              </a:defRPr>
            </a:lvl6pPr>
            <a:lvl7pPr marL="2971800" indent="-228600" eaLnBrk="0" fontAlgn="base" hangingPunct="0">
              <a:spcBef>
                <a:spcPct val="0"/>
              </a:spcBef>
              <a:spcAft>
                <a:spcPct val="0"/>
              </a:spcAft>
              <a:defRPr sz="3200" b="1">
                <a:solidFill>
                  <a:schemeClr val="tx1"/>
                </a:solidFill>
                <a:latin typeface="Times New Roman" pitchFamily="18" charset="0"/>
              </a:defRPr>
            </a:lvl7pPr>
            <a:lvl8pPr marL="3429000" indent="-228600" eaLnBrk="0" fontAlgn="base" hangingPunct="0">
              <a:spcBef>
                <a:spcPct val="0"/>
              </a:spcBef>
              <a:spcAft>
                <a:spcPct val="0"/>
              </a:spcAft>
              <a:defRPr sz="3200" b="1">
                <a:solidFill>
                  <a:schemeClr val="tx1"/>
                </a:solidFill>
                <a:latin typeface="Times New Roman" pitchFamily="18" charset="0"/>
              </a:defRPr>
            </a:lvl8pPr>
            <a:lvl9pPr marL="3886200" indent="-228600" eaLnBrk="0" fontAlgn="base" hangingPunct="0">
              <a:spcBef>
                <a:spcPct val="0"/>
              </a:spcBef>
              <a:spcAft>
                <a:spcPct val="0"/>
              </a:spcAft>
              <a:defRPr sz="3200" b="1">
                <a:solidFill>
                  <a:schemeClr val="tx1"/>
                </a:solidFill>
                <a:latin typeface="Times New Roman" pitchFamily="18" charset="0"/>
              </a:defRPr>
            </a:lvl9pPr>
          </a:lstStyle>
          <a:p>
            <a:r>
              <a:rPr lang="pt-BR" sz="1200" b="0" smtClean="0">
                <a:solidFill>
                  <a:srgbClr val="000000"/>
                </a:solidFill>
                <a:ea typeface="ＭＳ Ｐゴシック" pitchFamily="34" charset="-128"/>
              </a:rPr>
              <a:t>Curso ABNT NBR ISO/IEC 17011:2005</a:t>
            </a:r>
          </a:p>
        </p:txBody>
      </p:sp>
    </p:spTree>
    <p:extLst>
      <p:ext uri="{BB962C8B-B14F-4D97-AF65-F5344CB8AC3E}">
        <p14:creationId xmlns:p14="http://schemas.microsoft.com/office/powerpoint/2010/main" val="319489656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Espaço Reservado para Imagem de Slide 1"/>
          <p:cNvSpPr>
            <a:spLocks noGrp="1" noRot="1" noChangeAspect="1" noTextEdit="1"/>
          </p:cNvSpPr>
          <p:nvPr>
            <p:ph type="sldImg"/>
          </p:nvPr>
        </p:nvSpPr>
        <p:spPr>
          <a:xfrm>
            <a:off x="381000" y="685800"/>
            <a:ext cx="6096000" cy="3429000"/>
          </a:xfrm>
          <a:ln/>
        </p:spPr>
      </p:sp>
      <p:sp>
        <p:nvSpPr>
          <p:cNvPr id="56323" name="Espaço Reservado para Anotações 2"/>
          <p:cNvSpPr>
            <a:spLocks noGrp="1"/>
          </p:cNvSpPr>
          <p:nvPr>
            <p:ph type="body" idx="1"/>
          </p:nvPr>
        </p:nvSpPr>
        <p:spPr>
          <a:xfrm>
            <a:off x="685800" y="4343737"/>
            <a:ext cx="5486400" cy="4114725"/>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smtClean="0">
              <a:latin typeface="Times New Roman" pitchFamily="18" charset="0"/>
              <a:ea typeface="ＭＳ Ｐゴシック" pitchFamily="34" charset="-128"/>
            </a:endParaRPr>
          </a:p>
        </p:txBody>
      </p:sp>
      <p:sp>
        <p:nvSpPr>
          <p:cNvPr id="56324" name="Espaço Reservado para Cabeçalho 3"/>
          <p:cNvSpPr>
            <a:spLocks noGrp="1"/>
          </p:cNvSpPr>
          <p:nvPr>
            <p:ph type="hdr"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3200" b="1">
                <a:solidFill>
                  <a:schemeClr val="tx1"/>
                </a:solidFill>
                <a:latin typeface="Times New Roman" pitchFamily="18" charset="0"/>
              </a:defRPr>
            </a:lvl1pPr>
            <a:lvl2pPr marL="742950" indent="-285750" eaLnBrk="0" hangingPunct="0">
              <a:defRPr sz="3200" b="1">
                <a:solidFill>
                  <a:schemeClr val="tx1"/>
                </a:solidFill>
                <a:latin typeface="Times New Roman" pitchFamily="18" charset="0"/>
              </a:defRPr>
            </a:lvl2pPr>
            <a:lvl3pPr marL="1143000" indent="-228600" eaLnBrk="0" hangingPunct="0">
              <a:defRPr sz="3200" b="1">
                <a:solidFill>
                  <a:schemeClr val="tx1"/>
                </a:solidFill>
                <a:latin typeface="Times New Roman" pitchFamily="18" charset="0"/>
              </a:defRPr>
            </a:lvl3pPr>
            <a:lvl4pPr marL="1600200" indent="-228600" eaLnBrk="0" hangingPunct="0">
              <a:defRPr sz="3200" b="1">
                <a:solidFill>
                  <a:schemeClr val="tx1"/>
                </a:solidFill>
                <a:latin typeface="Times New Roman" pitchFamily="18" charset="0"/>
              </a:defRPr>
            </a:lvl4pPr>
            <a:lvl5pPr marL="2057400" indent="-228600" eaLnBrk="0" hangingPunct="0">
              <a:defRPr sz="3200" b="1">
                <a:solidFill>
                  <a:schemeClr val="tx1"/>
                </a:solidFill>
                <a:latin typeface="Times New Roman" pitchFamily="18" charset="0"/>
              </a:defRPr>
            </a:lvl5pPr>
            <a:lvl6pPr marL="2514600" indent="-228600" eaLnBrk="0" fontAlgn="base" hangingPunct="0">
              <a:spcBef>
                <a:spcPct val="0"/>
              </a:spcBef>
              <a:spcAft>
                <a:spcPct val="0"/>
              </a:spcAft>
              <a:defRPr sz="3200" b="1">
                <a:solidFill>
                  <a:schemeClr val="tx1"/>
                </a:solidFill>
                <a:latin typeface="Times New Roman" pitchFamily="18" charset="0"/>
              </a:defRPr>
            </a:lvl6pPr>
            <a:lvl7pPr marL="2971800" indent="-228600" eaLnBrk="0" fontAlgn="base" hangingPunct="0">
              <a:spcBef>
                <a:spcPct val="0"/>
              </a:spcBef>
              <a:spcAft>
                <a:spcPct val="0"/>
              </a:spcAft>
              <a:defRPr sz="3200" b="1">
                <a:solidFill>
                  <a:schemeClr val="tx1"/>
                </a:solidFill>
                <a:latin typeface="Times New Roman" pitchFamily="18" charset="0"/>
              </a:defRPr>
            </a:lvl7pPr>
            <a:lvl8pPr marL="3429000" indent="-228600" eaLnBrk="0" fontAlgn="base" hangingPunct="0">
              <a:spcBef>
                <a:spcPct val="0"/>
              </a:spcBef>
              <a:spcAft>
                <a:spcPct val="0"/>
              </a:spcAft>
              <a:defRPr sz="3200" b="1">
                <a:solidFill>
                  <a:schemeClr val="tx1"/>
                </a:solidFill>
                <a:latin typeface="Times New Roman" pitchFamily="18" charset="0"/>
              </a:defRPr>
            </a:lvl8pPr>
            <a:lvl9pPr marL="3886200" indent="-228600" eaLnBrk="0" fontAlgn="base" hangingPunct="0">
              <a:spcBef>
                <a:spcPct val="0"/>
              </a:spcBef>
              <a:spcAft>
                <a:spcPct val="0"/>
              </a:spcAft>
              <a:defRPr sz="3200" b="1">
                <a:solidFill>
                  <a:schemeClr val="tx1"/>
                </a:solidFill>
                <a:latin typeface="Times New Roman" pitchFamily="18" charset="0"/>
              </a:defRPr>
            </a:lvl9pPr>
          </a:lstStyle>
          <a:p>
            <a:r>
              <a:rPr lang="pt-BR" sz="1200" b="0" smtClean="0">
                <a:solidFill>
                  <a:srgbClr val="000000"/>
                </a:solidFill>
                <a:ea typeface="ＭＳ Ｐゴシック" pitchFamily="34" charset="-128"/>
              </a:rPr>
              <a:t>Curso ABNT NBR ISO/IEC 17011:2005</a:t>
            </a:r>
          </a:p>
        </p:txBody>
      </p:sp>
    </p:spTree>
    <p:extLst>
      <p:ext uri="{BB962C8B-B14F-4D97-AF65-F5344CB8AC3E}">
        <p14:creationId xmlns:p14="http://schemas.microsoft.com/office/powerpoint/2010/main" val="399490687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Espaço Reservado para Imagem de Slide 1"/>
          <p:cNvSpPr>
            <a:spLocks noGrp="1" noRot="1" noChangeAspect="1" noTextEdit="1"/>
          </p:cNvSpPr>
          <p:nvPr>
            <p:ph type="sldImg"/>
          </p:nvPr>
        </p:nvSpPr>
        <p:spPr>
          <a:xfrm>
            <a:off x="381000" y="685800"/>
            <a:ext cx="6096000" cy="3429000"/>
          </a:xfrm>
          <a:ln/>
        </p:spPr>
      </p:sp>
      <p:sp>
        <p:nvSpPr>
          <p:cNvPr id="57347" name="Espaço Reservado para Anotações 2"/>
          <p:cNvSpPr>
            <a:spLocks noGrp="1"/>
          </p:cNvSpPr>
          <p:nvPr>
            <p:ph type="body" idx="1"/>
          </p:nvPr>
        </p:nvSpPr>
        <p:spPr>
          <a:xfrm>
            <a:off x="685800" y="4343737"/>
            <a:ext cx="5486400" cy="4114725"/>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smtClean="0">
              <a:latin typeface="Times New Roman" pitchFamily="18" charset="0"/>
              <a:ea typeface="ＭＳ Ｐゴシック" pitchFamily="34" charset="-128"/>
            </a:endParaRPr>
          </a:p>
        </p:txBody>
      </p:sp>
      <p:sp>
        <p:nvSpPr>
          <p:cNvPr id="57348" name="Espaço Reservado para Cabeçalho 3"/>
          <p:cNvSpPr>
            <a:spLocks noGrp="1"/>
          </p:cNvSpPr>
          <p:nvPr>
            <p:ph type="hdr"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3200" b="1">
                <a:solidFill>
                  <a:schemeClr val="tx1"/>
                </a:solidFill>
                <a:latin typeface="Times New Roman" pitchFamily="18" charset="0"/>
              </a:defRPr>
            </a:lvl1pPr>
            <a:lvl2pPr marL="742950" indent="-285750" eaLnBrk="0" hangingPunct="0">
              <a:defRPr sz="3200" b="1">
                <a:solidFill>
                  <a:schemeClr val="tx1"/>
                </a:solidFill>
                <a:latin typeface="Times New Roman" pitchFamily="18" charset="0"/>
              </a:defRPr>
            </a:lvl2pPr>
            <a:lvl3pPr marL="1143000" indent="-228600" eaLnBrk="0" hangingPunct="0">
              <a:defRPr sz="3200" b="1">
                <a:solidFill>
                  <a:schemeClr val="tx1"/>
                </a:solidFill>
                <a:latin typeface="Times New Roman" pitchFamily="18" charset="0"/>
              </a:defRPr>
            </a:lvl3pPr>
            <a:lvl4pPr marL="1600200" indent="-228600" eaLnBrk="0" hangingPunct="0">
              <a:defRPr sz="3200" b="1">
                <a:solidFill>
                  <a:schemeClr val="tx1"/>
                </a:solidFill>
                <a:latin typeface="Times New Roman" pitchFamily="18" charset="0"/>
              </a:defRPr>
            </a:lvl4pPr>
            <a:lvl5pPr marL="2057400" indent="-228600" eaLnBrk="0" hangingPunct="0">
              <a:defRPr sz="3200" b="1">
                <a:solidFill>
                  <a:schemeClr val="tx1"/>
                </a:solidFill>
                <a:latin typeface="Times New Roman" pitchFamily="18" charset="0"/>
              </a:defRPr>
            </a:lvl5pPr>
            <a:lvl6pPr marL="2514600" indent="-228600" eaLnBrk="0" fontAlgn="base" hangingPunct="0">
              <a:spcBef>
                <a:spcPct val="0"/>
              </a:spcBef>
              <a:spcAft>
                <a:spcPct val="0"/>
              </a:spcAft>
              <a:defRPr sz="3200" b="1">
                <a:solidFill>
                  <a:schemeClr val="tx1"/>
                </a:solidFill>
                <a:latin typeface="Times New Roman" pitchFamily="18" charset="0"/>
              </a:defRPr>
            </a:lvl6pPr>
            <a:lvl7pPr marL="2971800" indent="-228600" eaLnBrk="0" fontAlgn="base" hangingPunct="0">
              <a:spcBef>
                <a:spcPct val="0"/>
              </a:spcBef>
              <a:spcAft>
                <a:spcPct val="0"/>
              </a:spcAft>
              <a:defRPr sz="3200" b="1">
                <a:solidFill>
                  <a:schemeClr val="tx1"/>
                </a:solidFill>
                <a:latin typeface="Times New Roman" pitchFamily="18" charset="0"/>
              </a:defRPr>
            </a:lvl7pPr>
            <a:lvl8pPr marL="3429000" indent="-228600" eaLnBrk="0" fontAlgn="base" hangingPunct="0">
              <a:spcBef>
                <a:spcPct val="0"/>
              </a:spcBef>
              <a:spcAft>
                <a:spcPct val="0"/>
              </a:spcAft>
              <a:defRPr sz="3200" b="1">
                <a:solidFill>
                  <a:schemeClr val="tx1"/>
                </a:solidFill>
                <a:latin typeface="Times New Roman" pitchFamily="18" charset="0"/>
              </a:defRPr>
            </a:lvl8pPr>
            <a:lvl9pPr marL="3886200" indent="-228600" eaLnBrk="0" fontAlgn="base" hangingPunct="0">
              <a:spcBef>
                <a:spcPct val="0"/>
              </a:spcBef>
              <a:spcAft>
                <a:spcPct val="0"/>
              </a:spcAft>
              <a:defRPr sz="3200" b="1">
                <a:solidFill>
                  <a:schemeClr val="tx1"/>
                </a:solidFill>
                <a:latin typeface="Times New Roman" pitchFamily="18" charset="0"/>
              </a:defRPr>
            </a:lvl9pPr>
          </a:lstStyle>
          <a:p>
            <a:r>
              <a:rPr lang="pt-BR" sz="1200" b="0" smtClean="0">
                <a:solidFill>
                  <a:srgbClr val="000000"/>
                </a:solidFill>
                <a:ea typeface="ＭＳ Ｐゴシック" pitchFamily="34" charset="-128"/>
              </a:rPr>
              <a:t>Curso ABNT NBR ISO/IEC 17011:2005</a:t>
            </a:r>
          </a:p>
        </p:txBody>
      </p:sp>
    </p:spTree>
    <p:extLst>
      <p:ext uri="{BB962C8B-B14F-4D97-AF65-F5344CB8AC3E}">
        <p14:creationId xmlns:p14="http://schemas.microsoft.com/office/powerpoint/2010/main" val="282158429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Espaço Reservado para Imagem de Slide 1"/>
          <p:cNvSpPr>
            <a:spLocks noGrp="1" noRot="1" noChangeAspect="1" noTextEdit="1"/>
          </p:cNvSpPr>
          <p:nvPr>
            <p:ph type="sldImg"/>
          </p:nvPr>
        </p:nvSpPr>
        <p:spPr>
          <a:xfrm>
            <a:off x="381000" y="685800"/>
            <a:ext cx="6096000" cy="3429000"/>
          </a:xfrm>
          <a:ln/>
        </p:spPr>
      </p:sp>
      <p:sp>
        <p:nvSpPr>
          <p:cNvPr id="58371" name="Espaço Reservado para Anotações 2"/>
          <p:cNvSpPr>
            <a:spLocks noGrp="1"/>
          </p:cNvSpPr>
          <p:nvPr>
            <p:ph type="body" idx="1"/>
          </p:nvPr>
        </p:nvSpPr>
        <p:spPr>
          <a:xfrm>
            <a:off x="685800" y="4343737"/>
            <a:ext cx="5486400" cy="4114725"/>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smtClean="0">
              <a:latin typeface="Times New Roman" pitchFamily="18" charset="0"/>
              <a:ea typeface="ＭＳ Ｐゴシック" pitchFamily="34" charset="-128"/>
            </a:endParaRPr>
          </a:p>
        </p:txBody>
      </p:sp>
      <p:sp>
        <p:nvSpPr>
          <p:cNvPr id="58372" name="Espaço Reservado para Cabeçalho 3"/>
          <p:cNvSpPr>
            <a:spLocks noGrp="1"/>
          </p:cNvSpPr>
          <p:nvPr>
            <p:ph type="hdr"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3200" b="1">
                <a:solidFill>
                  <a:schemeClr val="tx1"/>
                </a:solidFill>
                <a:latin typeface="Times New Roman" pitchFamily="18" charset="0"/>
              </a:defRPr>
            </a:lvl1pPr>
            <a:lvl2pPr marL="742950" indent="-285750" eaLnBrk="0" hangingPunct="0">
              <a:defRPr sz="3200" b="1">
                <a:solidFill>
                  <a:schemeClr val="tx1"/>
                </a:solidFill>
                <a:latin typeface="Times New Roman" pitchFamily="18" charset="0"/>
              </a:defRPr>
            </a:lvl2pPr>
            <a:lvl3pPr marL="1143000" indent="-228600" eaLnBrk="0" hangingPunct="0">
              <a:defRPr sz="3200" b="1">
                <a:solidFill>
                  <a:schemeClr val="tx1"/>
                </a:solidFill>
                <a:latin typeface="Times New Roman" pitchFamily="18" charset="0"/>
              </a:defRPr>
            </a:lvl3pPr>
            <a:lvl4pPr marL="1600200" indent="-228600" eaLnBrk="0" hangingPunct="0">
              <a:defRPr sz="3200" b="1">
                <a:solidFill>
                  <a:schemeClr val="tx1"/>
                </a:solidFill>
                <a:latin typeface="Times New Roman" pitchFamily="18" charset="0"/>
              </a:defRPr>
            </a:lvl4pPr>
            <a:lvl5pPr marL="2057400" indent="-228600" eaLnBrk="0" hangingPunct="0">
              <a:defRPr sz="3200" b="1">
                <a:solidFill>
                  <a:schemeClr val="tx1"/>
                </a:solidFill>
                <a:latin typeface="Times New Roman" pitchFamily="18" charset="0"/>
              </a:defRPr>
            </a:lvl5pPr>
            <a:lvl6pPr marL="2514600" indent="-228600" eaLnBrk="0" fontAlgn="base" hangingPunct="0">
              <a:spcBef>
                <a:spcPct val="0"/>
              </a:spcBef>
              <a:spcAft>
                <a:spcPct val="0"/>
              </a:spcAft>
              <a:defRPr sz="3200" b="1">
                <a:solidFill>
                  <a:schemeClr val="tx1"/>
                </a:solidFill>
                <a:latin typeface="Times New Roman" pitchFamily="18" charset="0"/>
              </a:defRPr>
            </a:lvl6pPr>
            <a:lvl7pPr marL="2971800" indent="-228600" eaLnBrk="0" fontAlgn="base" hangingPunct="0">
              <a:spcBef>
                <a:spcPct val="0"/>
              </a:spcBef>
              <a:spcAft>
                <a:spcPct val="0"/>
              </a:spcAft>
              <a:defRPr sz="3200" b="1">
                <a:solidFill>
                  <a:schemeClr val="tx1"/>
                </a:solidFill>
                <a:latin typeface="Times New Roman" pitchFamily="18" charset="0"/>
              </a:defRPr>
            </a:lvl7pPr>
            <a:lvl8pPr marL="3429000" indent="-228600" eaLnBrk="0" fontAlgn="base" hangingPunct="0">
              <a:spcBef>
                <a:spcPct val="0"/>
              </a:spcBef>
              <a:spcAft>
                <a:spcPct val="0"/>
              </a:spcAft>
              <a:defRPr sz="3200" b="1">
                <a:solidFill>
                  <a:schemeClr val="tx1"/>
                </a:solidFill>
                <a:latin typeface="Times New Roman" pitchFamily="18" charset="0"/>
              </a:defRPr>
            </a:lvl8pPr>
            <a:lvl9pPr marL="3886200" indent="-228600" eaLnBrk="0" fontAlgn="base" hangingPunct="0">
              <a:spcBef>
                <a:spcPct val="0"/>
              </a:spcBef>
              <a:spcAft>
                <a:spcPct val="0"/>
              </a:spcAft>
              <a:defRPr sz="3200" b="1">
                <a:solidFill>
                  <a:schemeClr val="tx1"/>
                </a:solidFill>
                <a:latin typeface="Times New Roman" pitchFamily="18" charset="0"/>
              </a:defRPr>
            </a:lvl9pPr>
          </a:lstStyle>
          <a:p>
            <a:r>
              <a:rPr lang="pt-BR" sz="1200" b="0" smtClean="0">
                <a:solidFill>
                  <a:srgbClr val="000000"/>
                </a:solidFill>
                <a:ea typeface="ＭＳ Ｐゴシック" pitchFamily="34" charset="-128"/>
              </a:rPr>
              <a:t>Curso ABNT NBR ISO/IEC 17011:2005</a:t>
            </a:r>
          </a:p>
        </p:txBody>
      </p:sp>
    </p:spTree>
    <p:extLst>
      <p:ext uri="{BB962C8B-B14F-4D97-AF65-F5344CB8AC3E}">
        <p14:creationId xmlns:p14="http://schemas.microsoft.com/office/powerpoint/2010/main" val="379844600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Espaço Reservado para Imagem de Slide 1"/>
          <p:cNvSpPr>
            <a:spLocks noGrp="1" noRot="1" noChangeAspect="1" noTextEdit="1"/>
          </p:cNvSpPr>
          <p:nvPr>
            <p:ph type="sldImg"/>
          </p:nvPr>
        </p:nvSpPr>
        <p:spPr>
          <a:xfrm>
            <a:off x="381000" y="685800"/>
            <a:ext cx="6096000" cy="3429000"/>
          </a:xfrm>
          <a:ln/>
        </p:spPr>
      </p:sp>
      <p:sp>
        <p:nvSpPr>
          <p:cNvPr id="59395" name="Espaço Reservado para Anotações 2"/>
          <p:cNvSpPr>
            <a:spLocks noGrp="1"/>
          </p:cNvSpPr>
          <p:nvPr>
            <p:ph type="body" idx="1"/>
          </p:nvPr>
        </p:nvSpPr>
        <p:spPr>
          <a:xfrm>
            <a:off x="685800" y="4343737"/>
            <a:ext cx="5486400" cy="4114725"/>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smtClean="0">
              <a:latin typeface="Times New Roman" pitchFamily="18" charset="0"/>
              <a:ea typeface="ＭＳ Ｐゴシック" pitchFamily="34" charset="-128"/>
            </a:endParaRPr>
          </a:p>
        </p:txBody>
      </p:sp>
      <p:sp>
        <p:nvSpPr>
          <p:cNvPr id="59396" name="Espaço Reservado para Cabeçalho 3"/>
          <p:cNvSpPr>
            <a:spLocks noGrp="1"/>
          </p:cNvSpPr>
          <p:nvPr>
            <p:ph type="hdr"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3200" b="1">
                <a:solidFill>
                  <a:schemeClr val="tx1"/>
                </a:solidFill>
                <a:latin typeface="Times New Roman" pitchFamily="18" charset="0"/>
              </a:defRPr>
            </a:lvl1pPr>
            <a:lvl2pPr marL="742950" indent="-285750" eaLnBrk="0" hangingPunct="0">
              <a:defRPr sz="3200" b="1">
                <a:solidFill>
                  <a:schemeClr val="tx1"/>
                </a:solidFill>
                <a:latin typeface="Times New Roman" pitchFamily="18" charset="0"/>
              </a:defRPr>
            </a:lvl2pPr>
            <a:lvl3pPr marL="1143000" indent="-228600" eaLnBrk="0" hangingPunct="0">
              <a:defRPr sz="3200" b="1">
                <a:solidFill>
                  <a:schemeClr val="tx1"/>
                </a:solidFill>
                <a:latin typeface="Times New Roman" pitchFamily="18" charset="0"/>
              </a:defRPr>
            </a:lvl3pPr>
            <a:lvl4pPr marL="1600200" indent="-228600" eaLnBrk="0" hangingPunct="0">
              <a:defRPr sz="3200" b="1">
                <a:solidFill>
                  <a:schemeClr val="tx1"/>
                </a:solidFill>
                <a:latin typeface="Times New Roman" pitchFamily="18" charset="0"/>
              </a:defRPr>
            </a:lvl4pPr>
            <a:lvl5pPr marL="2057400" indent="-228600" eaLnBrk="0" hangingPunct="0">
              <a:defRPr sz="3200" b="1">
                <a:solidFill>
                  <a:schemeClr val="tx1"/>
                </a:solidFill>
                <a:latin typeface="Times New Roman" pitchFamily="18" charset="0"/>
              </a:defRPr>
            </a:lvl5pPr>
            <a:lvl6pPr marL="2514600" indent="-228600" eaLnBrk="0" fontAlgn="base" hangingPunct="0">
              <a:spcBef>
                <a:spcPct val="0"/>
              </a:spcBef>
              <a:spcAft>
                <a:spcPct val="0"/>
              </a:spcAft>
              <a:defRPr sz="3200" b="1">
                <a:solidFill>
                  <a:schemeClr val="tx1"/>
                </a:solidFill>
                <a:latin typeface="Times New Roman" pitchFamily="18" charset="0"/>
              </a:defRPr>
            </a:lvl6pPr>
            <a:lvl7pPr marL="2971800" indent="-228600" eaLnBrk="0" fontAlgn="base" hangingPunct="0">
              <a:spcBef>
                <a:spcPct val="0"/>
              </a:spcBef>
              <a:spcAft>
                <a:spcPct val="0"/>
              </a:spcAft>
              <a:defRPr sz="3200" b="1">
                <a:solidFill>
                  <a:schemeClr val="tx1"/>
                </a:solidFill>
                <a:latin typeface="Times New Roman" pitchFamily="18" charset="0"/>
              </a:defRPr>
            </a:lvl7pPr>
            <a:lvl8pPr marL="3429000" indent="-228600" eaLnBrk="0" fontAlgn="base" hangingPunct="0">
              <a:spcBef>
                <a:spcPct val="0"/>
              </a:spcBef>
              <a:spcAft>
                <a:spcPct val="0"/>
              </a:spcAft>
              <a:defRPr sz="3200" b="1">
                <a:solidFill>
                  <a:schemeClr val="tx1"/>
                </a:solidFill>
                <a:latin typeface="Times New Roman" pitchFamily="18" charset="0"/>
              </a:defRPr>
            </a:lvl8pPr>
            <a:lvl9pPr marL="3886200" indent="-228600" eaLnBrk="0" fontAlgn="base" hangingPunct="0">
              <a:spcBef>
                <a:spcPct val="0"/>
              </a:spcBef>
              <a:spcAft>
                <a:spcPct val="0"/>
              </a:spcAft>
              <a:defRPr sz="3200" b="1">
                <a:solidFill>
                  <a:schemeClr val="tx1"/>
                </a:solidFill>
                <a:latin typeface="Times New Roman" pitchFamily="18" charset="0"/>
              </a:defRPr>
            </a:lvl9pPr>
          </a:lstStyle>
          <a:p>
            <a:r>
              <a:rPr lang="pt-BR" sz="1200" b="0" smtClean="0">
                <a:solidFill>
                  <a:srgbClr val="000000"/>
                </a:solidFill>
                <a:ea typeface="ＭＳ Ｐゴシック" pitchFamily="34" charset="-128"/>
              </a:rPr>
              <a:t>Curso ABNT NBR ISO/IEC 17011:2005</a:t>
            </a:r>
          </a:p>
        </p:txBody>
      </p:sp>
    </p:spTree>
    <p:extLst>
      <p:ext uri="{BB962C8B-B14F-4D97-AF65-F5344CB8AC3E}">
        <p14:creationId xmlns:p14="http://schemas.microsoft.com/office/powerpoint/2010/main" val="138711560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Espaço Reservado para Imagem de Slide 1"/>
          <p:cNvSpPr>
            <a:spLocks noGrp="1" noRot="1" noChangeAspect="1" noTextEdit="1"/>
          </p:cNvSpPr>
          <p:nvPr>
            <p:ph type="sldImg"/>
          </p:nvPr>
        </p:nvSpPr>
        <p:spPr>
          <a:xfrm>
            <a:off x="381000" y="685800"/>
            <a:ext cx="6096000" cy="3429000"/>
          </a:xfrm>
          <a:ln/>
        </p:spPr>
      </p:sp>
      <p:sp>
        <p:nvSpPr>
          <p:cNvPr id="60419" name="Espaço Reservado para Anotações 2"/>
          <p:cNvSpPr>
            <a:spLocks noGrp="1"/>
          </p:cNvSpPr>
          <p:nvPr>
            <p:ph type="body" idx="1"/>
          </p:nvPr>
        </p:nvSpPr>
        <p:spPr>
          <a:xfrm>
            <a:off x="685800" y="4343737"/>
            <a:ext cx="5486400" cy="4114725"/>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pt-BR" smtClean="0">
                <a:latin typeface="Times New Roman" pitchFamily="18" charset="0"/>
                <a:ea typeface="ＭＳ Ｐゴシック" pitchFamily="34" charset="-128"/>
              </a:rPr>
              <a:t>Atributos que os façam capazes de seguir os princípios. VER caso em que o auditor testemunhado foi professora no ACP de escopo de extintores.</a:t>
            </a:r>
            <a:endParaRPr lang="en-US" smtClean="0">
              <a:latin typeface="Times New Roman" pitchFamily="18" charset="0"/>
              <a:ea typeface="ＭＳ Ｐゴシック" pitchFamily="34" charset="-128"/>
            </a:endParaRPr>
          </a:p>
        </p:txBody>
      </p:sp>
      <p:sp>
        <p:nvSpPr>
          <p:cNvPr id="60420" name="Espaço Reservado para Cabeçalho 3"/>
          <p:cNvSpPr>
            <a:spLocks noGrp="1"/>
          </p:cNvSpPr>
          <p:nvPr>
            <p:ph type="hdr"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3200" b="1">
                <a:solidFill>
                  <a:schemeClr val="tx1"/>
                </a:solidFill>
                <a:latin typeface="Times New Roman" pitchFamily="18" charset="0"/>
              </a:defRPr>
            </a:lvl1pPr>
            <a:lvl2pPr marL="742950" indent="-285750" eaLnBrk="0" hangingPunct="0">
              <a:defRPr sz="3200" b="1">
                <a:solidFill>
                  <a:schemeClr val="tx1"/>
                </a:solidFill>
                <a:latin typeface="Times New Roman" pitchFamily="18" charset="0"/>
              </a:defRPr>
            </a:lvl2pPr>
            <a:lvl3pPr marL="1143000" indent="-228600" eaLnBrk="0" hangingPunct="0">
              <a:defRPr sz="3200" b="1">
                <a:solidFill>
                  <a:schemeClr val="tx1"/>
                </a:solidFill>
                <a:latin typeface="Times New Roman" pitchFamily="18" charset="0"/>
              </a:defRPr>
            </a:lvl3pPr>
            <a:lvl4pPr marL="1600200" indent="-228600" eaLnBrk="0" hangingPunct="0">
              <a:defRPr sz="3200" b="1">
                <a:solidFill>
                  <a:schemeClr val="tx1"/>
                </a:solidFill>
                <a:latin typeface="Times New Roman" pitchFamily="18" charset="0"/>
              </a:defRPr>
            </a:lvl4pPr>
            <a:lvl5pPr marL="2057400" indent="-228600" eaLnBrk="0" hangingPunct="0">
              <a:defRPr sz="3200" b="1">
                <a:solidFill>
                  <a:schemeClr val="tx1"/>
                </a:solidFill>
                <a:latin typeface="Times New Roman" pitchFamily="18" charset="0"/>
              </a:defRPr>
            </a:lvl5pPr>
            <a:lvl6pPr marL="2514600" indent="-228600" eaLnBrk="0" fontAlgn="base" hangingPunct="0">
              <a:spcBef>
                <a:spcPct val="0"/>
              </a:spcBef>
              <a:spcAft>
                <a:spcPct val="0"/>
              </a:spcAft>
              <a:defRPr sz="3200" b="1">
                <a:solidFill>
                  <a:schemeClr val="tx1"/>
                </a:solidFill>
                <a:latin typeface="Times New Roman" pitchFamily="18" charset="0"/>
              </a:defRPr>
            </a:lvl6pPr>
            <a:lvl7pPr marL="2971800" indent="-228600" eaLnBrk="0" fontAlgn="base" hangingPunct="0">
              <a:spcBef>
                <a:spcPct val="0"/>
              </a:spcBef>
              <a:spcAft>
                <a:spcPct val="0"/>
              </a:spcAft>
              <a:defRPr sz="3200" b="1">
                <a:solidFill>
                  <a:schemeClr val="tx1"/>
                </a:solidFill>
                <a:latin typeface="Times New Roman" pitchFamily="18" charset="0"/>
              </a:defRPr>
            </a:lvl7pPr>
            <a:lvl8pPr marL="3429000" indent="-228600" eaLnBrk="0" fontAlgn="base" hangingPunct="0">
              <a:spcBef>
                <a:spcPct val="0"/>
              </a:spcBef>
              <a:spcAft>
                <a:spcPct val="0"/>
              </a:spcAft>
              <a:defRPr sz="3200" b="1">
                <a:solidFill>
                  <a:schemeClr val="tx1"/>
                </a:solidFill>
                <a:latin typeface="Times New Roman" pitchFamily="18" charset="0"/>
              </a:defRPr>
            </a:lvl8pPr>
            <a:lvl9pPr marL="3886200" indent="-228600" eaLnBrk="0" fontAlgn="base" hangingPunct="0">
              <a:spcBef>
                <a:spcPct val="0"/>
              </a:spcBef>
              <a:spcAft>
                <a:spcPct val="0"/>
              </a:spcAft>
              <a:defRPr sz="3200" b="1">
                <a:solidFill>
                  <a:schemeClr val="tx1"/>
                </a:solidFill>
                <a:latin typeface="Times New Roman" pitchFamily="18" charset="0"/>
              </a:defRPr>
            </a:lvl9pPr>
          </a:lstStyle>
          <a:p>
            <a:r>
              <a:rPr lang="pt-BR" sz="1200" b="0" smtClean="0">
                <a:solidFill>
                  <a:srgbClr val="000000"/>
                </a:solidFill>
                <a:ea typeface="ＭＳ Ｐゴシック" pitchFamily="34" charset="-128"/>
              </a:rPr>
              <a:t>Curso ABNT NBR ISO/IEC 17011:2005</a:t>
            </a:r>
          </a:p>
        </p:txBody>
      </p:sp>
    </p:spTree>
    <p:extLst>
      <p:ext uri="{BB962C8B-B14F-4D97-AF65-F5344CB8AC3E}">
        <p14:creationId xmlns:p14="http://schemas.microsoft.com/office/powerpoint/2010/main" val="410840319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Espaço Reservado para Imagem de Slide 1"/>
          <p:cNvSpPr>
            <a:spLocks noGrp="1" noRot="1" noChangeAspect="1" noTextEdit="1"/>
          </p:cNvSpPr>
          <p:nvPr>
            <p:ph type="sldImg"/>
          </p:nvPr>
        </p:nvSpPr>
        <p:spPr>
          <a:xfrm>
            <a:off x="381000" y="685800"/>
            <a:ext cx="6096000" cy="3429000"/>
          </a:xfrm>
          <a:ln/>
        </p:spPr>
      </p:sp>
      <p:sp>
        <p:nvSpPr>
          <p:cNvPr id="61443" name="Espaço Reservado para Anotações 2"/>
          <p:cNvSpPr>
            <a:spLocks noGrp="1"/>
          </p:cNvSpPr>
          <p:nvPr>
            <p:ph type="body" idx="1"/>
          </p:nvPr>
        </p:nvSpPr>
        <p:spPr>
          <a:xfrm>
            <a:off x="685800" y="4343737"/>
            <a:ext cx="5486400" cy="4114725"/>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pt-BR" smtClean="0">
                <a:latin typeface="Times New Roman" pitchFamily="18" charset="0"/>
                <a:ea typeface="ＭＳ Ｐゴシック" pitchFamily="34" charset="-128"/>
              </a:rPr>
              <a:t>Procedimentos padrão e não padrão. Qd é não padrão deve-se ser capaz de avaliar o procedimento sem pré-julgamentos por não utilizar métodos consagrados.</a:t>
            </a:r>
            <a:endParaRPr lang="en-US" smtClean="0">
              <a:latin typeface="Times New Roman" pitchFamily="18" charset="0"/>
              <a:ea typeface="ＭＳ Ｐゴシック" pitchFamily="34" charset="-128"/>
            </a:endParaRPr>
          </a:p>
        </p:txBody>
      </p:sp>
      <p:sp>
        <p:nvSpPr>
          <p:cNvPr id="61444" name="Espaço Reservado para Cabeçalho 3"/>
          <p:cNvSpPr>
            <a:spLocks noGrp="1"/>
          </p:cNvSpPr>
          <p:nvPr>
            <p:ph type="hdr"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3200" b="1">
                <a:solidFill>
                  <a:schemeClr val="tx1"/>
                </a:solidFill>
                <a:latin typeface="Times New Roman" pitchFamily="18" charset="0"/>
              </a:defRPr>
            </a:lvl1pPr>
            <a:lvl2pPr marL="742950" indent="-285750" eaLnBrk="0" hangingPunct="0">
              <a:defRPr sz="3200" b="1">
                <a:solidFill>
                  <a:schemeClr val="tx1"/>
                </a:solidFill>
                <a:latin typeface="Times New Roman" pitchFamily="18" charset="0"/>
              </a:defRPr>
            </a:lvl2pPr>
            <a:lvl3pPr marL="1143000" indent="-228600" eaLnBrk="0" hangingPunct="0">
              <a:defRPr sz="3200" b="1">
                <a:solidFill>
                  <a:schemeClr val="tx1"/>
                </a:solidFill>
                <a:latin typeface="Times New Roman" pitchFamily="18" charset="0"/>
              </a:defRPr>
            </a:lvl3pPr>
            <a:lvl4pPr marL="1600200" indent="-228600" eaLnBrk="0" hangingPunct="0">
              <a:defRPr sz="3200" b="1">
                <a:solidFill>
                  <a:schemeClr val="tx1"/>
                </a:solidFill>
                <a:latin typeface="Times New Roman" pitchFamily="18" charset="0"/>
              </a:defRPr>
            </a:lvl4pPr>
            <a:lvl5pPr marL="2057400" indent="-228600" eaLnBrk="0" hangingPunct="0">
              <a:defRPr sz="3200" b="1">
                <a:solidFill>
                  <a:schemeClr val="tx1"/>
                </a:solidFill>
                <a:latin typeface="Times New Roman" pitchFamily="18" charset="0"/>
              </a:defRPr>
            </a:lvl5pPr>
            <a:lvl6pPr marL="2514600" indent="-228600" eaLnBrk="0" fontAlgn="base" hangingPunct="0">
              <a:spcBef>
                <a:spcPct val="0"/>
              </a:spcBef>
              <a:spcAft>
                <a:spcPct val="0"/>
              </a:spcAft>
              <a:defRPr sz="3200" b="1">
                <a:solidFill>
                  <a:schemeClr val="tx1"/>
                </a:solidFill>
                <a:latin typeface="Times New Roman" pitchFamily="18" charset="0"/>
              </a:defRPr>
            </a:lvl6pPr>
            <a:lvl7pPr marL="2971800" indent="-228600" eaLnBrk="0" fontAlgn="base" hangingPunct="0">
              <a:spcBef>
                <a:spcPct val="0"/>
              </a:spcBef>
              <a:spcAft>
                <a:spcPct val="0"/>
              </a:spcAft>
              <a:defRPr sz="3200" b="1">
                <a:solidFill>
                  <a:schemeClr val="tx1"/>
                </a:solidFill>
                <a:latin typeface="Times New Roman" pitchFamily="18" charset="0"/>
              </a:defRPr>
            </a:lvl7pPr>
            <a:lvl8pPr marL="3429000" indent="-228600" eaLnBrk="0" fontAlgn="base" hangingPunct="0">
              <a:spcBef>
                <a:spcPct val="0"/>
              </a:spcBef>
              <a:spcAft>
                <a:spcPct val="0"/>
              </a:spcAft>
              <a:defRPr sz="3200" b="1">
                <a:solidFill>
                  <a:schemeClr val="tx1"/>
                </a:solidFill>
                <a:latin typeface="Times New Roman" pitchFamily="18" charset="0"/>
              </a:defRPr>
            </a:lvl8pPr>
            <a:lvl9pPr marL="3886200" indent="-228600" eaLnBrk="0" fontAlgn="base" hangingPunct="0">
              <a:spcBef>
                <a:spcPct val="0"/>
              </a:spcBef>
              <a:spcAft>
                <a:spcPct val="0"/>
              </a:spcAft>
              <a:defRPr sz="3200" b="1">
                <a:solidFill>
                  <a:schemeClr val="tx1"/>
                </a:solidFill>
                <a:latin typeface="Times New Roman" pitchFamily="18" charset="0"/>
              </a:defRPr>
            </a:lvl9pPr>
          </a:lstStyle>
          <a:p>
            <a:r>
              <a:rPr lang="pt-BR" sz="1200" b="0" smtClean="0">
                <a:solidFill>
                  <a:srgbClr val="000000"/>
                </a:solidFill>
                <a:ea typeface="ＭＳ Ｐゴシック" pitchFamily="34" charset="-128"/>
              </a:rPr>
              <a:t>Curso ABNT NBR ISO/IEC 17011:2005</a:t>
            </a:r>
          </a:p>
        </p:txBody>
      </p:sp>
    </p:spTree>
    <p:extLst>
      <p:ext uri="{BB962C8B-B14F-4D97-AF65-F5344CB8AC3E}">
        <p14:creationId xmlns:p14="http://schemas.microsoft.com/office/powerpoint/2010/main" val="84173658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Espaço Reservado para Imagem de Slide 1"/>
          <p:cNvSpPr>
            <a:spLocks noGrp="1" noRot="1" noChangeAspect="1" noTextEdit="1"/>
          </p:cNvSpPr>
          <p:nvPr>
            <p:ph type="sldImg"/>
          </p:nvPr>
        </p:nvSpPr>
        <p:spPr>
          <a:xfrm>
            <a:off x="381000" y="685800"/>
            <a:ext cx="6096000" cy="3429000"/>
          </a:xfrm>
          <a:ln/>
        </p:spPr>
      </p:sp>
      <p:sp>
        <p:nvSpPr>
          <p:cNvPr id="62467" name="Espaço Reservado para Anotações 2"/>
          <p:cNvSpPr>
            <a:spLocks noGrp="1"/>
          </p:cNvSpPr>
          <p:nvPr>
            <p:ph type="body" idx="1"/>
          </p:nvPr>
        </p:nvSpPr>
        <p:spPr>
          <a:xfrm>
            <a:off x="685800" y="4343737"/>
            <a:ext cx="5486400" cy="4114725"/>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pt-BR" smtClean="0">
                <a:latin typeface="Times New Roman" pitchFamily="18" charset="0"/>
                <a:ea typeface="ＭＳ Ｐゴシック" pitchFamily="34" charset="-128"/>
              </a:rPr>
              <a:t>Problemas entre avaliadores mesmo. Não sabem trabalhar em equipe, pedem para não fazer avaliação junto com ciclanos... Casos em que sócios querem demitir o funcionário NC</a:t>
            </a:r>
            <a:endParaRPr lang="en-US" smtClean="0">
              <a:latin typeface="Times New Roman" pitchFamily="18" charset="0"/>
              <a:ea typeface="ＭＳ Ｐゴシック" pitchFamily="34" charset="-128"/>
            </a:endParaRPr>
          </a:p>
        </p:txBody>
      </p:sp>
      <p:sp>
        <p:nvSpPr>
          <p:cNvPr id="62468" name="Espaço Reservado para Cabeçalho 3"/>
          <p:cNvSpPr>
            <a:spLocks noGrp="1"/>
          </p:cNvSpPr>
          <p:nvPr>
            <p:ph type="hdr"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3200" b="1">
                <a:solidFill>
                  <a:schemeClr val="tx1"/>
                </a:solidFill>
                <a:latin typeface="Times New Roman" pitchFamily="18" charset="0"/>
              </a:defRPr>
            </a:lvl1pPr>
            <a:lvl2pPr marL="742950" indent="-285750" eaLnBrk="0" hangingPunct="0">
              <a:defRPr sz="3200" b="1">
                <a:solidFill>
                  <a:schemeClr val="tx1"/>
                </a:solidFill>
                <a:latin typeface="Times New Roman" pitchFamily="18" charset="0"/>
              </a:defRPr>
            </a:lvl2pPr>
            <a:lvl3pPr marL="1143000" indent="-228600" eaLnBrk="0" hangingPunct="0">
              <a:defRPr sz="3200" b="1">
                <a:solidFill>
                  <a:schemeClr val="tx1"/>
                </a:solidFill>
                <a:latin typeface="Times New Roman" pitchFamily="18" charset="0"/>
              </a:defRPr>
            </a:lvl3pPr>
            <a:lvl4pPr marL="1600200" indent="-228600" eaLnBrk="0" hangingPunct="0">
              <a:defRPr sz="3200" b="1">
                <a:solidFill>
                  <a:schemeClr val="tx1"/>
                </a:solidFill>
                <a:latin typeface="Times New Roman" pitchFamily="18" charset="0"/>
              </a:defRPr>
            </a:lvl4pPr>
            <a:lvl5pPr marL="2057400" indent="-228600" eaLnBrk="0" hangingPunct="0">
              <a:defRPr sz="3200" b="1">
                <a:solidFill>
                  <a:schemeClr val="tx1"/>
                </a:solidFill>
                <a:latin typeface="Times New Roman" pitchFamily="18" charset="0"/>
              </a:defRPr>
            </a:lvl5pPr>
            <a:lvl6pPr marL="2514600" indent="-228600" eaLnBrk="0" fontAlgn="base" hangingPunct="0">
              <a:spcBef>
                <a:spcPct val="0"/>
              </a:spcBef>
              <a:spcAft>
                <a:spcPct val="0"/>
              </a:spcAft>
              <a:defRPr sz="3200" b="1">
                <a:solidFill>
                  <a:schemeClr val="tx1"/>
                </a:solidFill>
                <a:latin typeface="Times New Roman" pitchFamily="18" charset="0"/>
              </a:defRPr>
            </a:lvl6pPr>
            <a:lvl7pPr marL="2971800" indent="-228600" eaLnBrk="0" fontAlgn="base" hangingPunct="0">
              <a:spcBef>
                <a:spcPct val="0"/>
              </a:spcBef>
              <a:spcAft>
                <a:spcPct val="0"/>
              </a:spcAft>
              <a:defRPr sz="3200" b="1">
                <a:solidFill>
                  <a:schemeClr val="tx1"/>
                </a:solidFill>
                <a:latin typeface="Times New Roman" pitchFamily="18" charset="0"/>
              </a:defRPr>
            </a:lvl7pPr>
            <a:lvl8pPr marL="3429000" indent="-228600" eaLnBrk="0" fontAlgn="base" hangingPunct="0">
              <a:spcBef>
                <a:spcPct val="0"/>
              </a:spcBef>
              <a:spcAft>
                <a:spcPct val="0"/>
              </a:spcAft>
              <a:defRPr sz="3200" b="1">
                <a:solidFill>
                  <a:schemeClr val="tx1"/>
                </a:solidFill>
                <a:latin typeface="Times New Roman" pitchFamily="18" charset="0"/>
              </a:defRPr>
            </a:lvl8pPr>
            <a:lvl9pPr marL="3886200" indent="-228600" eaLnBrk="0" fontAlgn="base" hangingPunct="0">
              <a:spcBef>
                <a:spcPct val="0"/>
              </a:spcBef>
              <a:spcAft>
                <a:spcPct val="0"/>
              </a:spcAft>
              <a:defRPr sz="3200" b="1">
                <a:solidFill>
                  <a:schemeClr val="tx1"/>
                </a:solidFill>
                <a:latin typeface="Times New Roman" pitchFamily="18" charset="0"/>
              </a:defRPr>
            </a:lvl9pPr>
          </a:lstStyle>
          <a:p>
            <a:r>
              <a:rPr lang="pt-BR" sz="1200" b="0" smtClean="0">
                <a:solidFill>
                  <a:srgbClr val="000000"/>
                </a:solidFill>
                <a:ea typeface="ＭＳ Ｐゴシック" pitchFamily="34" charset="-128"/>
              </a:rPr>
              <a:t>Curso ABNT NBR ISO/IEC 17011:2005</a:t>
            </a:r>
          </a:p>
        </p:txBody>
      </p:sp>
    </p:spTree>
    <p:extLst>
      <p:ext uri="{BB962C8B-B14F-4D97-AF65-F5344CB8AC3E}">
        <p14:creationId xmlns:p14="http://schemas.microsoft.com/office/powerpoint/2010/main" val="357413448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Espaço Reservado para Imagem de Slide 1"/>
          <p:cNvSpPr>
            <a:spLocks noGrp="1" noRot="1" noChangeAspect="1" noTextEdit="1"/>
          </p:cNvSpPr>
          <p:nvPr>
            <p:ph type="sldImg"/>
          </p:nvPr>
        </p:nvSpPr>
        <p:spPr>
          <a:xfrm>
            <a:off x="381000" y="685800"/>
            <a:ext cx="6096000" cy="3429000"/>
          </a:xfrm>
          <a:ln/>
        </p:spPr>
      </p:sp>
      <p:sp>
        <p:nvSpPr>
          <p:cNvPr id="63491" name="Espaço Reservado para Anotações 2"/>
          <p:cNvSpPr>
            <a:spLocks noGrp="1"/>
          </p:cNvSpPr>
          <p:nvPr>
            <p:ph type="body" idx="1"/>
          </p:nvPr>
        </p:nvSpPr>
        <p:spPr>
          <a:xfrm>
            <a:off x="685800" y="4343737"/>
            <a:ext cx="5486400" cy="4114725"/>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pt-BR" smtClean="0">
                <a:latin typeface="Times New Roman" pitchFamily="18" charset="0"/>
                <a:ea typeface="ＭＳ Ｐゴシック" pitchFamily="34" charset="-128"/>
              </a:rPr>
              <a:t>As vezes observar é mais eficiente do que uma arguição atrás de evidências. JLO que viu que não estavam reproduzindo em tempo real</a:t>
            </a:r>
            <a:endParaRPr lang="en-US" smtClean="0">
              <a:latin typeface="Times New Roman" pitchFamily="18" charset="0"/>
              <a:ea typeface="ＭＳ Ｐゴシック" pitchFamily="34" charset="-128"/>
            </a:endParaRPr>
          </a:p>
        </p:txBody>
      </p:sp>
      <p:sp>
        <p:nvSpPr>
          <p:cNvPr id="63492" name="Espaço Reservado para Cabeçalho 3"/>
          <p:cNvSpPr>
            <a:spLocks noGrp="1"/>
          </p:cNvSpPr>
          <p:nvPr>
            <p:ph type="hdr"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3200" b="1">
                <a:solidFill>
                  <a:schemeClr val="tx1"/>
                </a:solidFill>
                <a:latin typeface="Times New Roman" pitchFamily="18" charset="0"/>
              </a:defRPr>
            </a:lvl1pPr>
            <a:lvl2pPr marL="742950" indent="-285750" eaLnBrk="0" hangingPunct="0">
              <a:defRPr sz="3200" b="1">
                <a:solidFill>
                  <a:schemeClr val="tx1"/>
                </a:solidFill>
                <a:latin typeface="Times New Roman" pitchFamily="18" charset="0"/>
              </a:defRPr>
            </a:lvl2pPr>
            <a:lvl3pPr marL="1143000" indent="-228600" eaLnBrk="0" hangingPunct="0">
              <a:defRPr sz="3200" b="1">
                <a:solidFill>
                  <a:schemeClr val="tx1"/>
                </a:solidFill>
                <a:latin typeface="Times New Roman" pitchFamily="18" charset="0"/>
              </a:defRPr>
            </a:lvl3pPr>
            <a:lvl4pPr marL="1600200" indent="-228600" eaLnBrk="0" hangingPunct="0">
              <a:defRPr sz="3200" b="1">
                <a:solidFill>
                  <a:schemeClr val="tx1"/>
                </a:solidFill>
                <a:latin typeface="Times New Roman" pitchFamily="18" charset="0"/>
              </a:defRPr>
            </a:lvl4pPr>
            <a:lvl5pPr marL="2057400" indent="-228600" eaLnBrk="0" hangingPunct="0">
              <a:defRPr sz="3200" b="1">
                <a:solidFill>
                  <a:schemeClr val="tx1"/>
                </a:solidFill>
                <a:latin typeface="Times New Roman" pitchFamily="18" charset="0"/>
              </a:defRPr>
            </a:lvl5pPr>
            <a:lvl6pPr marL="2514600" indent="-228600" eaLnBrk="0" fontAlgn="base" hangingPunct="0">
              <a:spcBef>
                <a:spcPct val="0"/>
              </a:spcBef>
              <a:spcAft>
                <a:spcPct val="0"/>
              </a:spcAft>
              <a:defRPr sz="3200" b="1">
                <a:solidFill>
                  <a:schemeClr val="tx1"/>
                </a:solidFill>
                <a:latin typeface="Times New Roman" pitchFamily="18" charset="0"/>
              </a:defRPr>
            </a:lvl6pPr>
            <a:lvl7pPr marL="2971800" indent="-228600" eaLnBrk="0" fontAlgn="base" hangingPunct="0">
              <a:spcBef>
                <a:spcPct val="0"/>
              </a:spcBef>
              <a:spcAft>
                <a:spcPct val="0"/>
              </a:spcAft>
              <a:defRPr sz="3200" b="1">
                <a:solidFill>
                  <a:schemeClr val="tx1"/>
                </a:solidFill>
                <a:latin typeface="Times New Roman" pitchFamily="18" charset="0"/>
              </a:defRPr>
            </a:lvl7pPr>
            <a:lvl8pPr marL="3429000" indent="-228600" eaLnBrk="0" fontAlgn="base" hangingPunct="0">
              <a:spcBef>
                <a:spcPct val="0"/>
              </a:spcBef>
              <a:spcAft>
                <a:spcPct val="0"/>
              </a:spcAft>
              <a:defRPr sz="3200" b="1">
                <a:solidFill>
                  <a:schemeClr val="tx1"/>
                </a:solidFill>
                <a:latin typeface="Times New Roman" pitchFamily="18" charset="0"/>
              </a:defRPr>
            </a:lvl8pPr>
            <a:lvl9pPr marL="3886200" indent="-228600" eaLnBrk="0" fontAlgn="base" hangingPunct="0">
              <a:spcBef>
                <a:spcPct val="0"/>
              </a:spcBef>
              <a:spcAft>
                <a:spcPct val="0"/>
              </a:spcAft>
              <a:defRPr sz="3200" b="1">
                <a:solidFill>
                  <a:schemeClr val="tx1"/>
                </a:solidFill>
                <a:latin typeface="Times New Roman" pitchFamily="18" charset="0"/>
              </a:defRPr>
            </a:lvl9pPr>
          </a:lstStyle>
          <a:p>
            <a:r>
              <a:rPr lang="pt-BR" sz="1200" b="0" smtClean="0">
                <a:solidFill>
                  <a:srgbClr val="000000"/>
                </a:solidFill>
                <a:ea typeface="ＭＳ Ｐゴシック" pitchFamily="34" charset="-128"/>
              </a:rPr>
              <a:t>Curso ABNT NBR ISO/IEC 17011:2005</a:t>
            </a:r>
          </a:p>
        </p:txBody>
      </p:sp>
    </p:spTree>
    <p:extLst>
      <p:ext uri="{BB962C8B-B14F-4D97-AF65-F5344CB8AC3E}">
        <p14:creationId xmlns:p14="http://schemas.microsoft.com/office/powerpoint/2010/main" val="74574022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Espaço Reservado para Imagem de Slide 1"/>
          <p:cNvSpPr>
            <a:spLocks noGrp="1" noRot="1" noChangeAspect="1" noTextEdit="1"/>
          </p:cNvSpPr>
          <p:nvPr>
            <p:ph type="sldImg"/>
          </p:nvPr>
        </p:nvSpPr>
        <p:spPr>
          <a:xfrm>
            <a:off x="381000" y="685800"/>
            <a:ext cx="6096000" cy="3429000"/>
          </a:xfrm>
          <a:ln/>
        </p:spPr>
      </p:sp>
      <p:sp>
        <p:nvSpPr>
          <p:cNvPr id="64515" name="Espaço Reservado para Anotações 2"/>
          <p:cNvSpPr>
            <a:spLocks noGrp="1"/>
          </p:cNvSpPr>
          <p:nvPr>
            <p:ph type="body" idx="1"/>
          </p:nvPr>
        </p:nvSpPr>
        <p:spPr>
          <a:xfrm>
            <a:off x="685800" y="4343737"/>
            <a:ext cx="5486400" cy="4114725"/>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pt-BR" smtClean="0">
                <a:latin typeface="Times New Roman" pitchFamily="18" charset="0"/>
                <a:ea typeface="ＭＳ Ｐゴシック" pitchFamily="34" charset="-128"/>
              </a:rPr>
              <a:t>Caso da avaliação em que o avaliado não tinha registros de tratamento de reclamações mas possuía uma caixa de sugestão com perfeita implantação</a:t>
            </a:r>
            <a:endParaRPr lang="en-US" smtClean="0">
              <a:latin typeface="Times New Roman" pitchFamily="18" charset="0"/>
              <a:ea typeface="ＭＳ Ｐゴシック" pitchFamily="34" charset="-128"/>
            </a:endParaRPr>
          </a:p>
        </p:txBody>
      </p:sp>
      <p:sp>
        <p:nvSpPr>
          <p:cNvPr id="64516" name="Espaço Reservado para Cabeçalho 3"/>
          <p:cNvSpPr>
            <a:spLocks noGrp="1"/>
          </p:cNvSpPr>
          <p:nvPr>
            <p:ph type="hdr"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3200" b="1">
                <a:solidFill>
                  <a:schemeClr val="tx1"/>
                </a:solidFill>
                <a:latin typeface="Times New Roman" pitchFamily="18" charset="0"/>
              </a:defRPr>
            </a:lvl1pPr>
            <a:lvl2pPr marL="742950" indent="-285750" eaLnBrk="0" hangingPunct="0">
              <a:defRPr sz="3200" b="1">
                <a:solidFill>
                  <a:schemeClr val="tx1"/>
                </a:solidFill>
                <a:latin typeface="Times New Roman" pitchFamily="18" charset="0"/>
              </a:defRPr>
            </a:lvl2pPr>
            <a:lvl3pPr marL="1143000" indent="-228600" eaLnBrk="0" hangingPunct="0">
              <a:defRPr sz="3200" b="1">
                <a:solidFill>
                  <a:schemeClr val="tx1"/>
                </a:solidFill>
                <a:latin typeface="Times New Roman" pitchFamily="18" charset="0"/>
              </a:defRPr>
            </a:lvl3pPr>
            <a:lvl4pPr marL="1600200" indent="-228600" eaLnBrk="0" hangingPunct="0">
              <a:defRPr sz="3200" b="1">
                <a:solidFill>
                  <a:schemeClr val="tx1"/>
                </a:solidFill>
                <a:latin typeface="Times New Roman" pitchFamily="18" charset="0"/>
              </a:defRPr>
            </a:lvl4pPr>
            <a:lvl5pPr marL="2057400" indent="-228600" eaLnBrk="0" hangingPunct="0">
              <a:defRPr sz="3200" b="1">
                <a:solidFill>
                  <a:schemeClr val="tx1"/>
                </a:solidFill>
                <a:latin typeface="Times New Roman" pitchFamily="18" charset="0"/>
              </a:defRPr>
            </a:lvl5pPr>
            <a:lvl6pPr marL="2514600" indent="-228600" eaLnBrk="0" fontAlgn="base" hangingPunct="0">
              <a:spcBef>
                <a:spcPct val="0"/>
              </a:spcBef>
              <a:spcAft>
                <a:spcPct val="0"/>
              </a:spcAft>
              <a:defRPr sz="3200" b="1">
                <a:solidFill>
                  <a:schemeClr val="tx1"/>
                </a:solidFill>
                <a:latin typeface="Times New Roman" pitchFamily="18" charset="0"/>
              </a:defRPr>
            </a:lvl6pPr>
            <a:lvl7pPr marL="2971800" indent="-228600" eaLnBrk="0" fontAlgn="base" hangingPunct="0">
              <a:spcBef>
                <a:spcPct val="0"/>
              </a:spcBef>
              <a:spcAft>
                <a:spcPct val="0"/>
              </a:spcAft>
              <a:defRPr sz="3200" b="1">
                <a:solidFill>
                  <a:schemeClr val="tx1"/>
                </a:solidFill>
                <a:latin typeface="Times New Roman" pitchFamily="18" charset="0"/>
              </a:defRPr>
            </a:lvl7pPr>
            <a:lvl8pPr marL="3429000" indent="-228600" eaLnBrk="0" fontAlgn="base" hangingPunct="0">
              <a:spcBef>
                <a:spcPct val="0"/>
              </a:spcBef>
              <a:spcAft>
                <a:spcPct val="0"/>
              </a:spcAft>
              <a:defRPr sz="3200" b="1">
                <a:solidFill>
                  <a:schemeClr val="tx1"/>
                </a:solidFill>
                <a:latin typeface="Times New Roman" pitchFamily="18" charset="0"/>
              </a:defRPr>
            </a:lvl8pPr>
            <a:lvl9pPr marL="3886200" indent="-228600" eaLnBrk="0" fontAlgn="base" hangingPunct="0">
              <a:spcBef>
                <a:spcPct val="0"/>
              </a:spcBef>
              <a:spcAft>
                <a:spcPct val="0"/>
              </a:spcAft>
              <a:defRPr sz="3200" b="1">
                <a:solidFill>
                  <a:schemeClr val="tx1"/>
                </a:solidFill>
                <a:latin typeface="Times New Roman" pitchFamily="18" charset="0"/>
              </a:defRPr>
            </a:lvl9pPr>
          </a:lstStyle>
          <a:p>
            <a:r>
              <a:rPr lang="pt-BR" sz="1200" b="0" smtClean="0">
                <a:solidFill>
                  <a:srgbClr val="000000"/>
                </a:solidFill>
                <a:ea typeface="ＭＳ Ｐゴシック" pitchFamily="34" charset="-128"/>
              </a:rPr>
              <a:t>Curso ABNT NBR ISO/IEC 17011:2005</a:t>
            </a:r>
          </a:p>
        </p:txBody>
      </p:sp>
    </p:spTree>
    <p:extLst>
      <p:ext uri="{BB962C8B-B14F-4D97-AF65-F5344CB8AC3E}">
        <p14:creationId xmlns:p14="http://schemas.microsoft.com/office/powerpoint/2010/main" val="317430328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Espaço Reservado para Imagem de Slide 1"/>
          <p:cNvSpPr>
            <a:spLocks noGrp="1" noRot="1" noChangeAspect="1" noTextEdit="1"/>
          </p:cNvSpPr>
          <p:nvPr>
            <p:ph type="sldImg"/>
          </p:nvPr>
        </p:nvSpPr>
        <p:spPr>
          <a:xfrm>
            <a:off x="381000" y="685800"/>
            <a:ext cx="6096000" cy="3429000"/>
          </a:xfrm>
          <a:ln/>
        </p:spPr>
      </p:sp>
      <p:sp>
        <p:nvSpPr>
          <p:cNvPr id="65539" name="Espaço Reservado para Anotações 2"/>
          <p:cNvSpPr>
            <a:spLocks noGrp="1"/>
          </p:cNvSpPr>
          <p:nvPr>
            <p:ph type="body" idx="1"/>
          </p:nvPr>
        </p:nvSpPr>
        <p:spPr>
          <a:xfrm>
            <a:off x="685800" y="4343737"/>
            <a:ext cx="5486400" cy="4114725"/>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pt-BR" smtClean="0">
                <a:latin typeface="Times New Roman" pitchFamily="18" charset="0"/>
                <a:ea typeface="ＭＳ Ｐゴシック" pitchFamily="34" charset="-128"/>
              </a:rPr>
              <a:t>Caso em que o GQ estava doente e o novo GQ não sabia onde as coisas estão. Pediu para aguardar o dia seguinte.</a:t>
            </a:r>
          </a:p>
          <a:p>
            <a:r>
              <a:rPr lang="pt-BR" smtClean="0">
                <a:latin typeface="Times New Roman" pitchFamily="18" charset="0"/>
                <a:ea typeface="ＭＳ Ｐゴシック" pitchFamily="34" charset="-128"/>
              </a:rPr>
              <a:t>RPS: Japão. A equipe técnica ao realizar ensaios seguem inteiramente check list,  mesmo que alguns itens não sejam de interesse da equipe avaliadora.</a:t>
            </a:r>
            <a:endParaRPr lang="en-US" smtClean="0">
              <a:latin typeface="Times New Roman" pitchFamily="18" charset="0"/>
              <a:ea typeface="ＭＳ Ｐゴシック" pitchFamily="34" charset="-128"/>
            </a:endParaRPr>
          </a:p>
        </p:txBody>
      </p:sp>
      <p:sp>
        <p:nvSpPr>
          <p:cNvPr id="65540" name="Espaço Reservado para Cabeçalho 3"/>
          <p:cNvSpPr>
            <a:spLocks noGrp="1"/>
          </p:cNvSpPr>
          <p:nvPr>
            <p:ph type="hdr"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3200" b="1">
                <a:solidFill>
                  <a:schemeClr val="tx1"/>
                </a:solidFill>
                <a:latin typeface="Times New Roman" pitchFamily="18" charset="0"/>
              </a:defRPr>
            </a:lvl1pPr>
            <a:lvl2pPr marL="742950" indent="-285750" eaLnBrk="0" hangingPunct="0">
              <a:defRPr sz="3200" b="1">
                <a:solidFill>
                  <a:schemeClr val="tx1"/>
                </a:solidFill>
                <a:latin typeface="Times New Roman" pitchFamily="18" charset="0"/>
              </a:defRPr>
            </a:lvl2pPr>
            <a:lvl3pPr marL="1143000" indent="-228600" eaLnBrk="0" hangingPunct="0">
              <a:defRPr sz="3200" b="1">
                <a:solidFill>
                  <a:schemeClr val="tx1"/>
                </a:solidFill>
                <a:latin typeface="Times New Roman" pitchFamily="18" charset="0"/>
              </a:defRPr>
            </a:lvl3pPr>
            <a:lvl4pPr marL="1600200" indent="-228600" eaLnBrk="0" hangingPunct="0">
              <a:defRPr sz="3200" b="1">
                <a:solidFill>
                  <a:schemeClr val="tx1"/>
                </a:solidFill>
                <a:latin typeface="Times New Roman" pitchFamily="18" charset="0"/>
              </a:defRPr>
            </a:lvl4pPr>
            <a:lvl5pPr marL="2057400" indent="-228600" eaLnBrk="0" hangingPunct="0">
              <a:defRPr sz="3200" b="1">
                <a:solidFill>
                  <a:schemeClr val="tx1"/>
                </a:solidFill>
                <a:latin typeface="Times New Roman" pitchFamily="18" charset="0"/>
              </a:defRPr>
            </a:lvl5pPr>
            <a:lvl6pPr marL="2514600" indent="-228600" eaLnBrk="0" fontAlgn="base" hangingPunct="0">
              <a:spcBef>
                <a:spcPct val="0"/>
              </a:spcBef>
              <a:spcAft>
                <a:spcPct val="0"/>
              </a:spcAft>
              <a:defRPr sz="3200" b="1">
                <a:solidFill>
                  <a:schemeClr val="tx1"/>
                </a:solidFill>
                <a:latin typeface="Times New Roman" pitchFamily="18" charset="0"/>
              </a:defRPr>
            </a:lvl6pPr>
            <a:lvl7pPr marL="2971800" indent="-228600" eaLnBrk="0" fontAlgn="base" hangingPunct="0">
              <a:spcBef>
                <a:spcPct val="0"/>
              </a:spcBef>
              <a:spcAft>
                <a:spcPct val="0"/>
              </a:spcAft>
              <a:defRPr sz="3200" b="1">
                <a:solidFill>
                  <a:schemeClr val="tx1"/>
                </a:solidFill>
                <a:latin typeface="Times New Roman" pitchFamily="18" charset="0"/>
              </a:defRPr>
            </a:lvl7pPr>
            <a:lvl8pPr marL="3429000" indent="-228600" eaLnBrk="0" fontAlgn="base" hangingPunct="0">
              <a:spcBef>
                <a:spcPct val="0"/>
              </a:spcBef>
              <a:spcAft>
                <a:spcPct val="0"/>
              </a:spcAft>
              <a:defRPr sz="3200" b="1">
                <a:solidFill>
                  <a:schemeClr val="tx1"/>
                </a:solidFill>
                <a:latin typeface="Times New Roman" pitchFamily="18" charset="0"/>
              </a:defRPr>
            </a:lvl8pPr>
            <a:lvl9pPr marL="3886200" indent="-228600" eaLnBrk="0" fontAlgn="base" hangingPunct="0">
              <a:spcBef>
                <a:spcPct val="0"/>
              </a:spcBef>
              <a:spcAft>
                <a:spcPct val="0"/>
              </a:spcAft>
              <a:defRPr sz="3200" b="1">
                <a:solidFill>
                  <a:schemeClr val="tx1"/>
                </a:solidFill>
                <a:latin typeface="Times New Roman" pitchFamily="18" charset="0"/>
              </a:defRPr>
            </a:lvl9pPr>
          </a:lstStyle>
          <a:p>
            <a:r>
              <a:rPr lang="pt-BR" sz="1200" b="0" smtClean="0">
                <a:solidFill>
                  <a:srgbClr val="000000"/>
                </a:solidFill>
                <a:ea typeface="ＭＳ Ｐゴシック" pitchFamily="34" charset="-128"/>
              </a:rPr>
              <a:t>Curso ABNT NBR ISO/IEC 17011:2005</a:t>
            </a:r>
          </a:p>
        </p:txBody>
      </p:sp>
    </p:spTree>
    <p:extLst>
      <p:ext uri="{BB962C8B-B14F-4D97-AF65-F5344CB8AC3E}">
        <p14:creationId xmlns:p14="http://schemas.microsoft.com/office/powerpoint/2010/main" val="31643388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Espaço Reservado para Imagem de Slide 1"/>
          <p:cNvSpPr>
            <a:spLocks noGrp="1" noRot="1" noChangeAspect="1" noTextEdit="1"/>
          </p:cNvSpPr>
          <p:nvPr>
            <p:ph type="sldImg"/>
          </p:nvPr>
        </p:nvSpPr>
        <p:spPr>
          <a:xfrm>
            <a:off x="381000" y="685800"/>
            <a:ext cx="6096000" cy="3429000"/>
          </a:xfrm>
          <a:ln/>
        </p:spPr>
      </p:sp>
      <p:sp>
        <p:nvSpPr>
          <p:cNvPr id="66563" name="Espaço Reservado para Anotações 2"/>
          <p:cNvSpPr>
            <a:spLocks noGrp="1"/>
          </p:cNvSpPr>
          <p:nvPr>
            <p:ph type="body" idx="1"/>
          </p:nvPr>
        </p:nvSpPr>
        <p:spPr>
          <a:xfrm>
            <a:off x="685800" y="4343737"/>
            <a:ext cx="5486400" cy="4114725"/>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pt-BR" smtClean="0">
                <a:latin typeface="Times New Roman" pitchFamily="18" charset="0"/>
                <a:ea typeface="ＭＳ Ｐゴシック" pitchFamily="34" charset="-128"/>
              </a:rPr>
              <a:t>Casos em que os OIAs nos levam para almoçar longe.... São Gonçalo.</a:t>
            </a:r>
            <a:endParaRPr lang="en-US" smtClean="0">
              <a:latin typeface="Times New Roman" pitchFamily="18" charset="0"/>
              <a:ea typeface="ＭＳ Ｐゴシック" pitchFamily="34" charset="-128"/>
            </a:endParaRPr>
          </a:p>
        </p:txBody>
      </p:sp>
      <p:sp>
        <p:nvSpPr>
          <p:cNvPr id="66564" name="Espaço Reservado para Cabeçalho 3"/>
          <p:cNvSpPr>
            <a:spLocks noGrp="1"/>
          </p:cNvSpPr>
          <p:nvPr>
            <p:ph type="hdr"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3200" b="1">
                <a:solidFill>
                  <a:schemeClr val="tx1"/>
                </a:solidFill>
                <a:latin typeface="Times New Roman" pitchFamily="18" charset="0"/>
              </a:defRPr>
            </a:lvl1pPr>
            <a:lvl2pPr marL="742950" indent="-285750" eaLnBrk="0" hangingPunct="0">
              <a:defRPr sz="3200" b="1">
                <a:solidFill>
                  <a:schemeClr val="tx1"/>
                </a:solidFill>
                <a:latin typeface="Times New Roman" pitchFamily="18" charset="0"/>
              </a:defRPr>
            </a:lvl2pPr>
            <a:lvl3pPr marL="1143000" indent="-228600" eaLnBrk="0" hangingPunct="0">
              <a:defRPr sz="3200" b="1">
                <a:solidFill>
                  <a:schemeClr val="tx1"/>
                </a:solidFill>
                <a:latin typeface="Times New Roman" pitchFamily="18" charset="0"/>
              </a:defRPr>
            </a:lvl3pPr>
            <a:lvl4pPr marL="1600200" indent="-228600" eaLnBrk="0" hangingPunct="0">
              <a:defRPr sz="3200" b="1">
                <a:solidFill>
                  <a:schemeClr val="tx1"/>
                </a:solidFill>
                <a:latin typeface="Times New Roman" pitchFamily="18" charset="0"/>
              </a:defRPr>
            </a:lvl4pPr>
            <a:lvl5pPr marL="2057400" indent="-228600" eaLnBrk="0" hangingPunct="0">
              <a:defRPr sz="3200" b="1">
                <a:solidFill>
                  <a:schemeClr val="tx1"/>
                </a:solidFill>
                <a:latin typeface="Times New Roman" pitchFamily="18" charset="0"/>
              </a:defRPr>
            </a:lvl5pPr>
            <a:lvl6pPr marL="2514600" indent="-228600" eaLnBrk="0" fontAlgn="base" hangingPunct="0">
              <a:spcBef>
                <a:spcPct val="0"/>
              </a:spcBef>
              <a:spcAft>
                <a:spcPct val="0"/>
              </a:spcAft>
              <a:defRPr sz="3200" b="1">
                <a:solidFill>
                  <a:schemeClr val="tx1"/>
                </a:solidFill>
                <a:latin typeface="Times New Roman" pitchFamily="18" charset="0"/>
              </a:defRPr>
            </a:lvl6pPr>
            <a:lvl7pPr marL="2971800" indent="-228600" eaLnBrk="0" fontAlgn="base" hangingPunct="0">
              <a:spcBef>
                <a:spcPct val="0"/>
              </a:spcBef>
              <a:spcAft>
                <a:spcPct val="0"/>
              </a:spcAft>
              <a:defRPr sz="3200" b="1">
                <a:solidFill>
                  <a:schemeClr val="tx1"/>
                </a:solidFill>
                <a:latin typeface="Times New Roman" pitchFamily="18" charset="0"/>
              </a:defRPr>
            </a:lvl7pPr>
            <a:lvl8pPr marL="3429000" indent="-228600" eaLnBrk="0" fontAlgn="base" hangingPunct="0">
              <a:spcBef>
                <a:spcPct val="0"/>
              </a:spcBef>
              <a:spcAft>
                <a:spcPct val="0"/>
              </a:spcAft>
              <a:defRPr sz="3200" b="1">
                <a:solidFill>
                  <a:schemeClr val="tx1"/>
                </a:solidFill>
                <a:latin typeface="Times New Roman" pitchFamily="18" charset="0"/>
              </a:defRPr>
            </a:lvl8pPr>
            <a:lvl9pPr marL="3886200" indent="-228600" eaLnBrk="0" fontAlgn="base" hangingPunct="0">
              <a:spcBef>
                <a:spcPct val="0"/>
              </a:spcBef>
              <a:spcAft>
                <a:spcPct val="0"/>
              </a:spcAft>
              <a:defRPr sz="3200" b="1">
                <a:solidFill>
                  <a:schemeClr val="tx1"/>
                </a:solidFill>
                <a:latin typeface="Times New Roman" pitchFamily="18" charset="0"/>
              </a:defRPr>
            </a:lvl9pPr>
          </a:lstStyle>
          <a:p>
            <a:r>
              <a:rPr lang="pt-BR" sz="1200" b="0" smtClean="0">
                <a:solidFill>
                  <a:srgbClr val="000000"/>
                </a:solidFill>
                <a:ea typeface="ＭＳ Ｐゴシック" pitchFamily="34" charset="-128"/>
              </a:rPr>
              <a:t>Curso ABNT NBR ISO/IEC 17011:2005</a:t>
            </a:r>
          </a:p>
        </p:txBody>
      </p:sp>
    </p:spTree>
    <p:extLst>
      <p:ext uri="{BB962C8B-B14F-4D97-AF65-F5344CB8AC3E}">
        <p14:creationId xmlns:p14="http://schemas.microsoft.com/office/powerpoint/2010/main" val="150213617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Espaço Reservado para Imagem de Slide 1"/>
          <p:cNvSpPr>
            <a:spLocks noGrp="1" noRot="1" noChangeAspect="1" noTextEdit="1"/>
          </p:cNvSpPr>
          <p:nvPr>
            <p:ph type="sldImg"/>
          </p:nvPr>
        </p:nvSpPr>
        <p:spPr>
          <a:xfrm>
            <a:off x="381000" y="685800"/>
            <a:ext cx="6096000" cy="3429000"/>
          </a:xfrm>
          <a:ln/>
        </p:spPr>
      </p:sp>
      <p:sp>
        <p:nvSpPr>
          <p:cNvPr id="67587" name="Espaço Reservado para Anotações 2"/>
          <p:cNvSpPr>
            <a:spLocks noGrp="1"/>
          </p:cNvSpPr>
          <p:nvPr>
            <p:ph type="body" idx="1"/>
          </p:nvPr>
        </p:nvSpPr>
        <p:spPr>
          <a:xfrm>
            <a:off x="685800" y="4343737"/>
            <a:ext cx="5486400" cy="4114725"/>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pt-BR" smtClean="0">
                <a:latin typeface="Times New Roman" pitchFamily="18" charset="0"/>
                <a:ea typeface="ＭＳ Ｐゴシック" pitchFamily="34" charset="-128"/>
              </a:rPr>
              <a:t>Trabalhos em equipe requerem que seja batido martelo algumas vezes...</a:t>
            </a:r>
            <a:endParaRPr lang="en-US" smtClean="0">
              <a:latin typeface="Times New Roman" pitchFamily="18" charset="0"/>
              <a:ea typeface="ＭＳ Ｐゴシック" pitchFamily="34" charset="-128"/>
            </a:endParaRPr>
          </a:p>
        </p:txBody>
      </p:sp>
      <p:sp>
        <p:nvSpPr>
          <p:cNvPr id="67588" name="Espaço Reservado para Cabeçalho 3"/>
          <p:cNvSpPr>
            <a:spLocks noGrp="1"/>
          </p:cNvSpPr>
          <p:nvPr>
            <p:ph type="hdr"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3200" b="1">
                <a:solidFill>
                  <a:schemeClr val="tx1"/>
                </a:solidFill>
                <a:latin typeface="Times New Roman" pitchFamily="18" charset="0"/>
              </a:defRPr>
            </a:lvl1pPr>
            <a:lvl2pPr marL="742950" indent="-285750" eaLnBrk="0" hangingPunct="0">
              <a:defRPr sz="3200" b="1">
                <a:solidFill>
                  <a:schemeClr val="tx1"/>
                </a:solidFill>
                <a:latin typeface="Times New Roman" pitchFamily="18" charset="0"/>
              </a:defRPr>
            </a:lvl2pPr>
            <a:lvl3pPr marL="1143000" indent="-228600" eaLnBrk="0" hangingPunct="0">
              <a:defRPr sz="3200" b="1">
                <a:solidFill>
                  <a:schemeClr val="tx1"/>
                </a:solidFill>
                <a:latin typeface="Times New Roman" pitchFamily="18" charset="0"/>
              </a:defRPr>
            </a:lvl3pPr>
            <a:lvl4pPr marL="1600200" indent="-228600" eaLnBrk="0" hangingPunct="0">
              <a:defRPr sz="3200" b="1">
                <a:solidFill>
                  <a:schemeClr val="tx1"/>
                </a:solidFill>
                <a:latin typeface="Times New Roman" pitchFamily="18" charset="0"/>
              </a:defRPr>
            </a:lvl4pPr>
            <a:lvl5pPr marL="2057400" indent="-228600" eaLnBrk="0" hangingPunct="0">
              <a:defRPr sz="3200" b="1">
                <a:solidFill>
                  <a:schemeClr val="tx1"/>
                </a:solidFill>
                <a:latin typeface="Times New Roman" pitchFamily="18" charset="0"/>
              </a:defRPr>
            </a:lvl5pPr>
            <a:lvl6pPr marL="2514600" indent="-228600" eaLnBrk="0" fontAlgn="base" hangingPunct="0">
              <a:spcBef>
                <a:spcPct val="0"/>
              </a:spcBef>
              <a:spcAft>
                <a:spcPct val="0"/>
              </a:spcAft>
              <a:defRPr sz="3200" b="1">
                <a:solidFill>
                  <a:schemeClr val="tx1"/>
                </a:solidFill>
                <a:latin typeface="Times New Roman" pitchFamily="18" charset="0"/>
              </a:defRPr>
            </a:lvl6pPr>
            <a:lvl7pPr marL="2971800" indent="-228600" eaLnBrk="0" fontAlgn="base" hangingPunct="0">
              <a:spcBef>
                <a:spcPct val="0"/>
              </a:spcBef>
              <a:spcAft>
                <a:spcPct val="0"/>
              </a:spcAft>
              <a:defRPr sz="3200" b="1">
                <a:solidFill>
                  <a:schemeClr val="tx1"/>
                </a:solidFill>
                <a:latin typeface="Times New Roman" pitchFamily="18" charset="0"/>
              </a:defRPr>
            </a:lvl7pPr>
            <a:lvl8pPr marL="3429000" indent="-228600" eaLnBrk="0" fontAlgn="base" hangingPunct="0">
              <a:spcBef>
                <a:spcPct val="0"/>
              </a:spcBef>
              <a:spcAft>
                <a:spcPct val="0"/>
              </a:spcAft>
              <a:defRPr sz="3200" b="1">
                <a:solidFill>
                  <a:schemeClr val="tx1"/>
                </a:solidFill>
                <a:latin typeface="Times New Roman" pitchFamily="18" charset="0"/>
              </a:defRPr>
            </a:lvl8pPr>
            <a:lvl9pPr marL="3886200" indent="-228600" eaLnBrk="0" fontAlgn="base" hangingPunct="0">
              <a:spcBef>
                <a:spcPct val="0"/>
              </a:spcBef>
              <a:spcAft>
                <a:spcPct val="0"/>
              </a:spcAft>
              <a:defRPr sz="3200" b="1">
                <a:solidFill>
                  <a:schemeClr val="tx1"/>
                </a:solidFill>
                <a:latin typeface="Times New Roman" pitchFamily="18" charset="0"/>
              </a:defRPr>
            </a:lvl9pPr>
          </a:lstStyle>
          <a:p>
            <a:r>
              <a:rPr lang="pt-BR" sz="1200" b="0" smtClean="0">
                <a:solidFill>
                  <a:srgbClr val="000000"/>
                </a:solidFill>
                <a:ea typeface="ＭＳ Ｐゴシック" pitchFamily="34" charset="-128"/>
              </a:rPr>
              <a:t>Curso ABNT NBR ISO/IEC 17011:2005</a:t>
            </a:r>
          </a:p>
        </p:txBody>
      </p:sp>
    </p:spTree>
    <p:extLst>
      <p:ext uri="{BB962C8B-B14F-4D97-AF65-F5344CB8AC3E}">
        <p14:creationId xmlns:p14="http://schemas.microsoft.com/office/powerpoint/2010/main" val="145786154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Espaço Reservado para Imagem de Slide 1"/>
          <p:cNvSpPr>
            <a:spLocks noGrp="1" noRot="1" noChangeAspect="1" noTextEdit="1"/>
          </p:cNvSpPr>
          <p:nvPr>
            <p:ph type="sldImg"/>
          </p:nvPr>
        </p:nvSpPr>
        <p:spPr>
          <a:xfrm>
            <a:off x="381000" y="685800"/>
            <a:ext cx="6096000" cy="3429000"/>
          </a:xfrm>
          <a:ln/>
        </p:spPr>
      </p:sp>
      <p:sp>
        <p:nvSpPr>
          <p:cNvPr id="68611" name="Espaço Reservado para Anotações 2"/>
          <p:cNvSpPr>
            <a:spLocks noGrp="1"/>
          </p:cNvSpPr>
          <p:nvPr>
            <p:ph type="body" idx="1"/>
          </p:nvPr>
        </p:nvSpPr>
        <p:spPr>
          <a:xfrm>
            <a:off x="685800" y="4343737"/>
            <a:ext cx="5486400" cy="4114725"/>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pt-BR" smtClean="0">
                <a:latin typeface="Times New Roman" pitchFamily="18" charset="0"/>
                <a:ea typeface="ＭＳ Ｐゴシック" pitchFamily="34" charset="-128"/>
              </a:rPr>
              <a:t>1ª vez que atuei como avaliadora. Nervosismo sem demonstrar</a:t>
            </a:r>
            <a:endParaRPr lang="en-US" smtClean="0">
              <a:latin typeface="Times New Roman" pitchFamily="18" charset="0"/>
              <a:ea typeface="ＭＳ Ｐゴシック" pitchFamily="34" charset="-128"/>
            </a:endParaRPr>
          </a:p>
        </p:txBody>
      </p:sp>
      <p:sp>
        <p:nvSpPr>
          <p:cNvPr id="68612" name="Espaço Reservado para Cabeçalho 3"/>
          <p:cNvSpPr>
            <a:spLocks noGrp="1"/>
          </p:cNvSpPr>
          <p:nvPr>
            <p:ph type="hdr"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3200" b="1">
                <a:solidFill>
                  <a:schemeClr val="tx1"/>
                </a:solidFill>
                <a:latin typeface="Times New Roman" pitchFamily="18" charset="0"/>
              </a:defRPr>
            </a:lvl1pPr>
            <a:lvl2pPr marL="742950" indent="-285750" eaLnBrk="0" hangingPunct="0">
              <a:defRPr sz="3200" b="1">
                <a:solidFill>
                  <a:schemeClr val="tx1"/>
                </a:solidFill>
                <a:latin typeface="Times New Roman" pitchFamily="18" charset="0"/>
              </a:defRPr>
            </a:lvl2pPr>
            <a:lvl3pPr marL="1143000" indent="-228600" eaLnBrk="0" hangingPunct="0">
              <a:defRPr sz="3200" b="1">
                <a:solidFill>
                  <a:schemeClr val="tx1"/>
                </a:solidFill>
                <a:latin typeface="Times New Roman" pitchFamily="18" charset="0"/>
              </a:defRPr>
            </a:lvl3pPr>
            <a:lvl4pPr marL="1600200" indent="-228600" eaLnBrk="0" hangingPunct="0">
              <a:defRPr sz="3200" b="1">
                <a:solidFill>
                  <a:schemeClr val="tx1"/>
                </a:solidFill>
                <a:latin typeface="Times New Roman" pitchFamily="18" charset="0"/>
              </a:defRPr>
            </a:lvl4pPr>
            <a:lvl5pPr marL="2057400" indent="-228600" eaLnBrk="0" hangingPunct="0">
              <a:defRPr sz="3200" b="1">
                <a:solidFill>
                  <a:schemeClr val="tx1"/>
                </a:solidFill>
                <a:latin typeface="Times New Roman" pitchFamily="18" charset="0"/>
              </a:defRPr>
            </a:lvl5pPr>
            <a:lvl6pPr marL="2514600" indent="-228600" eaLnBrk="0" fontAlgn="base" hangingPunct="0">
              <a:spcBef>
                <a:spcPct val="0"/>
              </a:spcBef>
              <a:spcAft>
                <a:spcPct val="0"/>
              </a:spcAft>
              <a:defRPr sz="3200" b="1">
                <a:solidFill>
                  <a:schemeClr val="tx1"/>
                </a:solidFill>
                <a:latin typeface="Times New Roman" pitchFamily="18" charset="0"/>
              </a:defRPr>
            </a:lvl6pPr>
            <a:lvl7pPr marL="2971800" indent="-228600" eaLnBrk="0" fontAlgn="base" hangingPunct="0">
              <a:spcBef>
                <a:spcPct val="0"/>
              </a:spcBef>
              <a:spcAft>
                <a:spcPct val="0"/>
              </a:spcAft>
              <a:defRPr sz="3200" b="1">
                <a:solidFill>
                  <a:schemeClr val="tx1"/>
                </a:solidFill>
                <a:latin typeface="Times New Roman" pitchFamily="18" charset="0"/>
              </a:defRPr>
            </a:lvl7pPr>
            <a:lvl8pPr marL="3429000" indent="-228600" eaLnBrk="0" fontAlgn="base" hangingPunct="0">
              <a:spcBef>
                <a:spcPct val="0"/>
              </a:spcBef>
              <a:spcAft>
                <a:spcPct val="0"/>
              </a:spcAft>
              <a:defRPr sz="3200" b="1">
                <a:solidFill>
                  <a:schemeClr val="tx1"/>
                </a:solidFill>
                <a:latin typeface="Times New Roman" pitchFamily="18" charset="0"/>
              </a:defRPr>
            </a:lvl8pPr>
            <a:lvl9pPr marL="3886200" indent="-228600" eaLnBrk="0" fontAlgn="base" hangingPunct="0">
              <a:spcBef>
                <a:spcPct val="0"/>
              </a:spcBef>
              <a:spcAft>
                <a:spcPct val="0"/>
              </a:spcAft>
              <a:defRPr sz="3200" b="1">
                <a:solidFill>
                  <a:schemeClr val="tx1"/>
                </a:solidFill>
                <a:latin typeface="Times New Roman" pitchFamily="18" charset="0"/>
              </a:defRPr>
            </a:lvl9pPr>
          </a:lstStyle>
          <a:p>
            <a:r>
              <a:rPr lang="pt-BR" sz="1200" b="0" smtClean="0">
                <a:solidFill>
                  <a:srgbClr val="000000"/>
                </a:solidFill>
                <a:ea typeface="ＭＳ Ｐゴシック" pitchFamily="34" charset="-128"/>
              </a:rPr>
              <a:t>Curso ABNT NBR ISO/IEC 17011:2005</a:t>
            </a:r>
          </a:p>
        </p:txBody>
      </p:sp>
    </p:spTree>
    <p:extLst>
      <p:ext uri="{BB962C8B-B14F-4D97-AF65-F5344CB8AC3E}">
        <p14:creationId xmlns:p14="http://schemas.microsoft.com/office/powerpoint/2010/main" val="158210351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Espaço Reservado para Imagem de Slide 1"/>
          <p:cNvSpPr>
            <a:spLocks noGrp="1" noRot="1" noChangeAspect="1" noTextEdit="1"/>
          </p:cNvSpPr>
          <p:nvPr>
            <p:ph type="sldImg"/>
          </p:nvPr>
        </p:nvSpPr>
        <p:spPr>
          <a:xfrm>
            <a:off x="381000" y="685800"/>
            <a:ext cx="6096000" cy="3429000"/>
          </a:xfrm>
          <a:ln/>
        </p:spPr>
      </p:sp>
      <p:sp>
        <p:nvSpPr>
          <p:cNvPr id="69635" name="Espaço Reservado para Anotações 2"/>
          <p:cNvSpPr>
            <a:spLocks noGrp="1"/>
          </p:cNvSpPr>
          <p:nvPr>
            <p:ph type="body" idx="1"/>
          </p:nvPr>
        </p:nvSpPr>
        <p:spPr>
          <a:xfrm>
            <a:off x="685800" y="4343737"/>
            <a:ext cx="5486400" cy="4114725"/>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pt-BR" smtClean="0">
                <a:latin typeface="Times New Roman" pitchFamily="18" charset="0"/>
                <a:ea typeface="ＭＳ Ｐゴシック" pitchFamily="34" charset="-128"/>
              </a:rPr>
              <a:t>Caso em que o GQ estava doente e o novo GQ não sabia onde as coisas estão. Passou-se dois dias com pendências e os registros nunca chegavam. Chegou um ponto que teve que dar um basta.</a:t>
            </a:r>
            <a:endParaRPr lang="en-US" smtClean="0">
              <a:latin typeface="Times New Roman" pitchFamily="18" charset="0"/>
              <a:ea typeface="ＭＳ Ｐゴシック" pitchFamily="34" charset="-128"/>
            </a:endParaRPr>
          </a:p>
        </p:txBody>
      </p:sp>
      <p:sp>
        <p:nvSpPr>
          <p:cNvPr id="69636" name="Espaço Reservado para Cabeçalho 3"/>
          <p:cNvSpPr>
            <a:spLocks noGrp="1"/>
          </p:cNvSpPr>
          <p:nvPr>
            <p:ph type="hdr"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3200" b="1">
                <a:solidFill>
                  <a:schemeClr val="tx1"/>
                </a:solidFill>
                <a:latin typeface="Times New Roman" pitchFamily="18" charset="0"/>
              </a:defRPr>
            </a:lvl1pPr>
            <a:lvl2pPr marL="742950" indent="-285750" eaLnBrk="0" hangingPunct="0">
              <a:defRPr sz="3200" b="1">
                <a:solidFill>
                  <a:schemeClr val="tx1"/>
                </a:solidFill>
                <a:latin typeface="Times New Roman" pitchFamily="18" charset="0"/>
              </a:defRPr>
            </a:lvl2pPr>
            <a:lvl3pPr marL="1143000" indent="-228600" eaLnBrk="0" hangingPunct="0">
              <a:defRPr sz="3200" b="1">
                <a:solidFill>
                  <a:schemeClr val="tx1"/>
                </a:solidFill>
                <a:latin typeface="Times New Roman" pitchFamily="18" charset="0"/>
              </a:defRPr>
            </a:lvl3pPr>
            <a:lvl4pPr marL="1600200" indent="-228600" eaLnBrk="0" hangingPunct="0">
              <a:defRPr sz="3200" b="1">
                <a:solidFill>
                  <a:schemeClr val="tx1"/>
                </a:solidFill>
                <a:latin typeface="Times New Roman" pitchFamily="18" charset="0"/>
              </a:defRPr>
            </a:lvl4pPr>
            <a:lvl5pPr marL="2057400" indent="-228600" eaLnBrk="0" hangingPunct="0">
              <a:defRPr sz="3200" b="1">
                <a:solidFill>
                  <a:schemeClr val="tx1"/>
                </a:solidFill>
                <a:latin typeface="Times New Roman" pitchFamily="18" charset="0"/>
              </a:defRPr>
            </a:lvl5pPr>
            <a:lvl6pPr marL="2514600" indent="-228600" eaLnBrk="0" fontAlgn="base" hangingPunct="0">
              <a:spcBef>
                <a:spcPct val="0"/>
              </a:spcBef>
              <a:spcAft>
                <a:spcPct val="0"/>
              </a:spcAft>
              <a:defRPr sz="3200" b="1">
                <a:solidFill>
                  <a:schemeClr val="tx1"/>
                </a:solidFill>
                <a:latin typeface="Times New Roman" pitchFamily="18" charset="0"/>
              </a:defRPr>
            </a:lvl6pPr>
            <a:lvl7pPr marL="2971800" indent="-228600" eaLnBrk="0" fontAlgn="base" hangingPunct="0">
              <a:spcBef>
                <a:spcPct val="0"/>
              </a:spcBef>
              <a:spcAft>
                <a:spcPct val="0"/>
              </a:spcAft>
              <a:defRPr sz="3200" b="1">
                <a:solidFill>
                  <a:schemeClr val="tx1"/>
                </a:solidFill>
                <a:latin typeface="Times New Roman" pitchFamily="18" charset="0"/>
              </a:defRPr>
            </a:lvl7pPr>
            <a:lvl8pPr marL="3429000" indent="-228600" eaLnBrk="0" fontAlgn="base" hangingPunct="0">
              <a:spcBef>
                <a:spcPct val="0"/>
              </a:spcBef>
              <a:spcAft>
                <a:spcPct val="0"/>
              </a:spcAft>
              <a:defRPr sz="3200" b="1">
                <a:solidFill>
                  <a:schemeClr val="tx1"/>
                </a:solidFill>
                <a:latin typeface="Times New Roman" pitchFamily="18" charset="0"/>
              </a:defRPr>
            </a:lvl8pPr>
            <a:lvl9pPr marL="3886200" indent="-228600" eaLnBrk="0" fontAlgn="base" hangingPunct="0">
              <a:spcBef>
                <a:spcPct val="0"/>
              </a:spcBef>
              <a:spcAft>
                <a:spcPct val="0"/>
              </a:spcAft>
              <a:defRPr sz="3200" b="1">
                <a:solidFill>
                  <a:schemeClr val="tx1"/>
                </a:solidFill>
                <a:latin typeface="Times New Roman" pitchFamily="18" charset="0"/>
              </a:defRPr>
            </a:lvl9pPr>
          </a:lstStyle>
          <a:p>
            <a:r>
              <a:rPr lang="pt-BR" sz="1200" b="0" smtClean="0">
                <a:solidFill>
                  <a:srgbClr val="000000"/>
                </a:solidFill>
                <a:ea typeface="ＭＳ Ｐゴシック" pitchFamily="34" charset="-128"/>
              </a:rPr>
              <a:t>Curso ABNT NBR ISO/IEC 17011:2005</a:t>
            </a:r>
          </a:p>
        </p:txBody>
      </p:sp>
    </p:spTree>
    <p:extLst>
      <p:ext uri="{BB962C8B-B14F-4D97-AF65-F5344CB8AC3E}">
        <p14:creationId xmlns:p14="http://schemas.microsoft.com/office/powerpoint/2010/main" val="222892016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Espaço Reservado para Imagem de Slide 1"/>
          <p:cNvSpPr>
            <a:spLocks noGrp="1" noRot="1" noChangeAspect="1" noTextEdit="1"/>
          </p:cNvSpPr>
          <p:nvPr>
            <p:ph type="sldImg"/>
          </p:nvPr>
        </p:nvSpPr>
        <p:spPr>
          <a:xfrm>
            <a:off x="381000" y="685800"/>
            <a:ext cx="6096000" cy="3429000"/>
          </a:xfrm>
          <a:ln/>
        </p:spPr>
      </p:sp>
      <p:sp>
        <p:nvSpPr>
          <p:cNvPr id="70659" name="Espaço Reservado para Anotações 2"/>
          <p:cNvSpPr>
            <a:spLocks noGrp="1"/>
          </p:cNvSpPr>
          <p:nvPr>
            <p:ph type="body" idx="1"/>
          </p:nvPr>
        </p:nvSpPr>
        <p:spPr>
          <a:xfrm>
            <a:off x="685800" y="4343737"/>
            <a:ext cx="5486400" cy="4114725"/>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pt-BR" smtClean="0">
                <a:latin typeface="Times New Roman" pitchFamily="18" charset="0"/>
                <a:ea typeface="ＭＳ Ｐゴシック" pitchFamily="34" charset="-128"/>
              </a:rPr>
              <a:t>Importantíssimo quando está em treinamento... Invertendo a ordem da avaliação.... Mas é importante tb quando se trabalha em equipe.</a:t>
            </a:r>
            <a:endParaRPr lang="en-US" smtClean="0">
              <a:latin typeface="Times New Roman" pitchFamily="18" charset="0"/>
              <a:ea typeface="ＭＳ Ｐゴシック" pitchFamily="34" charset="-128"/>
            </a:endParaRPr>
          </a:p>
        </p:txBody>
      </p:sp>
      <p:sp>
        <p:nvSpPr>
          <p:cNvPr id="70660" name="Espaço Reservado para Cabeçalho 3"/>
          <p:cNvSpPr>
            <a:spLocks noGrp="1"/>
          </p:cNvSpPr>
          <p:nvPr>
            <p:ph type="hdr"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3200" b="1">
                <a:solidFill>
                  <a:schemeClr val="tx1"/>
                </a:solidFill>
                <a:latin typeface="Times New Roman" pitchFamily="18" charset="0"/>
              </a:defRPr>
            </a:lvl1pPr>
            <a:lvl2pPr marL="742950" indent="-285750" eaLnBrk="0" hangingPunct="0">
              <a:defRPr sz="3200" b="1">
                <a:solidFill>
                  <a:schemeClr val="tx1"/>
                </a:solidFill>
                <a:latin typeface="Times New Roman" pitchFamily="18" charset="0"/>
              </a:defRPr>
            </a:lvl2pPr>
            <a:lvl3pPr marL="1143000" indent="-228600" eaLnBrk="0" hangingPunct="0">
              <a:defRPr sz="3200" b="1">
                <a:solidFill>
                  <a:schemeClr val="tx1"/>
                </a:solidFill>
                <a:latin typeface="Times New Roman" pitchFamily="18" charset="0"/>
              </a:defRPr>
            </a:lvl3pPr>
            <a:lvl4pPr marL="1600200" indent="-228600" eaLnBrk="0" hangingPunct="0">
              <a:defRPr sz="3200" b="1">
                <a:solidFill>
                  <a:schemeClr val="tx1"/>
                </a:solidFill>
                <a:latin typeface="Times New Roman" pitchFamily="18" charset="0"/>
              </a:defRPr>
            </a:lvl4pPr>
            <a:lvl5pPr marL="2057400" indent="-228600" eaLnBrk="0" hangingPunct="0">
              <a:defRPr sz="3200" b="1">
                <a:solidFill>
                  <a:schemeClr val="tx1"/>
                </a:solidFill>
                <a:latin typeface="Times New Roman" pitchFamily="18" charset="0"/>
              </a:defRPr>
            </a:lvl5pPr>
            <a:lvl6pPr marL="2514600" indent="-228600" eaLnBrk="0" fontAlgn="base" hangingPunct="0">
              <a:spcBef>
                <a:spcPct val="0"/>
              </a:spcBef>
              <a:spcAft>
                <a:spcPct val="0"/>
              </a:spcAft>
              <a:defRPr sz="3200" b="1">
                <a:solidFill>
                  <a:schemeClr val="tx1"/>
                </a:solidFill>
                <a:latin typeface="Times New Roman" pitchFamily="18" charset="0"/>
              </a:defRPr>
            </a:lvl6pPr>
            <a:lvl7pPr marL="2971800" indent="-228600" eaLnBrk="0" fontAlgn="base" hangingPunct="0">
              <a:spcBef>
                <a:spcPct val="0"/>
              </a:spcBef>
              <a:spcAft>
                <a:spcPct val="0"/>
              </a:spcAft>
              <a:defRPr sz="3200" b="1">
                <a:solidFill>
                  <a:schemeClr val="tx1"/>
                </a:solidFill>
                <a:latin typeface="Times New Roman" pitchFamily="18" charset="0"/>
              </a:defRPr>
            </a:lvl7pPr>
            <a:lvl8pPr marL="3429000" indent="-228600" eaLnBrk="0" fontAlgn="base" hangingPunct="0">
              <a:spcBef>
                <a:spcPct val="0"/>
              </a:spcBef>
              <a:spcAft>
                <a:spcPct val="0"/>
              </a:spcAft>
              <a:defRPr sz="3200" b="1">
                <a:solidFill>
                  <a:schemeClr val="tx1"/>
                </a:solidFill>
                <a:latin typeface="Times New Roman" pitchFamily="18" charset="0"/>
              </a:defRPr>
            </a:lvl8pPr>
            <a:lvl9pPr marL="3886200" indent="-228600" eaLnBrk="0" fontAlgn="base" hangingPunct="0">
              <a:spcBef>
                <a:spcPct val="0"/>
              </a:spcBef>
              <a:spcAft>
                <a:spcPct val="0"/>
              </a:spcAft>
              <a:defRPr sz="3200" b="1">
                <a:solidFill>
                  <a:schemeClr val="tx1"/>
                </a:solidFill>
                <a:latin typeface="Times New Roman" pitchFamily="18" charset="0"/>
              </a:defRPr>
            </a:lvl9pPr>
          </a:lstStyle>
          <a:p>
            <a:r>
              <a:rPr lang="pt-BR" sz="1200" b="0" smtClean="0">
                <a:solidFill>
                  <a:srgbClr val="000000"/>
                </a:solidFill>
                <a:ea typeface="ＭＳ Ｐゴシック" pitchFamily="34" charset="-128"/>
              </a:rPr>
              <a:t>Curso ABNT NBR ISO/IEC 17011:2005</a:t>
            </a:r>
          </a:p>
        </p:txBody>
      </p:sp>
    </p:spTree>
    <p:extLst>
      <p:ext uri="{BB962C8B-B14F-4D97-AF65-F5344CB8AC3E}">
        <p14:creationId xmlns:p14="http://schemas.microsoft.com/office/powerpoint/2010/main" val="60487780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Espaço Reservado para Imagem de Slide 1"/>
          <p:cNvSpPr>
            <a:spLocks noGrp="1" noRot="1" noChangeAspect="1" noTextEdit="1"/>
          </p:cNvSpPr>
          <p:nvPr>
            <p:ph type="sldImg"/>
          </p:nvPr>
        </p:nvSpPr>
        <p:spPr>
          <a:xfrm>
            <a:off x="381000" y="685800"/>
            <a:ext cx="6096000" cy="3429000"/>
          </a:xfrm>
          <a:ln/>
        </p:spPr>
      </p:sp>
      <p:sp>
        <p:nvSpPr>
          <p:cNvPr id="71683" name="Espaço Reservado para Anotações 2"/>
          <p:cNvSpPr>
            <a:spLocks noGrp="1"/>
          </p:cNvSpPr>
          <p:nvPr>
            <p:ph type="body" idx="1"/>
          </p:nvPr>
        </p:nvSpPr>
        <p:spPr>
          <a:xfrm>
            <a:off x="685800" y="4343737"/>
            <a:ext cx="5486400" cy="4114725"/>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pt-BR" smtClean="0">
                <a:latin typeface="Times New Roman" pitchFamily="18" charset="0"/>
                <a:ea typeface="ＭＳ Ｐゴシック" pitchFamily="34" charset="-128"/>
              </a:rPr>
              <a:t>RPS Japão. Alto grau de especialização, que remete a buscar a pessoa mais apropriada para responder questões tecnicas</a:t>
            </a:r>
            <a:r>
              <a:rPr lang="en-US" smtClean="0">
                <a:latin typeface="Times New Roman" pitchFamily="18" charset="0"/>
                <a:ea typeface="ＭＳ Ｐゴシック" pitchFamily="34" charset="-128"/>
              </a:rPr>
              <a:t>. Grande comuitiva acompanhava os ensaios</a:t>
            </a:r>
          </a:p>
        </p:txBody>
      </p:sp>
      <p:sp>
        <p:nvSpPr>
          <p:cNvPr id="71684" name="Espaço Reservado para Cabeçalho 3"/>
          <p:cNvSpPr>
            <a:spLocks noGrp="1"/>
          </p:cNvSpPr>
          <p:nvPr>
            <p:ph type="hdr"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3200" b="1">
                <a:solidFill>
                  <a:schemeClr val="tx1"/>
                </a:solidFill>
                <a:latin typeface="Times New Roman" pitchFamily="18" charset="0"/>
              </a:defRPr>
            </a:lvl1pPr>
            <a:lvl2pPr marL="742950" indent="-285750" eaLnBrk="0" hangingPunct="0">
              <a:defRPr sz="3200" b="1">
                <a:solidFill>
                  <a:schemeClr val="tx1"/>
                </a:solidFill>
                <a:latin typeface="Times New Roman" pitchFamily="18" charset="0"/>
              </a:defRPr>
            </a:lvl2pPr>
            <a:lvl3pPr marL="1143000" indent="-228600" eaLnBrk="0" hangingPunct="0">
              <a:defRPr sz="3200" b="1">
                <a:solidFill>
                  <a:schemeClr val="tx1"/>
                </a:solidFill>
                <a:latin typeface="Times New Roman" pitchFamily="18" charset="0"/>
              </a:defRPr>
            </a:lvl3pPr>
            <a:lvl4pPr marL="1600200" indent="-228600" eaLnBrk="0" hangingPunct="0">
              <a:defRPr sz="3200" b="1">
                <a:solidFill>
                  <a:schemeClr val="tx1"/>
                </a:solidFill>
                <a:latin typeface="Times New Roman" pitchFamily="18" charset="0"/>
              </a:defRPr>
            </a:lvl4pPr>
            <a:lvl5pPr marL="2057400" indent="-228600" eaLnBrk="0" hangingPunct="0">
              <a:defRPr sz="3200" b="1">
                <a:solidFill>
                  <a:schemeClr val="tx1"/>
                </a:solidFill>
                <a:latin typeface="Times New Roman" pitchFamily="18" charset="0"/>
              </a:defRPr>
            </a:lvl5pPr>
            <a:lvl6pPr marL="2514600" indent="-228600" eaLnBrk="0" fontAlgn="base" hangingPunct="0">
              <a:spcBef>
                <a:spcPct val="0"/>
              </a:spcBef>
              <a:spcAft>
                <a:spcPct val="0"/>
              </a:spcAft>
              <a:defRPr sz="3200" b="1">
                <a:solidFill>
                  <a:schemeClr val="tx1"/>
                </a:solidFill>
                <a:latin typeface="Times New Roman" pitchFamily="18" charset="0"/>
              </a:defRPr>
            </a:lvl6pPr>
            <a:lvl7pPr marL="2971800" indent="-228600" eaLnBrk="0" fontAlgn="base" hangingPunct="0">
              <a:spcBef>
                <a:spcPct val="0"/>
              </a:spcBef>
              <a:spcAft>
                <a:spcPct val="0"/>
              </a:spcAft>
              <a:defRPr sz="3200" b="1">
                <a:solidFill>
                  <a:schemeClr val="tx1"/>
                </a:solidFill>
                <a:latin typeface="Times New Roman" pitchFamily="18" charset="0"/>
              </a:defRPr>
            </a:lvl7pPr>
            <a:lvl8pPr marL="3429000" indent="-228600" eaLnBrk="0" fontAlgn="base" hangingPunct="0">
              <a:spcBef>
                <a:spcPct val="0"/>
              </a:spcBef>
              <a:spcAft>
                <a:spcPct val="0"/>
              </a:spcAft>
              <a:defRPr sz="3200" b="1">
                <a:solidFill>
                  <a:schemeClr val="tx1"/>
                </a:solidFill>
                <a:latin typeface="Times New Roman" pitchFamily="18" charset="0"/>
              </a:defRPr>
            </a:lvl8pPr>
            <a:lvl9pPr marL="3886200" indent="-228600" eaLnBrk="0" fontAlgn="base" hangingPunct="0">
              <a:spcBef>
                <a:spcPct val="0"/>
              </a:spcBef>
              <a:spcAft>
                <a:spcPct val="0"/>
              </a:spcAft>
              <a:defRPr sz="3200" b="1">
                <a:solidFill>
                  <a:schemeClr val="tx1"/>
                </a:solidFill>
                <a:latin typeface="Times New Roman" pitchFamily="18" charset="0"/>
              </a:defRPr>
            </a:lvl9pPr>
          </a:lstStyle>
          <a:p>
            <a:r>
              <a:rPr lang="pt-BR" sz="1200" b="0" smtClean="0">
                <a:solidFill>
                  <a:srgbClr val="000000"/>
                </a:solidFill>
                <a:ea typeface="ＭＳ Ｐゴシック" pitchFamily="34" charset="-128"/>
              </a:rPr>
              <a:t>Curso ABNT NBR ISO/IEC 17011:2005</a:t>
            </a:r>
          </a:p>
        </p:txBody>
      </p:sp>
    </p:spTree>
    <p:extLst>
      <p:ext uri="{BB962C8B-B14F-4D97-AF65-F5344CB8AC3E}">
        <p14:creationId xmlns:p14="http://schemas.microsoft.com/office/powerpoint/2010/main" val="339913189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Espaço Reservado para Imagem de Slide 1"/>
          <p:cNvSpPr>
            <a:spLocks noGrp="1" noRot="1" noChangeAspect="1" noTextEdit="1"/>
          </p:cNvSpPr>
          <p:nvPr>
            <p:ph type="sldImg"/>
          </p:nvPr>
        </p:nvSpPr>
        <p:spPr>
          <a:xfrm>
            <a:off x="381000" y="685800"/>
            <a:ext cx="6096000" cy="3429000"/>
          </a:xfrm>
          <a:ln/>
        </p:spPr>
      </p:sp>
      <p:sp>
        <p:nvSpPr>
          <p:cNvPr id="72707" name="Espaço Reservado para Anotações 2"/>
          <p:cNvSpPr>
            <a:spLocks noGrp="1"/>
          </p:cNvSpPr>
          <p:nvPr>
            <p:ph type="body" idx="1"/>
          </p:nvPr>
        </p:nvSpPr>
        <p:spPr>
          <a:xfrm>
            <a:off x="685800" y="4343737"/>
            <a:ext cx="5486400" cy="4114725"/>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pt-BR" smtClean="0">
                <a:latin typeface="Times New Roman" pitchFamily="18" charset="0"/>
                <a:ea typeface="ＭＳ Ｐゴシック" pitchFamily="34" charset="-128"/>
              </a:rPr>
              <a:t>Caso em que é necessário avaliar processos junto com o avaliador técnico;</a:t>
            </a:r>
            <a:endParaRPr lang="en-US" smtClean="0">
              <a:latin typeface="Times New Roman" pitchFamily="18" charset="0"/>
              <a:ea typeface="ＭＳ Ｐゴシック" pitchFamily="34" charset="-128"/>
            </a:endParaRPr>
          </a:p>
        </p:txBody>
      </p:sp>
      <p:sp>
        <p:nvSpPr>
          <p:cNvPr id="72708" name="Espaço Reservado para Cabeçalho 3"/>
          <p:cNvSpPr>
            <a:spLocks noGrp="1"/>
          </p:cNvSpPr>
          <p:nvPr>
            <p:ph type="hdr"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3200" b="1">
                <a:solidFill>
                  <a:schemeClr val="tx1"/>
                </a:solidFill>
                <a:latin typeface="Times New Roman" pitchFamily="18" charset="0"/>
              </a:defRPr>
            </a:lvl1pPr>
            <a:lvl2pPr marL="742950" indent="-285750" eaLnBrk="0" hangingPunct="0">
              <a:defRPr sz="3200" b="1">
                <a:solidFill>
                  <a:schemeClr val="tx1"/>
                </a:solidFill>
                <a:latin typeface="Times New Roman" pitchFamily="18" charset="0"/>
              </a:defRPr>
            </a:lvl2pPr>
            <a:lvl3pPr marL="1143000" indent="-228600" eaLnBrk="0" hangingPunct="0">
              <a:defRPr sz="3200" b="1">
                <a:solidFill>
                  <a:schemeClr val="tx1"/>
                </a:solidFill>
                <a:latin typeface="Times New Roman" pitchFamily="18" charset="0"/>
              </a:defRPr>
            </a:lvl3pPr>
            <a:lvl4pPr marL="1600200" indent="-228600" eaLnBrk="0" hangingPunct="0">
              <a:defRPr sz="3200" b="1">
                <a:solidFill>
                  <a:schemeClr val="tx1"/>
                </a:solidFill>
                <a:latin typeface="Times New Roman" pitchFamily="18" charset="0"/>
              </a:defRPr>
            </a:lvl4pPr>
            <a:lvl5pPr marL="2057400" indent="-228600" eaLnBrk="0" hangingPunct="0">
              <a:defRPr sz="3200" b="1">
                <a:solidFill>
                  <a:schemeClr val="tx1"/>
                </a:solidFill>
                <a:latin typeface="Times New Roman" pitchFamily="18" charset="0"/>
              </a:defRPr>
            </a:lvl5pPr>
            <a:lvl6pPr marL="2514600" indent="-228600" eaLnBrk="0" fontAlgn="base" hangingPunct="0">
              <a:spcBef>
                <a:spcPct val="0"/>
              </a:spcBef>
              <a:spcAft>
                <a:spcPct val="0"/>
              </a:spcAft>
              <a:defRPr sz="3200" b="1">
                <a:solidFill>
                  <a:schemeClr val="tx1"/>
                </a:solidFill>
                <a:latin typeface="Times New Roman" pitchFamily="18" charset="0"/>
              </a:defRPr>
            </a:lvl6pPr>
            <a:lvl7pPr marL="2971800" indent="-228600" eaLnBrk="0" fontAlgn="base" hangingPunct="0">
              <a:spcBef>
                <a:spcPct val="0"/>
              </a:spcBef>
              <a:spcAft>
                <a:spcPct val="0"/>
              </a:spcAft>
              <a:defRPr sz="3200" b="1">
                <a:solidFill>
                  <a:schemeClr val="tx1"/>
                </a:solidFill>
                <a:latin typeface="Times New Roman" pitchFamily="18" charset="0"/>
              </a:defRPr>
            </a:lvl7pPr>
            <a:lvl8pPr marL="3429000" indent="-228600" eaLnBrk="0" fontAlgn="base" hangingPunct="0">
              <a:spcBef>
                <a:spcPct val="0"/>
              </a:spcBef>
              <a:spcAft>
                <a:spcPct val="0"/>
              </a:spcAft>
              <a:defRPr sz="3200" b="1">
                <a:solidFill>
                  <a:schemeClr val="tx1"/>
                </a:solidFill>
                <a:latin typeface="Times New Roman" pitchFamily="18" charset="0"/>
              </a:defRPr>
            </a:lvl8pPr>
            <a:lvl9pPr marL="3886200" indent="-228600" eaLnBrk="0" fontAlgn="base" hangingPunct="0">
              <a:spcBef>
                <a:spcPct val="0"/>
              </a:spcBef>
              <a:spcAft>
                <a:spcPct val="0"/>
              </a:spcAft>
              <a:defRPr sz="3200" b="1">
                <a:solidFill>
                  <a:schemeClr val="tx1"/>
                </a:solidFill>
                <a:latin typeface="Times New Roman" pitchFamily="18" charset="0"/>
              </a:defRPr>
            </a:lvl9pPr>
          </a:lstStyle>
          <a:p>
            <a:r>
              <a:rPr lang="pt-BR" sz="1200" b="0" smtClean="0">
                <a:solidFill>
                  <a:srgbClr val="000000"/>
                </a:solidFill>
                <a:ea typeface="ＭＳ Ｐゴシック" pitchFamily="34" charset="-128"/>
              </a:rPr>
              <a:t>Curso ABNT NBR ISO/IEC 17011:2005</a:t>
            </a:r>
          </a:p>
        </p:txBody>
      </p:sp>
    </p:spTree>
    <p:extLst>
      <p:ext uri="{BB962C8B-B14F-4D97-AF65-F5344CB8AC3E}">
        <p14:creationId xmlns:p14="http://schemas.microsoft.com/office/powerpoint/2010/main" val="1516877435"/>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blank" preserve="1">
  <p:cSld name="Em branco">
    <p:spTree>
      <p:nvGrpSpPr>
        <p:cNvPr id="1" name=""/>
        <p:cNvGrpSpPr/>
        <p:nvPr/>
      </p:nvGrpSpPr>
      <p:grpSpPr>
        <a:xfrm>
          <a:off x="0" y="0"/>
          <a:ext cx="0" cy="0"/>
          <a:chOff x="0" y="0"/>
          <a:chExt cx="0" cy="0"/>
        </a:xfrm>
      </p:grpSpPr>
      <p:cxnSp>
        <p:nvCxnSpPr>
          <p:cNvPr id="2" name="Conector reto 4"/>
          <p:cNvCxnSpPr>
            <a:cxnSpLocks noChangeShapeType="1"/>
          </p:cNvCxnSpPr>
          <p:nvPr userDrawn="1"/>
        </p:nvCxnSpPr>
        <p:spPr bwMode="auto">
          <a:xfrm>
            <a:off x="0" y="1196975"/>
            <a:ext cx="12192000" cy="0"/>
          </a:xfrm>
          <a:prstGeom prst="line">
            <a:avLst/>
          </a:prstGeom>
          <a:noFill/>
          <a:ln w="28575" algn="ctr">
            <a:solidFill>
              <a:srgbClr val="002060"/>
            </a:solidFill>
            <a:round/>
            <a:headEnd type="none" w="sm" len="sm"/>
            <a:tailEnd type="none" w="sm" len="sm"/>
          </a:ln>
          <a:extLst>
            <a:ext uri="{909E8E84-426E-40DD-AFC4-6F175D3DCCD1}">
              <a14:hiddenFill xmlns:a14="http://schemas.microsoft.com/office/drawing/2010/main">
                <a:noFill/>
              </a14:hiddenFill>
            </a:ext>
          </a:extLst>
        </p:spPr>
      </p:cxnSp>
      <p:pic>
        <p:nvPicPr>
          <p:cNvPr id="2050" name="Picture 2" descr="\\Rcontrol01s\pub_dicap\Cursos e Eventos\Cursos\Cursos 2014\11º Workshop com avaliadores em acreditação de laboratórios\identidadewal2.png"/>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335360" y="-161136"/>
            <a:ext cx="3708400" cy="164592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99683698"/>
      </p:ext>
    </p:extLst>
  </p:cSld>
  <p:clrMapOvr>
    <a:masterClrMapping/>
  </p:clrMapOvr>
  <p:transition spd="med">
    <p:pull dir="ld"/>
  </p:transition>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ítulo, conteúdo e 2 partes de conteúdo">
    <p:spTree>
      <p:nvGrpSpPr>
        <p:cNvPr id="1" name=""/>
        <p:cNvGrpSpPr/>
        <p:nvPr/>
      </p:nvGrpSpPr>
      <p:grpSpPr>
        <a:xfrm>
          <a:off x="0" y="0"/>
          <a:ext cx="0" cy="0"/>
          <a:chOff x="0" y="0"/>
          <a:chExt cx="0" cy="0"/>
        </a:xfrm>
      </p:grpSpPr>
      <p:cxnSp>
        <p:nvCxnSpPr>
          <p:cNvPr id="2" name="Conector reto 4"/>
          <p:cNvCxnSpPr>
            <a:cxnSpLocks noChangeShapeType="1"/>
          </p:cNvCxnSpPr>
          <p:nvPr userDrawn="1"/>
        </p:nvCxnSpPr>
        <p:spPr bwMode="auto">
          <a:xfrm>
            <a:off x="0" y="1196975"/>
            <a:ext cx="12192000" cy="0"/>
          </a:xfrm>
          <a:prstGeom prst="line">
            <a:avLst/>
          </a:prstGeom>
          <a:noFill/>
          <a:ln w="28575" algn="ctr">
            <a:solidFill>
              <a:srgbClr val="002060"/>
            </a:solidFill>
            <a:round/>
            <a:headEnd type="none" w="sm" len="sm"/>
            <a:tailEnd type="none" w="sm" len="sm"/>
          </a:ln>
        </p:spPr>
      </p:cxnSp>
    </p:spTree>
    <p:extLst>
      <p:ext uri="{BB962C8B-B14F-4D97-AF65-F5344CB8AC3E}">
        <p14:creationId xmlns:p14="http://schemas.microsoft.com/office/powerpoint/2010/main" val="3960749745"/>
      </p:ext>
    </p:extLst>
  </p:cSld>
  <p:clrMapOvr>
    <a:masterClrMapping/>
  </p:clrMapOvr>
  <p:transition spd="med">
    <p:pull dir="ld"/>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3_Em branco">
    <p:spTree>
      <p:nvGrpSpPr>
        <p:cNvPr id="1" name=""/>
        <p:cNvGrpSpPr/>
        <p:nvPr/>
      </p:nvGrpSpPr>
      <p:grpSpPr>
        <a:xfrm>
          <a:off x="0" y="0"/>
          <a:ext cx="0" cy="0"/>
          <a:chOff x="0" y="0"/>
          <a:chExt cx="0" cy="0"/>
        </a:xfrm>
      </p:grpSpPr>
    </p:spTree>
    <p:extLst>
      <p:ext uri="{BB962C8B-B14F-4D97-AF65-F5344CB8AC3E}">
        <p14:creationId xmlns:p14="http://schemas.microsoft.com/office/powerpoint/2010/main" val="959223705"/>
      </p:ext>
    </p:extLst>
  </p:cSld>
  <p:clrMapOvr>
    <a:masterClrMapping/>
  </p:clrMapOvr>
  <p:transition spd="med">
    <p:pull dir="ld"/>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4_Em branco">
    <p:spTree>
      <p:nvGrpSpPr>
        <p:cNvPr id="1" name=""/>
        <p:cNvGrpSpPr/>
        <p:nvPr/>
      </p:nvGrpSpPr>
      <p:grpSpPr>
        <a:xfrm>
          <a:off x="0" y="0"/>
          <a:ext cx="0" cy="0"/>
          <a:chOff x="0" y="0"/>
          <a:chExt cx="0" cy="0"/>
        </a:xfrm>
      </p:grpSpPr>
    </p:spTree>
    <p:extLst>
      <p:ext uri="{BB962C8B-B14F-4D97-AF65-F5344CB8AC3E}">
        <p14:creationId xmlns:p14="http://schemas.microsoft.com/office/powerpoint/2010/main" val="1009587002"/>
      </p:ext>
    </p:extLst>
  </p:cSld>
  <p:clrMapOvr>
    <a:masterClrMapping/>
  </p:clrMapOvr>
  <p:transition spd="med">
    <p:pull dir="ld"/>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10_Em branco">
    <p:spTree>
      <p:nvGrpSpPr>
        <p:cNvPr id="1" name=""/>
        <p:cNvGrpSpPr/>
        <p:nvPr/>
      </p:nvGrpSpPr>
      <p:grpSpPr>
        <a:xfrm>
          <a:off x="0" y="0"/>
          <a:ext cx="0" cy="0"/>
          <a:chOff x="0" y="0"/>
          <a:chExt cx="0" cy="0"/>
        </a:xfrm>
      </p:grpSpPr>
    </p:spTree>
    <p:extLst>
      <p:ext uri="{BB962C8B-B14F-4D97-AF65-F5344CB8AC3E}">
        <p14:creationId xmlns:p14="http://schemas.microsoft.com/office/powerpoint/2010/main" val="2374971422"/>
      </p:ext>
    </p:extLst>
  </p:cSld>
  <p:clrMapOvr>
    <a:masterClrMapping/>
  </p:clrMapOvr>
  <p:transition spd="med">
    <p:pull dir="ld"/>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obj" preserve="1">
  <p:cSld name="Título e conteúdo">
    <p:spTree>
      <p:nvGrpSpPr>
        <p:cNvPr id="1" name=""/>
        <p:cNvGrpSpPr/>
        <p:nvPr/>
      </p:nvGrpSpPr>
      <p:grpSpPr>
        <a:xfrm>
          <a:off x="0" y="0"/>
          <a:ext cx="0" cy="0"/>
          <a:chOff x="0" y="0"/>
          <a:chExt cx="0" cy="0"/>
        </a:xfrm>
      </p:grpSpPr>
      <p:sp>
        <p:nvSpPr>
          <p:cNvPr id="2" name="Título 1"/>
          <p:cNvSpPr>
            <a:spLocks noGrp="1"/>
          </p:cNvSpPr>
          <p:nvPr>
            <p:ph type="title"/>
          </p:nvPr>
        </p:nvSpPr>
        <p:spPr>
          <a:xfrm>
            <a:off x="609600" y="274638"/>
            <a:ext cx="10972800" cy="1143000"/>
          </a:xfrm>
          <a:prstGeom prst="rect">
            <a:avLst/>
          </a:prstGeom>
        </p:spPr>
        <p:txBody>
          <a:bodyPr/>
          <a:lstStyle/>
          <a:p>
            <a:r>
              <a:rPr lang="pt-BR" smtClean="0"/>
              <a:t>Clique para editar o estilo do título mestre</a:t>
            </a:r>
            <a:endParaRPr lang="es-CO"/>
          </a:p>
        </p:txBody>
      </p:sp>
      <p:sp>
        <p:nvSpPr>
          <p:cNvPr id="3" name="Espaço Reservado para Conteúdo 2"/>
          <p:cNvSpPr>
            <a:spLocks noGrp="1"/>
          </p:cNvSpPr>
          <p:nvPr>
            <p:ph idx="1"/>
          </p:nvPr>
        </p:nvSpPr>
        <p:spPr>
          <a:xfrm>
            <a:off x="609600" y="1600201"/>
            <a:ext cx="10972800" cy="4525963"/>
          </a:xfrm>
          <a:prstGeom prst="rect">
            <a:avLst/>
          </a:prstGeom>
        </p:spPr>
        <p:txBody>
          <a:bodyPr/>
          <a:lstStyle/>
          <a:p>
            <a:pPr lvl="0"/>
            <a:r>
              <a:rPr lang="pt-BR" smtClean="0"/>
              <a:t>Clique para editar os estilos do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es-CO"/>
          </a:p>
        </p:txBody>
      </p:sp>
      <p:sp>
        <p:nvSpPr>
          <p:cNvPr id="4" name="Espaço Reservado para Data 3"/>
          <p:cNvSpPr>
            <a:spLocks noGrp="1"/>
          </p:cNvSpPr>
          <p:nvPr>
            <p:ph type="dt" sz="half" idx="10"/>
          </p:nvPr>
        </p:nvSpPr>
        <p:spPr>
          <a:xfrm>
            <a:off x="609600" y="6356351"/>
            <a:ext cx="2844800" cy="365125"/>
          </a:xfrm>
          <a:prstGeom prst="rect">
            <a:avLst/>
          </a:prstGeom>
        </p:spPr>
        <p:txBody>
          <a:bodyPr vert="horz" wrap="square" lIns="91440" tIns="45720" rIns="91440" bIns="45720" numCol="1" anchor="t" anchorCtr="0" compatLnSpc="1">
            <a:prstTxWarp prst="textNoShape">
              <a:avLst/>
            </a:prstTxWarp>
          </a:bodyPr>
          <a:lstStyle>
            <a:lvl1pPr>
              <a:defRPr/>
            </a:lvl1pPr>
          </a:lstStyle>
          <a:p>
            <a:fld id="{CE19DC89-BCD0-4C1E-8144-A7200C64E295}" type="datetimeFigureOut">
              <a:rPr lang="es-CO"/>
              <a:pPr/>
              <a:t>09/11/2015</a:t>
            </a:fld>
            <a:endParaRPr lang="es-CO"/>
          </a:p>
        </p:txBody>
      </p:sp>
      <p:sp>
        <p:nvSpPr>
          <p:cNvPr id="5" name="Espaço Reservado para Rodapé 4"/>
          <p:cNvSpPr>
            <a:spLocks noGrp="1"/>
          </p:cNvSpPr>
          <p:nvPr>
            <p:ph type="ftr" sz="quarter" idx="11"/>
          </p:nvPr>
        </p:nvSpPr>
        <p:spPr>
          <a:xfrm>
            <a:off x="4165600" y="6356351"/>
            <a:ext cx="3860800" cy="365125"/>
          </a:xfrm>
          <a:prstGeom prst="rect">
            <a:avLst/>
          </a:prstGeom>
        </p:spPr>
        <p:txBody>
          <a:bodyPr/>
          <a:lstStyle>
            <a:lvl1pPr>
              <a:defRPr>
                <a:latin typeface="Times New Roman" charset="0"/>
                <a:ea typeface="ＭＳ Ｐゴシック" charset="0"/>
                <a:cs typeface="ＭＳ Ｐゴシック" charset="0"/>
              </a:defRPr>
            </a:lvl1pPr>
          </a:lstStyle>
          <a:p>
            <a:pPr>
              <a:defRPr/>
            </a:pPr>
            <a:endParaRPr lang="es-CO"/>
          </a:p>
        </p:txBody>
      </p:sp>
      <p:sp>
        <p:nvSpPr>
          <p:cNvPr id="6" name="Espaço Reservado para Número de Slide 5"/>
          <p:cNvSpPr>
            <a:spLocks noGrp="1"/>
          </p:cNvSpPr>
          <p:nvPr>
            <p:ph type="sldNum" sz="quarter" idx="12"/>
          </p:nvPr>
        </p:nvSpPr>
        <p:spPr>
          <a:xfrm>
            <a:off x="8737600" y="6356351"/>
            <a:ext cx="2844800" cy="365125"/>
          </a:xfrm>
          <a:prstGeom prst="rect">
            <a:avLst/>
          </a:prstGeom>
        </p:spPr>
        <p:txBody>
          <a:bodyPr vert="horz" wrap="square" lIns="91440" tIns="45720" rIns="91440" bIns="45720" numCol="1" anchor="t" anchorCtr="0" compatLnSpc="1">
            <a:prstTxWarp prst="textNoShape">
              <a:avLst/>
            </a:prstTxWarp>
          </a:bodyPr>
          <a:lstStyle>
            <a:lvl1pPr>
              <a:defRPr/>
            </a:lvl1pPr>
          </a:lstStyle>
          <a:p>
            <a:fld id="{9C1630E6-7DAE-40F1-A820-EC7DA61829D0}" type="slidenum">
              <a:rPr lang="es-CO"/>
              <a:pPr/>
              <a:t>‹#›</a:t>
            </a:fld>
            <a:endParaRPr lang="es-CO"/>
          </a:p>
        </p:txBody>
      </p:sp>
    </p:spTree>
    <p:extLst>
      <p:ext uri="{BB962C8B-B14F-4D97-AF65-F5344CB8AC3E}">
        <p14:creationId xmlns:p14="http://schemas.microsoft.com/office/powerpoint/2010/main" val="2310928744"/>
      </p:ext>
    </p:extLst>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title">
  <p:cSld name="Slide de título">
    <p:spTree>
      <p:nvGrpSpPr>
        <p:cNvPr id="1" name=""/>
        <p:cNvGrpSpPr/>
        <p:nvPr/>
      </p:nvGrpSpPr>
      <p:grpSpPr>
        <a:xfrm>
          <a:off x="0" y="0"/>
          <a:ext cx="0" cy="0"/>
          <a:chOff x="0" y="0"/>
          <a:chExt cx="0" cy="0"/>
        </a:xfrm>
      </p:grpSpPr>
      <p:sp>
        <p:nvSpPr>
          <p:cNvPr id="2" name="Título 1"/>
          <p:cNvSpPr>
            <a:spLocks noGrp="1"/>
          </p:cNvSpPr>
          <p:nvPr>
            <p:ph type="ctrTitle"/>
          </p:nvPr>
        </p:nvSpPr>
        <p:spPr>
          <a:xfrm>
            <a:off x="914400" y="2130426"/>
            <a:ext cx="10363200" cy="1470025"/>
          </a:xfrm>
          <a:prstGeom prst="rect">
            <a:avLst/>
          </a:prstGeom>
        </p:spPr>
        <p:txBody>
          <a:bodyPr/>
          <a:lstStyle/>
          <a:p>
            <a:r>
              <a:rPr lang="pt-BR" smtClean="0"/>
              <a:t>Clique para editar o título mestre</a:t>
            </a:r>
            <a:endParaRPr lang="pt-BR"/>
          </a:p>
        </p:txBody>
      </p:sp>
      <p:sp>
        <p:nvSpPr>
          <p:cNvPr id="3" name="Subtítulo 2"/>
          <p:cNvSpPr>
            <a:spLocks noGrp="1"/>
          </p:cNvSpPr>
          <p:nvPr>
            <p:ph type="subTitle" idx="1"/>
          </p:nvPr>
        </p:nvSpPr>
        <p:spPr>
          <a:xfrm>
            <a:off x="1828800" y="3886200"/>
            <a:ext cx="8534400" cy="1752600"/>
          </a:xfrm>
          <a:prstGeom prst="rect">
            <a:avLst/>
          </a:prstGeo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pt-BR" smtClean="0"/>
              <a:t>Clique para editar o estilo do subtítulo mestre</a:t>
            </a:r>
            <a:endParaRPr lang="pt-BR"/>
          </a:p>
        </p:txBody>
      </p:sp>
      <p:sp>
        <p:nvSpPr>
          <p:cNvPr id="4" name="Espaço Reservado para Data 3"/>
          <p:cNvSpPr>
            <a:spLocks noGrp="1"/>
          </p:cNvSpPr>
          <p:nvPr>
            <p:ph type="dt" sz="half" idx="10"/>
          </p:nvPr>
        </p:nvSpPr>
        <p:spPr>
          <a:xfrm>
            <a:off x="609600" y="6356351"/>
            <a:ext cx="2844800" cy="365125"/>
          </a:xfrm>
          <a:prstGeom prst="rect">
            <a:avLst/>
          </a:prstGeom>
        </p:spPr>
        <p:txBody>
          <a:bodyPr/>
          <a:lstStyle/>
          <a:p>
            <a:fld id="{85C371CE-C6B3-4198-A7CC-66C9FDA5A0F5}" type="datetimeFigureOut">
              <a:rPr lang="pt-BR" smtClean="0"/>
              <a:t>09/11/2015</a:t>
            </a:fld>
            <a:endParaRPr lang="pt-BR"/>
          </a:p>
        </p:txBody>
      </p:sp>
      <p:sp>
        <p:nvSpPr>
          <p:cNvPr id="5" name="Espaço Reservado para Rodapé 4"/>
          <p:cNvSpPr>
            <a:spLocks noGrp="1"/>
          </p:cNvSpPr>
          <p:nvPr>
            <p:ph type="ftr" sz="quarter" idx="11"/>
          </p:nvPr>
        </p:nvSpPr>
        <p:spPr>
          <a:xfrm>
            <a:off x="4165600" y="6356351"/>
            <a:ext cx="3860800" cy="365125"/>
          </a:xfrm>
          <a:prstGeom prst="rect">
            <a:avLst/>
          </a:prstGeom>
        </p:spPr>
        <p:txBody>
          <a:bodyPr/>
          <a:lstStyle/>
          <a:p>
            <a:endParaRPr lang="pt-BR"/>
          </a:p>
        </p:txBody>
      </p:sp>
      <p:sp>
        <p:nvSpPr>
          <p:cNvPr id="6" name="Espaço Reservado para Número de Slide 5"/>
          <p:cNvSpPr>
            <a:spLocks noGrp="1"/>
          </p:cNvSpPr>
          <p:nvPr>
            <p:ph type="sldNum" sz="quarter" idx="12"/>
          </p:nvPr>
        </p:nvSpPr>
        <p:spPr>
          <a:xfrm>
            <a:off x="8737600" y="6356351"/>
            <a:ext cx="2844800" cy="365125"/>
          </a:xfrm>
          <a:prstGeom prst="rect">
            <a:avLst/>
          </a:prstGeom>
        </p:spPr>
        <p:txBody>
          <a:bodyPr/>
          <a:lstStyle/>
          <a:p>
            <a:fld id="{A06F22EB-C4D9-45F6-BED6-295BDFCA0174}" type="slidenum">
              <a:rPr lang="pt-BR" smtClean="0"/>
              <a:t>‹#›</a:t>
            </a:fld>
            <a:endParaRPr lang="pt-BR"/>
          </a:p>
        </p:txBody>
      </p:sp>
    </p:spTree>
    <p:extLst>
      <p:ext uri="{BB962C8B-B14F-4D97-AF65-F5344CB8AC3E}">
        <p14:creationId xmlns:p14="http://schemas.microsoft.com/office/powerpoint/2010/main" val="87792995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theme" Target="../theme/theme1.xml"/><Relationship Id="rId13" Type="http://schemas.openxmlformats.org/officeDocument/2006/relationships/image" Target="../media/image4.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image" Target="../media/image3.pn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microsoft.com/office/2007/relationships/hdphoto" Target="../media/hdphoto1.wdp"/><Relationship Id="rId5" Type="http://schemas.openxmlformats.org/officeDocument/2006/relationships/slideLayout" Target="../slideLayouts/slideLayout5.xml"/><Relationship Id="rId10" Type="http://schemas.openxmlformats.org/officeDocument/2006/relationships/image" Target="../media/image2.jpeg"/><Relationship Id="rId4" Type="http://schemas.openxmlformats.org/officeDocument/2006/relationships/slideLayout" Target="../slideLayouts/slideLayout4.xml"/><Relationship Id="rId9"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rgbClr val="FFFFFF"/>
        </a:solidFill>
        <a:effectLst/>
      </p:bgPr>
    </p:bg>
    <p:spTree>
      <p:nvGrpSpPr>
        <p:cNvPr id="1" name=""/>
        <p:cNvGrpSpPr/>
        <p:nvPr/>
      </p:nvGrpSpPr>
      <p:grpSpPr>
        <a:xfrm>
          <a:off x="0" y="0"/>
          <a:ext cx="0" cy="0"/>
          <a:chOff x="0" y="0"/>
          <a:chExt cx="0" cy="0"/>
        </a:xfrm>
      </p:grpSpPr>
      <p:pic>
        <p:nvPicPr>
          <p:cNvPr id="11" name="Imagem 12" descr="desenho_campus_inmetro.png"/>
          <p:cNvPicPr>
            <a:picLocks noChangeAspect="1"/>
          </p:cNvPicPr>
          <p:nvPr userDrawn="1"/>
        </p:nvPicPr>
        <p:blipFill>
          <a:blip r:embed="rId9">
            <a:extLst>
              <a:ext uri="{28A0092B-C50C-407E-A947-70E740481C1C}">
                <a14:useLocalDpi xmlns:a14="http://schemas.microsoft.com/office/drawing/2010/main" val="0"/>
              </a:ext>
            </a:extLst>
          </a:blip>
          <a:srcRect/>
          <a:stretch>
            <a:fillRect/>
          </a:stretch>
        </p:blipFill>
        <p:spPr bwMode="auto">
          <a:xfrm>
            <a:off x="0" y="46038"/>
            <a:ext cx="12192000" cy="1079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Picture 60" descr="Marca_Acreditacao_cor"/>
          <p:cNvPicPr>
            <a:picLocks noChangeAspect="1" noChangeArrowheads="1"/>
          </p:cNvPicPr>
          <p:nvPr userDrawn="1"/>
        </p:nvPicPr>
        <p:blipFill>
          <a:blip r:embed="rId10" cstate="print">
            <a:extLst>
              <a:ext uri="{BEBA8EAE-BF5A-486C-A8C5-ECC9F3942E4B}">
                <a14:imgProps xmlns:a14="http://schemas.microsoft.com/office/drawing/2010/main">
                  <a14:imgLayer r:embed="rId11">
                    <a14:imgEffect>
                      <a14:brightnessContrast bright="20000"/>
                    </a14:imgEffect>
                  </a14:imgLayer>
                </a14:imgProps>
              </a:ext>
            </a:extLst>
          </a:blip>
          <a:srcRect/>
          <a:stretch>
            <a:fillRect/>
          </a:stretch>
        </p:blipFill>
        <p:spPr bwMode="auto">
          <a:xfrm>
            <a:off x="6381753" y="500043"/>
            <a:ext cx="481543" cy="363559"/>
          </a:xfrm>
          <a:prstGeom prst="rect">
            <a:avLst/>
          </a:prstGeom>
          <a:noFill/>
          <a:ln w="9525">
            <a:noFill/>
            <a:miter lim="800000"/>
            <a:headEnd/>
            <a:tailEnd/>
          </a:ln>
          <a:effectLst/>
        </p:spPr>
      </p:pic>
      <p:cxnSp>
        <p:nvCxnSpPr>
          <p:cNvPr id="16" name="Conector reto 4"/>
          <p:cNvCxnSpPr>
            <a:cxnSpLocks noChangeShapeType="1"/>
          </p:cNvCxnSpPr>
          <p:nvPr userDrawn="1"/>
        </p:nvCxnSpPr>
        <p:spPr bwMode="auto">
          <a:xfrm>
            <a:off x="0" y="1196975"/>
            <a:ext cx="12192000" cy="0"/>
          </a:xfrm>
          <a:prstGeom prst="line">
            <a:avLst/>
          </a:prstGeom>
          <a:noFill/>
          <a:ln w="28575" algn="ctr">
            <a:solidFill>
              <a:srgbClr val="002060"/>
            </a:solidFill>
            <a:round/>
            <a:headEnd type="none" w="sm" len="sm"/>
            <a:tailEnd type="none" w="sm" len="sm"/>
          </a:ln>
          <a:extLst>
            <a:ext uri="{909E8E84-426E-40DD-AFC4-6F175D3DCCD1}">
              <a14:hiddenFill xmlns:a14="http://schemas.microsoft.com/office/drawing/2010/main">
                <a:noFill/>
              </a14:hiddenFill>
            </a:ext>
          </a:extLst>
        </p:spPr>
      </p:cxnSp>
      <p:pic>
        <p:nvPicPr>
          <p:cNvPr id="8" name="Picture 1" descr="ASSINATURA-NOVA-INMETRO.png"/>
          <p:cNvPicPr>
            <a:picLocks noChangeAspect="1"/>
          </p:cNvPicPr>
          <p:nvPr userDrawn="1"/>
        </p:nvPicPr>
        <p:blipFill>
          <a:blip r:embed="rId12"/>
          <a:srcRect/>
          <a:stretch>
            <a:fillRect/>
          </a:stretch>
        </p:blipFill>
        <p:spPr bwMode="auto">
          <a:xfrm>
            <a:off x="7143757" y="428605"/>
            <a:ext cx="4582584" cy="534987"/>
          </a:xfrm>
          <a:prstGeom prst="rect">
            <a:avLst/>
          </a:prstGeom>
          <a:noFill/>
          <a:ln w="9525">
            <a:noFill/>
            <a:miter lim="800000"/>
            <a:headEnd/>
            <a:tailEnd/>
          </a:ln>
        </p:spPr>
      </p:pic>
      <p:pic>
        <p:nvPicPr>
          <p:cNvPr id="9" name="Picture 2" descr="\\Rcontrol01s\pub_dicap\Cursos e Eventos\Cursos\Cursos 2014\11º Workshop com avaliadores em acreditação de laboratórios\identidadewal2.png"/>
          <p:cNvPicPr>
            <a:picLocks noChangeAspect="1" noChangeArrowheads="1"/>
          </p:cNvPicPr>
          <p:nvPr userDrawn="1"/>
        </p:nvPicPr>
        <p:blipFill>
          <a:blip r:embed="rId13">
            <a:extLst>
              <a:ext uri="{28A0092B-C50C-407E-A947-70E740481C1C}">
                <a14:useLocalDpi xmlns:a14="http://schemas.microsoft.com/office/drawing/2010/main" val="0"/>
              </a:ext>
            </a:extLst>
          </a:blip>
          <a:srcRect/>
          <a:stretch>
            <a:fillRect/>
          </a:stretch>
        </p:blipFill>
        <p:spPr bwMode="auto">
          <a:xfrm>
            <a:off x="335360" y="-161136"/>
            <a:ext cx="3708400" cy="1645920"/>
          </a:xfrm>
          <a:prstGeom prst="rect">
            <a:avLst/>
          </a:prstGeom>
          <a:noFill/>
          <a:extLst>
            <a:ext uri="{909E8E84-426E-40DD-AFC4-6F175D3DCCD1}">
              <a14:hiddenFill xmlns:a14="http://schemas.microsoft.com/office/drawing/2010/main">
                <a:solidFill>
                  <a:srgbClr val="FFFFFF"/>
                </a:solidFill>
              </a14:hiddenFill>
            </a:ext>
          </a:extLst>
        </p:spPr>
      </p:pic>
      <p:sp>
        <p:nvSpPr>
          <p:cNvPr id="2" name="CaixaDeTexto 1"/>
          <p:cNvSpPr txBox="1"/>
          <p:nvPr userDrawn="1"/>
        </p:nvSpPr>
        <p:spPr>
          <a:xfrm>
            <a:off x="1775520" y="827420"/>
            <a:ext cx="2400267" cy="338554"/>
          </a:xfrm>
          <a:prstGeom prst="rect">
            <a:avLst/>
          </a:prstGeom>
          <a:noFill/>
        </p:spPr>
        <p:txBody>
          <a:bodyPr wrap="square" rtlCol="0">
            <a:spAutoFit/>
          </a:bodyPr>
          <a:lstStyle/>
          <a:p>
            <a:r>
              <a:rPr lang="pt-BR" sz="1600" b="0" dirty="0" smtClean="0">
                <a:solidFill>
                  <a:schemeClr val="bg1"/>
                </a:solidFill>
                <a:latin typeface="+mj-lt"/>
              </a:rPr>
              <a:t>10 a 12/11/15</a:t>
            </a:r>
            <a:endParaRPr lang="pt-BR" sz="1600" b="0" dirty="0">
              <a:solidFill>
                <a:schemeClr val="bg1"/>
              </a:solidFill>
              <a:latin typeface="+mj-lt"/>
            </a:endParaRPr>
          </a:p>
        </p:txBody>
      </p:sp>
    </p:spTree>
    <p:extLst>
      <p:ext uri="{BB962C8B-B14F-4D97-AF65-F5344CB8AC3E}">
        <p14:creationId xmlns:p14="http://schemas.microsoft.com/office/powerpoint/2010/main" val="3845150248"/>
      </p:ext>
    </p:extLst>
  </p:cSld>
  <p:clrMap bg1="dk2" tx1="lt1" bg2="dk1" tx2="lt2" accent1="accent1" accent2="accent2" accent3="accent3" accent4="accent4" accent5="accent5" accent6="accent6" hlink="hlink" folHlink="folHlink"/>
  <p:sldLayoutIdLst>
    <p:sldLayoutId id="2147483661" r:id="rId1"/>
    <p:sldLayoutId id="2147483663" r:id="rId2"/>
    <p:sldLayoutId id="2147483664" r:id="rId3"/>
    <p:sldLayoutId id="2147483665" r:id="rId4"/>
    <p:sldLayoutId id="2147483666" r:id="rId5"/>
    <p:sldLayoutId id="2147483667" r:id="rId6"/>
    <p:sldLayoutId id="2147483668" r:id="rId7"/>
  </p:sldLayoutIdLst>
  <p:transition spd="med">
    <p:pull dir="ld"/>
  </p:transition>
  <p:timing>
    <p:tnLst>
      <p:par>
        <p:cTn id="1" dur="indefinite" restart="never" nodeType="tmRoot"/>
      </p:par>
    </p:tnLst>
  </p:timing>
  <p:txStyles>
    <p:titleStyle>
      <a:lvl1pPr algn="ctr" rtl="0" eaLnBrk="0" fontAlgn="base" hangingPunct="0">
        <a:spcBef>
          <a:spcPct val="0"/>
        </a:spcBef>
        <a:spcAft>
          <a:spcPct val="0"/>
        </a:spcAft>
        <a:defRPr sz="3200" b="1">
          <a:solidFill>
            <a:srgbClr val="FF0000"/>
          </a:solidFill>
          <a:effectLst>
            <a:outerShdw blurRad="38100" dist="38100" dir="2700000" algn="tl">
              <a:srgbClr val="C0C0C0"/>
            </a:outerShdw>
          </a:effectLst>
          <a:latin typeface="+mj-lt"/>
          <a:ea typeface="+mj-ea"/>
          <a:cs typeface="+mj-cs"/>
        </a:defRPr>
      </a:lvl1pPr>
      <a:lvl2pPr algn="ctr" rtl="0" eaLnBrk="0" fontAlgn="base" hangingPunct="0">
        <a:spcBef>
          <a:spcPct val="0"/>
        </a:spcBef>
        <a:spcAft>
          <a:spcPct val="0"/>
        </a:spcAft>
        <a:defRPr sz="3200" b="1">
          <a:solidFill>
            <a:srgbClr val="FF0000"/>
          </a:solidFill>
          <a:effectLst>
            <a:outerShdw blurRad="38100" dist="38100" dir="2700000" algn="tl">
              <a:srgbClr val="C0C0C0"/>
            </a:outerShdw>
          </a:effectLst>
          <a:latin typeface="Arial" charset="0"/>
        </a:defRPr>
      </a:lvl2pPr>
      <a:lvl3pPr algn="ctr" rtl="0" eaLnBrk="0" fontAlgn="base" hangingPunct="0">
        <a:spcBef>
          <a:spcPct val="0"/>
        </a:spcBef>
        <a:spcAft>
          <a:spcPct val="0"/>
        </a:spcAft>
        <a:defRPr sz="3200" b="1">
          <a:solidFill>
            <a:srgbClr val="FF0000"/>
          </a:solidFill>
          <a:effectLst>
            <a:outerShdw blurRad="38100" dist="38100" dir="2700000" algn="tl">
              <a:srgbClr val="C0C0C0"/>
            </a:outerShdw>
          </a:effectLst>
          <a:latin typeface="Arial" charset="0"/>
        </a:defRPr>
      </a:lvl3pPr>
      <a:lvl4pPr algn="ctr" rtl="0" eaLnBrk="0" fontAlgn="base" hangingPunct="0">
        <a:spcBef>
          <a:spcPct val="0"/>
        </a:spcBef>
        <a:spcAft>
          <a:spcPct val="0"/>
        </a:spcAft>
        <a:defRPr sz="3200" b="1">
          <a:solidFill>
            <a:srgbClr val="FF0000"/>
          </a:solidFill>
          <a:effectLst>
            <a:outerShdw blurRad="38100" dist="38100" dir="2700000" algn="tl">
              <a:srgbClr val="C0C0C0"/>
            </a:outerShdw>
          </a:effectLst>
          <a:latin typeface="Arial" charset="0"/>
        </a:defRPr>
      </a:lvl4pPr>
      <a:lvl5pPr algn="ctr" rtl="0" eaLnBrk="0" fontAlgn="base" hangingPunct="0">
        <a:spcBef>
          <a:spcPct val="0"/>
        </a:spcBef>
        <a:spcAft>
          <a:spcPct val="0"/>
        </a:spcAft>
        <a:defRPr sz="3200" b="1">
          <a:solidFill>
            <a:srgbClr val="FF0000"/>
          </a:solidFill>
          <a:effectLst>
            <a:outerShdw blurRad="38100" dist="38100" dir="2700000" algn="tl">
              <a:srgbClr val="C0C0C0"/>
            </a:outerShdw>
          </a:effectLst>
          <a:latin typeface="Arial" charset="0"/>
        </a:defRPr>
      </a:lvl5pPr>
      <a:lvl6pPr marL="457200" algn="ctr" rtl="0" eaLnBrk="0" fontAlgn="base" hangingPunct="0">
        <a:spcBef>
          <a:spcPct val="0"/>
        </a:spcBef>
        <a:spcAft>
          <a:spcPct val="0"/>
        </a:spcAft>
        <a:defRPr sz="3200" b="1">
          <a:solidFill>
            <a:srgbClr val="FF0000"/>
          </a:solidFill>
          <a:effectLst>
            <a:outerShdw blurRad="38100" dist="38100" dir="2700000" algn="tl">
              <a:srgbClr val="C0C0C0"/>
            </a:outerShdw>
          </a:effectLst>
          <a:latin typeface="Arial" charset="0"/>
        </a:defRPr>
      </a:lvl6pPr>
      <a:lvl7pPr marL="914400" algn="ctr" rtl="0" eaLnBrk="0" fontAlgn="base" hangingPunct="0">
        <a:spcBef>
          <a:spcPct val="0"/>
        </a:spcBef>
        <a:spcAft>
          <a:spcPct val="0"/>
        </a:spcAft>
        <a:defRPr sz="3200" b="1">
          <a:solidFill>
            <a:srgbClr val="FF0000"/>
          </a:solidFill>
          <a:effectLst>
            <a:outerShdw blurRad="38100" dist="38100" dir="2700000" algn="tl">
              <a:srgbClr val="C0C0C0"/>
            </a:outerShdw>
          </a:effectLst>
          <a:latin typeface="Arial" charset="0"/>
        </a:defRPr>
      </a:lvl7pPr>
      <a:lvl8pPr marL="1371600" algn="ctr" rtl="0" eaLnBrk="0" fontAlgn="base" hangingPunct="0">
        <a:spcBef>
          <a:spcPct val="0"/>
        </a:spcBef>
        <a:spcAft>
          <a:spcPct val="0"/>
        </a:spcAft>
        <a:defRPr sz="3200" b="1">
          <a:solidFill>
            <a:srgbClr val="FF0000"/>
          </a:solidFill>
          <a:effectLst>
            <a:outerShdw blurRad="38100" dist="38100" dir="2700000" algn="tl">
              <a:srgbClr val="C0C0C0"/>
            </a:outerShdw>
          </a:effectLst>
          <a:latin typeface="Arial" charset="0"/>
        </a:defRPr>
      </a:lvl8pPr>
      <a:lvl9pPr marL="1828800" algn="ctr" rtl="0" eaLnBrk="0" fontAlgn="base" hangingPunct="0">
        <a:spcBef>
          <a:spcPct val="0"/>
        </a:spcBef>
        <a:spcAft>
          <a:spcPct val="0"/>
        </a:spcAft>
        <a:defRPr sz="3200" b="1">
          <a:solidFill>
            <a:srgbClr val="FF0000"/>
          </a:solidFill>
          <a:effectLst>
            <a:outerShdw blurRad="38100" dist="38100" dir="2700000" algn="tl">
              <a:srgbClr val="C0C0C0"/>
            </a:outerShdw>
          </a:effectLst>
          <a:latin typeface="Arial" charset="0"/>
        </a:defRPr>
      </a:lvl9pPr>
    </p:titleStyle>
    <p:bodyStyle>
      <a:lvl1pPr marL="342900" indent="-342900" algn="l" rtl="0" eaLnBrk="0" fontAlgn="base" hangingPunct="0">
        <a:spcBef>
          <a:spcPct val="20000"/>
        </a:spcBef>
        <a:spcAft>
          <a:spcPct val="0"/>
        </a:spcAft>
        <a:buClr>
          <a:srgbClr val="99FFCC"/>
        </a:buClr>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lr>
          <a:srgbClr val="0099FF"/>
        </a:buClr>
        <a:buChar char="•"/>
        <a:defRPr sz="2800">
          <a:solidFill>
            <a:schemeClr val="tx1"/>
          </a:solidFill>
          <a:latin typeface="+mn-lt"/>
        </a:defRPr>
      </a:lvl2pPr>
      <a:lvl3pPr marL="1143000" indent="-228600" algn="l" rtl="0" eaLnBrk="0" fontAlgn="base" hangingPunct="0">
        <a:spcBef>
          <a:spcPct val="20000"/>
        </a:spcBef>
        <a:spcAft>
          <a:spcPct val="0"/>
        </a:spcAft>
        <a:buClr>
          <a:schemeClr val="tx2"/>
        </a:buClr>
        <a:buChar char="•"/>
        <a:defRPr sz="2400">
          <a:solidFill>
            <a:schemeClr val="tx1"/>
          </a:solidFill>
          <a:latin typeface="+mn-lt"/>
        </a:defRPr>
      </a:lvl3pPr>
      <a:lvl4pPr marL="1600200" indent="-228600" algn="l" rtl="0" eaLnBrk="0" fontAlgn="base" hangingPunct="0">
        <a:spcBef>
          <a:spcPct val="20000"/>
        </a:spcBef>
        <a:spcAft>
          <a:spcPct val="0"/>
        </a:spcAft>
        <a:buClr>
          <a:srgbClr val="FFFFCC"/>
        </a:buClr>
        <a:buChar char="•"/>
        <a:defRPr sz="2000">
          <a:solidFill>
            <a:schemeClr val="tx1"/>
          </a:solidFill>
          <a:latin typeface="+mn-lt"/>
        </a:defRPr>
      </a:lvl4pPr>
      <a:lvl5pPr marL="2057400" indent="-228600" algn="l" rtl="0" eaLnBrk="0" fontAlgn="base" hangingPunct="0">
        <a:spcBef>
          <a:spcPct val="20000"/>
        </a:spcBef>
        <a:spcAft>
          <a:spcPct val="0"/>
        </a:spcAft>
        <a:buClr>
          <a:schemeClr val="tx2"/>
        </a:buClr>
        <a:buChar char="•"/>
        <a:defRPr sz="2000">
          <a:solidFill>
            <a:schemeClr val="tx1"/>
          </a:solidFill>
          <a:latin typeface="+mn-lt"/>
        </a:defRPr>
      </a:lvl5pPr>
      <a:lvl6pPr marL="2514600" indent="-228600" algn="l" rtl="0" eaLnBrk="0" fontAlgn="base" hangingPunct="0">
        <a:spcBef>
          <a:spcPct val="20000"/>
        </a:spcBef>
        <a:spcAft>
          <a:spcPct val="0"/>
        </a:spcAft>
        <a:buClr>
          <a:schemeClr val="tx2"/>
        </a:buClr>
        <a:buChar char="•"/>
        <a:defRPr sz="2000">
          <a:solidFill>
            <a:schemeClr val="tx1"/>
          </a:solidFill>
          <a:latin typeface="+mn-lt"/>
        </a:defRPr>
      </a:lvl6pPr>
      <a:lvl7pPr marL="2971800" indent="-228600" algn="l" rtl="0" eaLnBrk="0" fontAlgn="base" hangingPunct="0">
        <a:spcBef>
          <a:spcPct val="20000"/>
        </a:spcBef>
        <a:spcAft>
          <a:spcPct val="0"/>
        </a:spcAft>
        <a:buClr>
          <a:schemeClr val="tx2"/>
        </a:buClr>
        <a:buChar char="•"/>
        <a:defRPr sz="2000">
          <a:solidFill>
            <a:schemeClr val="tx1"/>
          </a:solidFill>
          <a:latin typeface="+mn-lt"/>
        </a:defRPr>
      </a:lvl7pPr>
      <a:lvl8pPr marL="3429000" indent="-228600" algn="l" rtl="0" eaLnBrk="0" fontAlgn="base" hangingPunct="0">
        <a:spcBef>
          <a:spcPct val="20000"/>
        </a:spcBef>
        <a:spcAft>
          <a:spcPct val="0"/>
        </a:spcAft>
        <a:buClr>
          <a:schemeClr val="tx2"/>
        </a:buClr>
        <a:buChar char="•"/>
        <a:defRPr sz="2000">
          <a:solidFill>
            <a:schemeClr val="tx1"/>
          </a:solidFill>
          <a:latin typeface="+mn-lt"/>
        </a:defRPr>
      </a:lvl8pPr>
      <a:lvl9pPr marL="3886200" indent="-228600" algn="l" rtl="0" eaLnBrk="0" fontAlgn="base" hangingPunct="0">
        <a:spcBef>
          <a:spcPct val="20000"/>
        </a:spcBef>
        <a:spcAft>
          <a:spcPct val="0"/>
        </a:spcAft>
        <a:buClr>
          <a:schemeClr val="tx2"/>
        </a:buClr>
        <a:buChar char="•"/>
        <a:defRPr sz="2000">
          <a:solidFill>
            <a:schemeClr val="tx1"/>
          </a:solidFill>
          <a:latin typeface="+mn-lt"/>
        </a:defRPr>
      </a:lvl9pPr>
    </p:bodyStyle>
    <p:otherStyle>
      <a:defPPr>
        <a:defRPr lang="pt-B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1.xml"/><Relationship Id="rId1" Type="http://schemas.openxmlformats.org/officeDocument/2006/relationships/tags" Target="../tags/tag1.xml"/><Relationship Id="rId4" Type="http://schemas.openxmlformats.org/officeDocument/2006/relationships/image" Target="../media/image5.png"/></Relationships>
</file>

<file path=ppt/slides/_rels/slide3.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8" Type="http://schemas.microsoft.com/office/2007/relationships/diagramDrawing" Target="../diagrams/drawing1.xml"/><Relationship Id="rId3" Type="http://schemas.openxmlformats.org/officeDocument/2006/relationships/notesSlide" Target="../notesSlides/notesSlide2.xml"/><Relationship Id="rId7" Type="http://schemas.openxmlformats.org/officeDocument/2006/relationships/diagramColors" Target="../diagrams/colors1.xml"/><Relationship Id="rId2" Type="http://schemas.openxmlformats.org/officeDocument/2006/relationships/slideLayout" Target="../slideLayouts/slideLayout5.xml"/><Relationship Id="rId1" Type="http://schemas.openxmlformats.org/officeDocument/2006/relationships/tags" Target="../tags/tag2.xml"/><Relationship Id="rId6" Type="http://schemas.openxmlformats.org/officeDocument/2006/relationships/diagramQuickStyle" Target="../diagrams/quickStyle1.xml"/><Relationship Id="rId5" Type="http://schemas.openxmlformats.org/officeDocument/2006/relationships/diagramLayout" Target="../diagrams/layout1.xml"/><Relationship Id="rId10" Type="http://schemas.openxmlformats.org/officeDocument/2006/relationships/image" Target="../media/image8.jpeg"/><Relationship Id="rId4" Type="http://schemas.openxmlformats.org/officeDocument/2006/relationships/diagramData" Target="../diagrams/data1.xml"/><Relationship Id="rId9" Type="http://schemas.openxmlformats.org/officeDocument/2006/relationships/image" Target="../media/image7.png"/></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5.xml"/><Relationship Id="rId1" Type="http://schemas.openxmlformats.org/officeDocument/2006/relationships/tags" Target="../tags/tag3.xml"/></Relationships>
</file>

<file path=ppt/slides/_rels/slide6.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slideLayout" Target="../slideLayouts/slideLayout1.xml"/><Relationship Id="rId1" Type="http://schemas.openxmlformats.org/officeDocument/2006/relationships/tags" Target="../tags/tag4.xml"/><Relationship Id="rId4" Type="http://schemas.openxmlformats.org/officeDocument/2006/relationships/image" Target="../media/image10.jpeg"/></Relationships>
</file>

<file path=ppt/slides/_rels/slide7.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slideLayout" Target="../slideLayouts/slideLayout1.xml"/><Relationship Id="rId1" Type="http://schemas.openxmlformats.org/officeDocument/2006/relationships/tags" Target="../tags/tag5.xml"/></Relationships>
</file>

<file path=ppt/slides/_rels/slide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slideLayout" Target="../slideLayouts/slideLayout1.xml"/><Relationship Id="rId1" Type="http://schemas.openxmlformats.org/officeDocument/2006/relationships/tags" Target="../tags/tag6.xml"/><Relationship Id="rId6" Type="http://schemas.openxmlformats.org/officeDocument/2006/relationships/image" Target="../media/image14.png"/><Relationship Id="rId5" Type="http://schemas.openxmlformats.org/officeDocument/2006/relationships/image" Target="../media/image13.png"/><Relationship Id="rId4" Type="http://schemas.openxmlformats.org/officeDocument/2006/relationships/image" Target="../media/image12.png"/></Relationships>
</file>

<file path=ppt/slides/_rels/slide9.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slideLayout" Target="../slideLayouts/slideLayout1.xml"/><Relationship Id="rId1" Type="http://schemas.openxmlformats.org/officeDocument/2006/relationships/tags" Target="../tags/tag7.xml"/></Relationships>
</file>

<file path=ppt/slides/_rels/slide10.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slideLayout" Target="../slideLayouts/slideLayout1.xml"/><Relationship Id="rId1" Type="http://schemas.openxmlformats.org/officeDocument/2006/relationships/tags" Target="../tags/tag8.xml"/></Relationships>
</file>

<file path=ppt/slides/_rels/slide11.xml.rels><?xml version="1.0" encoding="UTF-8" standalone="yes"?>
<Relationships xmlns="http://schemas.openxmlformats.org/package/2006/relationships"><Relationship Id="rId8" Type="http://schemas.microsoft.com/office/2007/relationships/diagramDrawing" Target="../diagrams/drawing2.xml"/><Relationship Id="rId3" Type="http://schemas.openxmlformats.org/officeDocument/2006/relationships/image" Target="../media/image17.jpeg"/><Relationship Id="rId7" Type="http://schemas.openxmlformats.org/officeDocument/2006/relationships/diagramColors" Target="../diagrams/colors2.xml"/><Relationship Id="rId2" Type="http://schemas.openxmlformats.org/officeDocument/2006/relationships/slideLayout" Target="../slideLayouts/slideLayout1.xml"/><Relationship Id="rId1" Type="http://schemas.openxmlformats.org/officeDocument/2006/relationships/tags" Target="../tags/tag9.xml"/><Relationship Id="rId6" Type="http://schemas.openxmlformats.org/officeDocument/2006/relationships/diagramQuickStyle" Target="../diagrams/quickStyle2.xml"/><Relationship Id="rId5" Type="http://schemas.openxmlformats.org/officeDocument/2006/relationships/diagramLayout" Target="../diagrams/layout2.xml"/><Relationship Id="rId4" Type="http://schemas.openxmlformats.org/officeDocument/2006/relationships/diagramData" Target="../diagrams/data2.xml"/></Relationships>
</file>

<file path=ppt/slides/_rels/slide12.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slideLayout" Target="../slideLayouts/slideLayout1.xml"/><Relationship Id="rId1" Type="http://schemas.openxmlformats.org/officeDocument/2006/relationships/tags" Target="../tags/tag10.xml"/></Relationships>
</file>

<file path=ppt/slides/_rels/slide13.xml.rels><?xml version="1.0" encoding="UTF-8" standalone="yes"?>
<Relationships xmlns="http://schemas.openxmlformats.org/package/2006/relationships"><Relationship Id="rId8" Type="http://schemas.microsoft.com/office/2007/relationships/diagramDrawing" Target="../diagrams/drawing3.xml"/><Relationship Id="rId3" Type="http://schemas.openxmlformats.org/officeDocument/2006/relationships/notesSlide" Target="../notesSlides/notesSlide4.xml"/><Relationship Id="rId7" Type="http://schemas.openxmlformats.org/officeDocument/2006/relationships/diagramColors" Target="../diagrams/colors3.xml"/><Relationship Id="rId2" Type="http://schemas.openxmlformats.org/officeDocument/2006/relationships/slideLayout" Target="../slideLayouts/slideLayout1.xml"/><Relationship Id="rId1" Type="http://schemas.openxmlformats.org/officeDocument/2006/relationships/tags" Target="../tags/tag11.xml"/><Relationship Id="rId6" Type="http://schemas.openxmlformats.org/officeDocument/2006/relationships/diagramQuickStyle" Target="../diagrams/quickStyle3.xml"/><Relationship Id="rId5" Type="http://schemas.openxmlformats.org/officeDocument/2006/relationships/diagramLayout" Target="../diagrams/layout3.xml"/><Relationship Id="rId4" Type="http://schemas.openxmlformats.org/officeDocument/2006/relationships/diagramData" Target="../diagrams/data3.xml"/><Relationship Id="rId9" Type="http://schemas.openxmlformats.org/officeDocument/2006/relationships/image" Target="../media/image19.jpeg"/></Relationships>
</file>

<file path=ppt/slides/_rels/slide14.xml.rels><?xml version="1.0" encoding="UTF-8" standalone="yes"?>
<Relationships xmlns="http://schemas.openxmlformats.org/package/2006/relationships"><Relationship Id="rId8" Type="http://schemas.openxmlformats.org/officeDocument/2006/relationships/diagramColors" Target="../diagrams/colors4.xml"/><Relationship Id="rId3" Type="http://schemas.openxmlformats.org/officeDocument/2006/relationships/notesSlide" Target="../notesSlides/notesSlide5.xml"/><Relationship Id="rId7" Type="http://schemas.openxmlformats.org/officeDocument/2006/relationships/diagramQuickStyle" Target="../diagrams/quickStyle4.xml"/><Relationship Id="rId2" Type="http://schemas.openxmlformats.org/officeDocument/2006/relationships/slideLayout" Target="../slideLayouts/slideLayout1.xml"/><Relationship Id="rId1" Type="http://schemas.openxmlformats.org/officeDocument/2006/relationships/tags" Target="../tags/tag12.xml"/><Relationship Id="rId6" Type="http://schemas.openxmlformats.org/officeDocument/2006/relationships/diagramLayout" Target="../diagrams/layout4.xml"/><Relationship Id="rId5" Type="http://schemas.openxmlformats.org/officeDocument/2006/relationships/diagramData" Target="../diagrams/data4.xml"/><Relationship Id="rId10" Type="http://schemas.openxmlformats.org/officeDocument/2006/relationships/image" Target="../media/image19.jpeg"/><Relationship Id="rId4" Type="http://schemas.openxmlformats.org/officeDocument/2006/relationships/image" Target="../media/image20.jpeg"/><Relationship Id="rId9" Type="http://schemas.microsoft.com/office/2007/relationships/diagramDrawing" Target="../diagrams/drawing4.xml"/></Relationships>
</file>

<file path=ppt/slides/_rels/slide15.xml.rels><?xml version="1.0" encoding="UTF-8" standalone="yes"?>
<Relationships xmlns="http://schemas.openxmlformats.org/package/2006/relationships"><Relationship Id="rId8" Type="http://schemas.microsoft.com/office/2007/relationships/diagramDrawing" Target="../diagrams/drawing5.xml"/><Relationship Id="rId3" Type="http://schemas.openxmlformats.org/officeDocument/2006/relationships/notesSlide" Target="../notesSlides/notesSlide6.xml"/><Relationship Id="rId7" Type="http://schemas.openxmlformats.org/officeDocument/2006/relationships/diagramColors" Target="../diagrams/colors5.xml"/><Relationship Id="rId2" Type="http://schemas.openxmlformats.org/officeDocument/2006/relationships/slideLayout" Target="../slideLayouts/slideLayout1.xml"/><Relationship Id="rId1" Type="http://schemas.openxmlformats.org/officeDocument/2006/relationships/tags" Target="../tags/tag13.xml"/><Relationship Id="rId6" Type="http://schemas.openxmlformats.org/officeDocument/2006/relationships/diagramQuickStyle" Target="../diagrams/quickStyle5.xml"/><Relationship Id="rId11" Type="http://schemas.openxmlformats.org/officeDocument/2006/relationships/image" Target="../media/image19.jpeg"/><Relationship Id="rId5" Type="http://schemas.openxmlformats.org/officeDocument/2006/relationships/diagramLayout" Target="../diagrams/layout5.xml"/><Relationship Id="rId10" Type="http://schemas.openxmlformats.org/officeDocument/2006/relationships/image" Target="../media/image22.jpeg"/><Relationship Id="rId4" Type="http://schemas.openxmlformats.org/officeDocument/2006/relationships/diagramData" Target="../diagrams/data5.xml"/><Relationship Id="rId9" Type="http://schemas.openxmlformats.org/officeDocument/2006/relationships/image" Target="../media/image21.jpeg"/></Relationships>
</file>

<file path=ppt/slides/_rels/slide16.xml.rels><?xml version="1.0" encoding="UTF-8" standalone="yes"?>
<Relationships xmlns="http://schemas.openxmlformats.org/package/2006/relationships"><Relationship Id="rId8" Type="http://schemas.openxmlformats.org/officeDocument/2006/relationships/image" Target="../media/image23.jpeg"/><Relationship Id="rId3" Type="http://schemas.openxmlformats.org/officeDocument/2006/relationships/diagramData" Target="../diagrams/data6.xml"/><Relationship Id="rId7" Type="http://schemas.microsoft.com/office/2007/relationships/diagramDrawing" Target="../diagrams/drawing6.xml"/><Relationship Id="rId2" Type="http://schemas.openxmlformats.org/officeDocument/2006/relationships/slideLayout" Target="../slideLayouts/slideLayout1.xml"/><Relationship Id="rId1" Type="http://schemas.openxmlformats.org/officeDocument/2006/relationships/tags" Target="../tags/tag14.xml"/><Relationship Id="rId6" Type="http://schemas.openxmlformats.org/officeDocument/2006/relationships/diagramColors" Target="../diagrams/colors6.xml"/><Relationship Id="rId5" Type="http://schemas.openxmlformats.org/officeDocument/2006/relationships/diagramQuickStyle" Target="../diagrams/quickStyle6.xml"/><Relationship Id="rId10" Type="http://schemas.openxmlformats.org/officeDocument/2006/relationships/image" Target="../media/image19.jpeg"/><Relationship Id="rId4" Type="http://schemas.openxmlformats.org/officeDocument/2006/relationships/diagramLayout" Target="../diagrams/layout6.xml"/><Relationship Id="rId9" Type="http://schemas.openxmlformats.org/officeDocument/2006/relationships/image" Target="../media/image22.jpeg"/></Relationships>
</file>

<file path=ppt/slides/_rels/slide17.xml.rels><?xml version="1.0" encoding="UTF-8" standalone="yes"?>
<Relationships xmlns="http://schemas.openxmlformats.org/package/2006/relationships"><Relationship Id="rId8" Type="http://schemas.microsoft.com/office/2007/relationships/diagramDrawing" Target="../diagrams/drawing7.xml"/><Relationship Id="rId3" Type="http://schemas.openxmlformats.org/officeDocument/2006/relationships/notesSlide" Target="../notesSlides/notesSlide7.xml"/><Relationship Id="rId7" Type="http://schemas.openxmlformats.org/officeDocument/2006/relationships/diagramColors" Target="../diagrams/colors7.xml"/><Relationship Id="rId2" Type="http://schemas.openxmlformats.org/officeDocument/2006/relationships/slideLayout" Target="../slideLayouts/slideLayout1.xml"/><Relationship Id="rId1" Type="http://schemas.openxmlformats.org/officeDocument/2006/relationships/tags" Target="../tags/tag15.xml"/><Relationship Id="rId6" Type="http://schemas.openxmlformats.org/officeDocument/2006/relationships/diagramQuickStyle" Target="../diagrams/quickStyle7.xml"/><Relationship Id="rId11" Type="http://schemas.openxmlformats.org/officeDocument/2006/relationships/image" Target="../media/image19.jpeg"/><Relationship Id="rId5" Type="http://schemas.openxmlformats.org/officeDocument/2006/relationships/diagramLayout" Target="../diagrams/layout7.xml"/><Relationship Id="rId10" Type="http://schemas.openxmlformats.org/officeDocument/2006/relationships/image" Target="../media/image24.jpeg"/><Relationship Id="rId4" Type="http://schemas.openxmlformats.org/officeDocument/2006/relationships/diagramData" Target="../diagrams/data7.xml"/><Relationship Id="rId9" Type="http://schemas.openxmlformats.org/officeDocument/2006/relationships/image" Target="../media/image22.jpeg"/></Relationships>
</file>

<file path=ppt/slides/_rels/slide18.xml.rels><?xml version="1.0" encoding="UTF-8" standalone="yes"?>
<Relationships xmlns="http://schemas.openxmlformats.org/package/2006/relationships"><Relationship Id="rId8" Type="http://schemas.microsoft.com/office/2007/relationships/diagramDrawing" Target="../diagrams/drawing8.xml"/><Relationship Id="rId3" Type="http://schemas.openxmlformats.org/officeDocument/2006/relationships/notesSlide" Target="../notesSlides/notesSlide8.xml"/><Relationship Id="rId7" Type="http://schemas.openxmlformats.org/officeDocument/2006/relationships/diagramColors" Target="../diagrams/colors8.xml"/><Relationship Id="rId2" Type="http://schemas.openxmlformats.org/officeDocument/2006/relationships/slideLayout" Target="../slideLayouts/slideLayout1.xml"/><Relationship Id="rId1" Type="http://schemas.openxmlformats.org/officeDocument/2006/relationships/tags" Target="../tags/tag16.xml"/><Relationship Id="rId6" Type="http://schemas.openxmlformats.org/officeDocument/2006/relationships/diagramQuickStyle" Target="../diagrams/quickStyle8.xml"/><Relationship Id="rId11" Type="http://schemas.openxmlformats.org/officeDocument/2006/relationships/image" Target="../media/image19.jpeg"/><Relationship Id="rId5" Type="http://schemas.openxmlformats.org/officeDocument/2006/relationships/diagramLayout" Target="../diagrams/layout8.xml"/><Relationship Id="rId10" Type="http://schemas.openxmlformats.org/officeDocument/2006/relationships/image" Target="../media/image25.jpeg"/><Relationship Id="rId4" Type="http://schemas.openxmlformats.org/officeDocument/2006/relationships/diagramData" Target="../diagrams/data8.xml"/><Relationship Id="rId9" Type="http://schemas.openxmlformats.org/officeDocument/2006/relationships/image" Target="../media/image22.jpeg"/></Relationships>
</file>

<file path=ppt/slides/_rels/slide19.xml.rels><?xml version="1.0" encoding="UTF-8" standalone="yes"?>
<Relationships xmlns="http://schemas.openxmlformats.org/package/2006/relationships"><Relationship Id="rId8" Type="http://schemas.microsoft.com/office/2007/relationships/diagramDrawing" Target="../diagrams/drawing9.xml"/><Relationship Id="rId3" Type="http://schemas.openxmlformats.org/officeDocument/2006/relationships/notesSlide" Target="../notesSlides/notesSlide9.xml"/><Relationship Id="rId7" Type="http://schemas.openxmlformats.org/officeDocument/2006/relationships/diagramColors" Target="../diagrams/colors9.xml"/><Relationship Id="rId2" Type="http://schemas.openxmlformats.org/officeDocument/2006/relationships/slideLayout" Target="../slideLayouts/slideLayout1.xml"/><Relationship Id="rId1" Type="http://schemas.openxmlformats.org/officeDocument/2006/relationships/tags" Target="../tags/tag17.xml"/><Relationship Id="rId6" Type="http://schemas.openxmlformats.org/officeDocument/2006/relationships/diagramQuickStyle" Target="../diagrams/quickStyle9.xml"/><Relationship Id="rId11" Type="http://schemas.openxmlformats.org/officeDocument/2006/relationships/image" Target="../media/image26.jpeg"/><Relationship Id="rId5" Type="http://schemas.openxmlformats.org/officeDocument/2006/relationships/diagramLayout" Target="../diagrams/layout9.xml"/><Relationship Id="rId10" Type="http://schemas.openxmlformats.org/officeDocument/2006/relationships/image" Target="../media/image19.jpeg"/><Relationship Id="rId4" Type="http://schemas.openxmlformats.org/officeDocument/2006/relationships/diagramData" Target="../diagrams/data9.xml"/><Relationship Id="rId9" Type="http://schemas.openxmlformats.org/officeDocument/2006/relationships/image" Target="../media/image22.jpeg"/></Relationships>
</file>

<file path=ppt/slides/_rels/slide20.xml.rels><?xml version="1.0" encoding="UTF-8" standalone="yes"?>
<Relationships xmlns="http://schemas.openxmlformats.org/package/2006/relationships"><Relationship Id="rId8" Type="http://schemas.microsoft.com/office/2007/relationships/diagramDrawing" Target="../diagrams/drawing10.xml"/><Relationship Id="rId3" Type="http://schemas.openxmlformats.org/officeDocument/2006/relationships/image" Target="../media/image27.png"/><Relationship Id="rId7" Type="http://schemas.openxmlformats.org/officeDocument/2006/relationships/diagramColors" Target="../diagrams/colors10.xml"/><Relationship Id="rId2" Type="http://schemas.openxmlformats.org/officeDocument/2006/relationships/slideLayout" Target="../slideLayouts/slideLayout1.xml"/><Relationship Id="rId1" Type="http://schemas.openxmlformats.org/officeDocument/2006/relationships/tags" Target="../tags/tag18.xml"/><Relationship Id="rId6" Type="http://schemas.openxmlformats.org/officeDocument/2006/relationships/diagramQuickStyle" Target="../diagrams/quickStyle10.xml"/><Relationship Id="rId5" Type="http://schemas.openxmlformats.org/officeDocument/2006/relationships/diagramLayout" Target="../diagrams/layout10.xml"/><Relationship Id="rId4" Type="http://schemas.openxmlformats.org/officeDocument/2006/relationships/diagramData" Target="../diagrams/data10.xml"/><Relationship Id="rId9" Type="http://schemas.openxmlformats.org/officeDocument/2006/relationships/image" Target="../media/image5.png"/></Relationships>
</file>

<file path=ppt/slides/_rels/slide21.xml.rels><?xml version="1.0" encoding="UTF-8" standalone="yes"?>
<Relationships xmlns="http://schemas.openxmlformats.org/package/2006/relationships"><Relationship Id="rId8" Type="http://schemas.microsoft.com/office/2007/relationships/diagramDrawing" Target="../diagrams/drawing11.xml"/><Relationship Id="rId3" Type="http://schemas.openxmlformats.org/officeDocument/2006/relationships/notesSlide" Target="../notesSlides/notesSlide10.xml"/><Relationship Id="rId7" Type="http://schemas.openxmlformats.org/officeDocument/2006/relationships/diagramColors" Target="../diagrams/colors11.xml"/><Relationship Id="rId2" Type="http://schemas.openxmlformats.org/officeDocument/2006/relationships/slideLayout" Target="../slideLayouts/slideLayout1.xml"/><Relationship Id="rId1" Type="http://schemas.openxmlformats.org/officeDocument/2006/relationships/tags" Target="../tags/tag19.xml"/><Relationship Id="rId6" Type="http://schemas.openxmlformats.org/officeDocument/2006/relationships/diagramQuickStyle" Target="../diagrams/quickStyle11.xml"/><Relationship Id="rId5" Type="http://schemas.openxmlformats.org/officeDocument/2006/relationships/diagramLayout" Target="../diagrams/layout11.xml"/><Relationship Id="rId10" Type="http://schemas.openxmlformats.org/officeDocument/2006/relationships/image" Target="../media/image22.jpeg"/><Relationship Id="rId4" Type="http://schemas.openxmlformats.org/officeDocument/2006/relationships/diagramData" Target="../diagrams/data11.xml"/><Relationship Id="rId9" Type="http://schemas.openxmlformats.org/officeDocument/2006/relationships/image" Target="../media/image28.jpeg"/></Relationships>
</file>

<file path=ppt/slides/_rels/slide22.xml.rels><?xml version="1.0" encoding="UTF-8" standalone="yes"?>
<Relationships xmlns="http://schemas.openxmlformats.org/package/2006/relationships"><Relationship Id="rId8" Type="http://schemas.openxmlformats.org/officeDocument/2006/relationships/diagramColors" Target="../diagrams/colors12.xml"/><Relationship Id="rId3" Type="http://schemas.openxmlformats.org/officeDocument/2006/relationships/notesSlide" Target="../notesSlides/notesSlide11.xml"/><Relationship Id="rId7" Type="http://schemas.openxmlformats.org/officeDocument/2006/relationships/diagramQuickStyle" Target="../diagrams/quickStyle12.xml"/><Relationship Id="rId2" Type="http://schemas.openxmlformats.org/officeDocument/2006/relationships/slideLayout" Target="../slideLayouts/slideLayout1.xml"/><Relationship Id="rId1" Type="http://schemas.openxmlformats.org/officeDocument/2006/relationships/tags" Target="../tags/tag20.xml"/><Relationship Id="rId6" Type="http://schemas.openxmlformats.org/officeDocument/2006/relationships/diagramLayout" Target="../diagrams/layout12.xml"/><Relationship Id="rId5" Type="http://schemas.openxmlformats.org/officeDocument/2006/relationships/diagramData" Target="../diagrams/data12.xml"/><Relationship Id="rId10" Type="http://schemas.openxmlformats.org/officeDocument/2006/relationships/image" Target="../media/image22.jpeg"/><Relationship Id="rId4" Type="http://schemas.openxmlformats.org/officeDocument/2006/relationships/image" Target="../media/image29.jpeg"/><Relationship Id="rId9" Type="http://schemas.microsoft.com/office/2007/relationships/diagramDrawing" Target="../diagrams/drawing12.xml"/></Relationships>
</file>

<file path=ppt/slides/_rels/slide23.xml.rels><?xml version="1.0" encoding="UTF-8" standalone="yes"?>
<Relationships xmlns="http://schemas.openxmlformats.org/package/2006/relationships"><Relationship Id="rId8" Type="http://schemas.microsoft.com/office/2007/relationships/diagramDrawing" Target="../diagrams/drawing13.xml"/><Relationship Id="rId3" Type="http://schemas.openxmlformats.org/officeDocument/2006/relationships/notesSlide" Target="../notesSlides/notesSlide12.xml"/><Relationship Id="rId7" Type="http://schemas.openxmlformats.org/officeDocument/2006/relationships/diagramColors" Target="../diagrams/colors13.xml"/><Relationship Id="rId2" Type="http://schemas.openxmlformats.org/officeDocument/2006/relationships/slideLayout" Target="../slideLayouts/slideLayout1.xml"/><Relationship Id="rId1" Type="http://schemas.openxmlformats.org/officeDocument/2006/relationships/tags" Target="../tags/tag21.xml"/><Relationship Id="rId6" Type="http://schemas.openxmlformats.org/officeDocument/2006/relationships/diagramQuickStyle" Target="../diagrams/quickStyle13.xml"/><Relationship Id="rId5" Type="http://schemas.openxmlformats.org/officeDocument/2006/relationships/diagramLayout" Target="../diagrams/layout13.xml"/><Relationship Id="rId10" Type="http://schemas.openxmlformats.org/officeDocument/2006/relationships/image" Target="../media/image22.jpeg"/><Relationship Id="rId4" Type="http://schemas.openxmlformats.org/officeDocument/2006/relationships/diagramData" Target="../diagrams/data13.xml"/><Relationship Id="rId9" Type="http://schemas.openxmlformats.org/officeDocument/2006/relationships/image" Target="../media/image30.jpeg"/></Relationships>
</file>

<file path=ppt/slides/_rels/slide24.xml.rels><?xml version="1.0" encoding="UTF-8" standalone="yes"?>
<Relationships xmlns="http://schemas.openxmlformats.org/package/2006/relationships"><Relationship Id="rId8" Type="http://schemas.openxmlformats.org/officeDocument/2006/relationships/diagramColors" Target="../diagrams/colors14.xml"/><Relationship Id="rId3" Type="http://schemas.openxmlformats.org/officeDocument/2006/relationships/notesSlide" Target="../notesSlides/notesSlide13.xml"/><Relationship Id="rId7" Type="http://schemas.openxmlformats.org/officeDocument/2006/relationships/diagramQuickStyle" Target="../diagrams/quickStyle14.xml"/><Relationship Id="rId2" Type="http://schemas.openxmlformats.org/officeDocument/2006/relationships/slideLayout" Target="../slideLayouts/slideLayout1.xml"/><Relationship Id="rId1" Type="http://schemas.openxmlformats.org/officeDocument/2006/relationships/tags" Target="../tags/tag22.xml"/><Relationship Id="rId6" Type="http://schemas.openxmlformats.org/officeDocument/2006/relationships/diagramLayout" Target="../diagrams/layout14.xml"/><Relationship Id="rId5" Type="http://schemas.openxmlformats.org/officeDocument/2006/relationships/diagramData" Target="../diagrams/data14.xml"/><Relationship Id="rId10" Type="http://schemas.openxmlformats.org/officeDocument/2006/relationships/image" Target="../media/image22.jpeg"/><Relationship Id="rId4" Type="http://schemas.openxmlformats.org/officeDocument/2006/relationships/image" Target="../media/image31.jpeg"/><Relationship Id="rId9" Type="http://schemas.microsoft.com/office/2007/relationships/diagramDrawing" Target="../diagrams/drawing14.xml"/></Relationships>
</file>

<file path=ppt/slides/_rels/slide25.xml.rels><?xml version="1.0" encoding="UTF-8" standalone="yes"?>
<Relationships xmlns="http://schemas.openxmlformats.org/package/2006/relationships"><Relationship Id="rId8" Type="http://schemas.microsoft.com/office/2007/relationships/diagramDrawing" Target="../diagrams/drawing15.xml"/><Relationship Id="rId3" Type="http://schemas.openxmlformats.org/officeDocument/2006/relationships/notesSlide" Target="../notesSlides/notesSlide14.xml"/><Relationship Id="rId7" Type="http://schemas.openxmlformats.org/officeDocument/2006/relationships/diagramColors" Target="../diagrams/colors15.xml"/><Relationship Id="rId2" Type="http://schemas.openxmlformats.org/officeDocument/2006/relationships/slideLayout" Target="../slideLayouts/slideLayout1.xml"/><Relationship Id="rId1" Type="http://schemas.openxmlformats.org/officeDocument/2006/relationships/tags" Target="../tags/tag23.xml"/><Relationship Id="rId6" Type="http://schemas.openxmlformats.org/officeDocument/2006/relationships/diagramQuickStyle" Target="../diagrams/quickStyle15.xml"/><Relationship Id="rId5" Type="http://schemas.openxmlformats.org/officeDocument/2006/relationships/diagramLayout" Target="../diagrams/layout15.xml"/><Relationship Id="rId10" Type="http://schemas.openxmlformats.org/officeDocument/2006/relationships/image" Target="../media/image22.jpeg"/><Relationship Id="rId4" Type="http://schemas.openxmlformats.org/officeDocument/2006/relationships/diagramData" Target="../diagrams/data15.xml"/><Relationship Id="rId9" Type="http://schemas.openxmlformats.org/officeDocument/2006/relationships/image" Target="../media/image32.jpeg"/></Relationships>
</file>

<file path=ppt/slides/_rels/slide26.xml.rels><?xml version="1.0" encoding="UTF-8" standalone="yes"?>
<Relationships xmlns="http://schemas.openxmlformats.org/package/2006/relationships"><Relationship Id="rId8" Type="http://schemas.microsoft.com/office/2007/relationships/diagramDrawing" Target="../diagrams/drawing16.xml"/><Relationship Id="rId3" Type="http://schemas.openxmlformats.org/officeDocument/2006/relationships/notesSlide" Target="../notesSlides/notesSlide15.xml"/><Relationship Id="rId7" Type="http://schemas.openxmlformats.org/officeDocument/2006/relationships/diagramColors" Target="../diagrams/colors16.xml"/><Relationship Id="rId2" Type="http://schemas.openxmlformats.org/officeDocument/2006/relationships/slideLayout" Target="../slideLayouts/slideLayout1.xml"/><Relationship Id="rId1" Type="http://schemas.openxmlformats.org/officeDocument/2006/relationships/tags" Target="../tags/tag24.xml"/><Relationship Id="rId6" Type="http://schemas.openxmlformats.org/officeDocument/2006/relationships/diagramQuickStyle" Target="../diagrams/quickStyle16.xml"/><Relationship Id="rId5" Type="http://schemas.openxmlformats.org/officeDocument/2006/relationships/diagramLayout" Target="../diagrams/layout16.xml"/><Relationship Id="rId10" Type="http://schemas.openxmlformats.org/officeDocument/2006/relationships/image" Target="../media/image22.jpeg"/><Relationship Id="rId4" Type="http://schemas.openxmlformats.org/officeDocument/2006/relationships/diagramData" Target="../diagrams/data16.xml"/><Relationship Id="rId9" Type="http://schemas.openxmlformats.org/officeDocument/2006/relationships/image" Target="../media/image33.jpeg"/></Relationships>
</file>

<file path=ppt/slides/_rels/slide27.xml.rels><?xml version="1.0" encoding="UTF-8" standalone="yes"?>
<Relationships xmlns="http://schemas.openxmlformats.org/package/2006/relationships"><Relationship Id="rId8" Type="http://schemas.microsoft.com/office/2007/relationships/diagramDrawing" Target="../diagrams/drawing17.xml"/><Relationship Id="rId3" Type="http://schemas.openxmlformats.org/officeDocument/2006/relationships/notesSlide" Target="../notesSlides/notesSlide16.xml"/><Relationship Id="rId7" Type="http://schemas.openxmlformats.org/officeDocument/2006/relationships/diagramColors" Target="../diagrams/colors17.xml"/><Relationship Id="rId2" Type="http://schemas.openxmlformats.org/officeDocument/2006/relationships/slideLayout" Target="../slideLayouts/slideLayout1.xml"/><Relationship Id="rId1" Type="http://schemas.openxmlformats.org/officeDocument/2006/relationships/tags" Target="../tags/tag25.xml"/><Relationship Id="rId6" Type="http://schemas.openxmlformats.org/officeDocument/2006/relationships/diagramQuickStyle" Target="../diagrams/quickStyle17.xml"/><Relationship Id="rId5" Type="http://schemas.openxmlformats.org/officeDocument/2006/relationships/diagramLayout" Target="../diagrams/layout17.xml"/><Relationship Id="rId10" Type="http://schemas.openxmlformats.org/officeDocument/2006/relationships/image" Target="../media/image22.jpeg"/><Relationship Id="rId4" Type="http://schemas.openxmlformats.org/officeDocument/2006/relationships/diagramData" Target="../diagrams/data17.xml"/><Relationship Id="rId9" Type="http://schemas.openxmlformats.org/officeDocument/2006/relationships/image" Target="../media/image34.jpeg"/></Relationships>
</file>

<file path=ppt/slides/_rels/slide28.xml.rels><?xml version="1.0" encoding="UTF-8" standalone="yes"?>
<Relationships xmlns="http://schemas.openxmlformats.org/package/2006/relationships"><Relationship Id="rId8" Type="http://schemas.microsoft.com/office/2007/relationships/diagramDrawing" Target="../diagrams/drawing18.xml"/><Relationship Id="rId3" Type="http://schemas.openxmlformats.org/officeDocument/2006/relationships/notesSlide" Target="../notesSlides/notesSlide17.xml"/><Relationship Id="rId7" Type="http://schemas.openxmlformats.org/officeDocument/2006/relationships/diagramColors" Target="../diagrams/colors18.xml"/><Relationship Id="rId2" Type="http://schemas.openxmlformats.org/officeDocument/2006/relationships/slideLayout" Target="../slideLayouts/slideLayout1.xml"/><Relationship Id="rId1" Type="http://schemas.openxmlformats.org/officeDocument/2006/relationships/tags" Target="../tags/tag26.xml"/><Relationship Id="rId6" Type="http://schemas.openxmlformats.org/officeDocument/2006/relationships/diagramQuickStyle" Target="../diagrams/quickStyle18.xml"/><Relationship Id="rId5" Type="http://schemas.openxmlformats.org/officeDocument/2006/relationships/diagramLayout" Target="../diagrams/layout18.xml"/><Relationship Id="rId10" Type="http://schemas.openxmlformats.org/officeDocument/2006/relationships/image" Target="../media/image22.jpeg"/><Relationship Id="rId4" Type="http://schemas.openxmlformats.org/officeDocument/2006/relationships/diagramData" Target="../diagrams/data18.xml"/><Relationship Id="rId9" Type="http://schemas.openxmlformats.org/officeDocument/2006/relationships/image" Target="../media/image35.png"/></Relationships>
</file>

<file path=ppt/slides/_rels/slide29.xml.rels><?xml version="1.0" encoding="UTF-8" standalone="yes"?>
<Relationships xmlns="http://schemas.openxmlformats.org/package/2006/relationships"><Relationship Id="rId8" Type="http://schemas.microsoft.com/office/2007/relationships/diagramDrawing" Target="../diagrams/drawing19.xml"/><Relationship Id="rId3" Type="http://schemas.openxmlformats.org/officeDocument/2006/relationships/notesSlide" Target="../notesSlides/notesSlide18.xml"/><Relationship Id="rId7" Type="http://schemas.openxmlformats.org/officeDocument/2006/relationships/diagramColors" Target="../diagrams/colors19.xml"/><Relationship Id="rId2" Type="http://schemas.openxmlformats.org/officeDocument/2006/relationships/slideLayout" Target="../slideLayouts/slideLayout1.xml"/><Relationship Id="rId1" Type="http://schemas.openxmlformats.org/officeDocument/2006/relationships/tags" Target="../tags/tag27.xml"/><Relationship Id="rId6" Type="http://schemas.openxmlformats.org/officeDocument/2006/relationships/diagramQuickStyle" Target="../diagrams/quickStyle19.xml"/><Relationship Id="rId5" Type="http://schemas.openxmlformats.org/officeDocument/2006/relationships/diagramLayout" Target="../diagrams/layout19.xml"/><Relationship Id="rId10" Type="http://schemas.openxmlformats.org/officeDocument/2006/relationships/image" Target="../media/image22.jpeg"/><Relationship Id="rId4" Type="http://schemas.openxmlformats.org/officeDocument/2006/relationships/diagramData" Target="../diagrams/data19.xml"/><Relationship Id="rId9" Type="http://schemas.openxmlformats.org/officeDocument/2006/relationships/image" Target="../media/image36.jpeg"/></Relationships>
</file>

<file path=ppt/slides/_rels/slide30.xml.rels><?xml version="1.0" encoding="UTF-8" standalone="yes"?>
<Relationships xmlns="http://schemas.openxmlformats.org/package/2006/relationships"><Relationship Id="rId8" Type="http://schemas.openxmlformats.org/officeDocument/2006/relationships/diagramColors" Target="../diagrams/colors20.xml"/><Relationship Id="rId3" Type="http://schemas.openxmlformats.org/officeDocument/2006/relationships/notesSlide" Target="../notesSlides/notesSlide19.xml"/><Relationship Id="rId7" Type="http://schemas.openxmlformats.org/officeDocument/2006/relationships/diagramQuickStyle" Target="../diagrams/quickStyle20.xml"/><Relationship Id="rId2" Type="http://schemas.openxmlformats.org/officeDocument/2006/relationships/slideLayout" Target="../slideLayouts/slideLayout1.xml"/><Relationship Id="rId1" Type="http://schemas.openxmlformats.org/officeDocument/2006/relationships/tags" Target="../tags/tag28.xml"/><Relationship Id="rId6" Type="http://schemas.openxmlformats.org/officeDocument/2006/relationships/diagramLayout" Target="../diagrams/layout20.xml"/><Relationship Id="rId5" Type="http://schemas.openxmlformats.org/officeDocument/2006/relationships/diagramData" Target="../diagrams/data20.xml"/><Relationship Id="rId10" Type="http://schemas.openxmlformats.org/officeDocument/2006/relationships/image" Target="../media/image22.jpeg"/><Relationship Id="rId4" Type="http://schemas.openxmlformats.org/officeDocument/2006/relationships/image" Target="../media/image37.png"/><Relationship Id="rId9" Type="http://schemas.microsoft.com/office/2007/relationships/diagramDrawing" Target="../diagrams/drawing20.xml"/></Relationships>
</file>

<file path=ppt/slides/_rels/slide31.xml.rels><?xml version="1.0" encoding="UTF-8" standalone="yes"?>
<Relationships xmlns="http://schemas.openxmlformats.org/package/2006/relationships"><Relationship Id="rId8" Type="http://schemas.openxmlformats.org/officeDocument/2006/relationships/diagramColors" Target="../diagrams/colors21.xml"/><Relationship Id="rId3" Type="http://schemas.openxmlformats.org/officeDocument/2006/relationships/notesSlide" Target="../notesSlides/notesSlide20.xml"/><Relationship Id="rId7" Type="http://schemas.openxmlformats.org/officeDocument/2006/relationships/diagramQuickStyle" Target="../diagrams/quickStyle21.xml"/><Relationship Id="rId2" Type="http://schemas.openxmlformats.org/officeDocument/2006/relationships/slideLayout" Target="../slideLayouts/slideLayout1.xml"/><Relationship Id="rId1" Type="http://schemas.openxmlformats.org/officeDocument/2006/relationships/tags" Target="../tags/tag29.xml"/><Relationship Id="rId6" Type="http://schemas.openxmlformats.org/officeDocument/2006/relationships/diagramLayout" Target="../diagrams/layout21.xml"/><Relationship Id="rId5" Type="http://schemas.openxmlformats.org/officeDocument/2006/relationships/diagramData" Target="../diagrams/data21.xml"/><Relationship Id="rId10" Type="http://schemas.openxmlformats.org/officeDocument/2006/relationships/image" Target="../media/image22.jpeg"/><Relationship Id="rId4" Type="http://schemas.openxmlformats.org/officeDocument/2006/relationships/image" Target="../media/image38.png"/><Relationship Id="rId9" Type="http://schemas.microsoft.com/office/2007/relationships/diagramDrawing" Target="../diagrams/drawing21.xml"/></Relationships>
</file>

<file path=ppt/slides/_rels/slide32.xml.rels><?xml version="1.0" encoding="UTF-8" standalone="yes"?>
<Relationships xmlns="http://schemas.openxmlformats.org/package/2006/relationships"><Relationship Id="rId8" Type="http://schemas.microsoft.com/office/2007/relationships/diagramDrawing" Target="../diagrams/drawing22.xml"/><Relationship Id="rId3" Type="http://schemas.openxmlformats.org/officeDocument/2006/relationships/notesSlide" Target="../notesSlides/notesSlide21.xml"/><Relationship Id="rId7" Type="http://schemas.openxmlformats.org/officeDocument/2006/relationships/diagramColors" Target="../diagrams/colors22.xml"/><Relationship Id="rId2" Type="http://schemas.openxmlformats.org/officeDocument/2006/relationships/slideLayout" Target="../slideLayouts/slideLayout1.xml"/><Relationship Id="rId1" Type="http://schemas.openxmlformats.org/officeDocument/2006/relationships/tags" Target="../tags/tag30.xml"/><Relationship Id="rId6" Type="http://schemas.openxmlformats.org/officeDocument/2006/relationships/diagramQuickStyle" Target="../diagrams/quickStyle22.xml"/><Relationship Id="rId5" Type="http://schemas.openxmlformats.org/officeDocument/2006/relationships/diagramLayout" Target="../diagrams/layout22.xml"/><Relationship Id="rId10" Type="http://schemas.openxmlformats.org/officeDocument/2006/relationships/image" Target="../media/image22.jpeg"/><Relationship Id="rId4" Type="http://schemas.openxmlformats.org/officeDocument/2006/relationships/diagramData" Target="../diagrams/data22.xml"/><Relationship Id="rId9" Type="http://schemas.openxmlformats.org/officeDocument/2006/relationships/image" Target="../media/image39.jpeg"/></Relationships>
</file>

<file path=ppt/slides/_rels/slide33.xml.rels><?xml version="1.0" encoding="UTF-8" standalone="yes"?>
<Relationships xmlns="http://schemas.openxmlformats.org/package/2006/relationships"><Relationship Id="rId8" Type="http://schemas.openxmlformats.org/officeDocument/2006/relationships/diagramColors" Target="../diagrams/colors23.xml"/><Relationship Id="rId3" Type="http://schemas.openxmlformats.org/officeDocument/2006/relationships/notesSlide" Target="../notesSlides/notesSlide22.xml"/><Relationship Id="rId7" Type="http://schemas.openxmlformats.org/officeDocument/2006/relationships/diagramQuickStyle" Target="../diagrams/quickStyle23.xml"/><Relationship Id="rId2" Type="http://schemas.openxmlformats.org/officeDocument/2006/relationships/slideLayout" Target="../slideLayouts/slideLayout1.xml"/><Relationship Id="rId1" Type="http://schemas.openxmlformats.org/officeDocument/2006/relationships/tags" Target="../tags/tag31.xml"/><Relationship Id="rId6" Type="http://schemas.openxmlformats.org/officeDocument/2006/relationships/diagramLayout" Target="../diagrams/layout23.xml"/><Relationship Id="rId5" Type="http://schemas.openxmlformats.org/officeDocument/2006/relationships/diagramData" Target="../diagrams/data23.xml"/><Relationship Id="rId10" Type="http://schemas.openxmlformats.org/officeDocument/2006/relationships/image" Target="../media/image22.jpeg"/><Relationship Id="rId4" Type="http://schemas.openxmlformats.org/officeDocument/2006/relationships/image" Target="../media/image40.jpeg"/><Relationship Id="rId9" Type="http://schemas.microsoft.com/office/2007/relationships/diagramDrawing" Target="../diagrams/drawing23.xml"/></Relationships>
</file>

<file path=ppt/slides/_rels/slide34.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42.jpe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43.jpe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44.pn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45.pn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45.pn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46.pn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47.pn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48.pn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44.xml.rels><?xml version="1.0" encoding="UTF-8" standalone="yes"?>
<Relationships xmlns="http://schemas.openxmlformats.org/package/2006/relationships"><Relationship Id="rId2" Type="http://schemas.openxmlformats.org/officeDocument/2006/relationships/image" Target="../media/image49.png"/><Relationship Id="rId1" Type="http://schemas.openxmlformats.org/officeDocument/2006/relationships/slideLayout" Target="../slideLayouts/slideLayout5.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ctrTitle"/>
          </p:nvPr>
        </p:nvSpPr>
        <p:spPr>
          <a:xfrm>
            <a:off x="2207568" y="2564905"/>
            <a:ext cx="7772400" cy="1470025"/>
          </a:xfrm>
        </p:spPr>
        <p:txBody>
          <a:bodyPr/>
          <a:lstStyle/>
          <a:p>
            <a:r>
              <a:rPr lang="pt-BR" i="1" dirty="0" smtClean="0">
                <a:solidFill>
                  <a:srgbClr val="002060"/>
                </a:solidFill>
                <a:effectLst/>
              </a:rPr>
              <a:t>O papel de avaliadores e especialistas nas avaliações</a:t>
            </a:r>
            <a:endParaRPr lang="pt-BR" i="1" dirty="0">
              <a:solidFill>
                <a:srgbClr val="002060"/>
              </a:solidFill>
              <a:effectLst/>
            </a:endParaRPr>
          </a:p>
        </p:txBody>
      </p:sp>
      <p:sp>
        <p:nvSpPr>
          <p:cNvPr id="4" name="Retângulo 9"/>
          <p:cNvSpPr>
            <a:spLocks noChangeArrowheads="1"/>
          </p:cNvSpPr>
          <p:nvPr/>
        </p:nvSpPr>
        <p:spPr bwMode="auto">
          <a:xfrm flipV="1">
            <a:off x="1524000" y="6165850"/>
            <a:ext cx="9144000" cy="692150"/>
          </a:xfrm>
          <a:prstGeom prst="rect">
            <a:avLst/>
          </a:prstGeom>
          <a:solidFill>
            <a:srgbClr val="002060"/>
          </a:solidFill>
          <a:ln>
            <a:noFill/>
          </a:ln>
          <a:extLst>
            <a:ext uri="{91240B29-F687-4F45-9708-019B960494DF}">
              <a14:hiddenLine xmlns:a14="http://schemas.microsoft.com/office/drawing/2010/main" w="12700" algn="ctr">
                <a:solidFill>
                  <a:srgbClr val="000000"/>
                </a:solidFill>
                <a:round/>
                <a:headEnd type="none" w="sm" len="sm"/>
                <a:tailEnd type="none" w="sm" len="sm"/>
              </a14:hiddenLine>
            </a:ext>
          </a:extLst>
        </p:spPr>
        <p:txBody>
          <a:bodyPr wrap="none" anchor="ctr"/>
          <a:lstStyle/>
          <a:p>
            <a:pPr algn="ctr" eaLnBrk="0" hangingPunct="0"/>
            <a:endParaRPr lang="pt-BR"/>
          </a:p>
        </p:txBody>
      </p:sp>
      <p:sp>
        <p:nvSpPr>
          <p:cNvPr id="5" name="Rectangle 4"/>
          <p:cNvSpPr>
            <a:spLocks noChangeArrowheads="1"/>
          </p:cNvSpPr>
          <p:nvPr/>
        </p:nvSpPr>
        <p:spPr bwMode="auto">
          <a:xfrm>
            <a:off x="1524000" y="6188761"/>
            <a:ext cx="9144000"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anchor="ctr">
            <a:spAutoFit/>
          </a:bodyPr>
          <a:lstStyle/>
          <a:p>
            <a:pPr algn="ctr" eaLnBrk="0" hangingPunct="0"/>
            <a:r>
              <a:rPr lang="pt-BR" dirty="0">
                <a:solidFill>
                  <a:srgbClr val="FFFFFF"/>
                </a:solidFill>
                <a:latin typeface="Arial" pitchFamily="34" charset="0"/>
              </a:rPr>
              <a:t>Ana Cristina Diniz Maciel Follador</a:t>
            </a:r>
          </a:p>
          <a:p>
            <a:pPr algn="ctr" eaLnBrk="0" hangingPunct="0"/>
            <a:r>
              <a:rPr lang="pt-BR" dirty="0">
                <a:solidFill>
                  <a:srgbClr val="FFFFFF"/>
                </a:solidFill>
                <a:latin typeface="Arial" pitchFamily="34" charset="0"/>
              </a:rPr>
              <a:t>Dicap </a:t>
            </a:r>
            <a:r>
              <a:rPr lang="pt-BR" dirty="0">
                <a:solidFill>
                  <a:srgbClr val="FFFFFF"/>
                </a:solidFill>
                <a:latin typeface="Arial" pitchFamily="34" charset="0"/>
              </a:rPr>
              <a:t>– Divisão de Capacitação em </a:t>
            </a:r>
            <a:r>
              <a:rPr lang="pt-BR" dirty="0">
                <a:solidFill>
                  <a:srgbClr val="FFFFFF"/>
                </a:solidFill>
                <a:latin typeface="Arial" pitchFamily="34" charset="0"/>
              </a:rPr>
              <a:t>Acreditação da </a:t>
            </a:r>
            <a:r>
              <a:rPr lang="pt-BR" dirty="0" err="1">
                <a:solidFill>
                  <a:srgbClr val="FFFFFF"/>
                </a:solidFill>
                <a:latin typeface="Arial" pitchFamily="34" charset="0"/>
              </a:rPr>
              <a:t>Cgcre</a:t>
            </a:r>
            <a:endParaRPr lang="pt-BR" sz="1100" dirty="0">
              <a:solidFill>
                <a:srgbClr val="FFFFFF"/>
              </a:solidFill>
              <a:latin typeface="Arial" pitchFamily="34" charset="0"/>
            </a:endParaRPr>
          </a:p>
        </p:txBody>
      </p:sp>
    </p:spTree>
    <p:extLst>
      <p:ext uri="{BB962C8B-B14F-4D97-AF65-F5344CB8AC3E}">
        <p14:creationId xmlns:p14="http://schemas.microsoft.com/office/powerpoint/2010/main" val="166071206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ext Box 2"/>
          <p:cNvSpPr txBox="1">
            <a:spLocks noChangeArrowheads="1"/>
          </p:cNvSpPr>
          <p:nvPr/>
        </p:nvSpPr>
        <p:spPr bwMode="auto">
          <a:xfrm>
            <a:off x="1847851" y="2133601"/>
            <a:ext cx="8424863" cy="830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a:spAutoFit/>
          </a:bodyPr>
          <a:lstStyle>
            <a:lvl1pPr eaLnBrk="0" hangingPunct="0">
              <a:defRPr sz="3200" b="1">
                <a:solidFill>
                  <a:schemeClr val="tx1"/>
                </a:solidFill>
                <a:latin typeface="Times New Roman" pitchFamily="18" charset="0"/>
              </a:defRPr>
            </a:lvl1pPr>
            <a:lvl2pPr marL="742950" indent="-285750" eaLnBrk="0" hangingPunct="0">
              <a:defRPr sz="3200" b="1">
                <a:solidFill>
                  <a:schemeClr val="tx1"/>
                </a:solidFill>
                <a:latin typeface="Times New Roman" pitchFamily="18" charset="0"/>
              </a:defRPr>
            </a:lvl2pPr>
            <a:lvl3pPr marL="1143000" indent="-228600" eaLnBrk="0" hangingPunct="0">
              <a:defRPr sz="3200" b="1">
                <a:solidFill>
                  <a:schemeClr val="tx1"/>
                </a:solidFill>
                <a:latin typeface="Times New Roman" pitchFamily="18" charset="0"/>
              </a:defRPr>
            </a:lvl3pPr>
            <a:lvl4pPr marL="1600200" indent="-228600" eaLnBrk="0" hangingPunct="0">
              <a:defRPr sz="3200" b="1">
                <a:solidFill>
                  <a:schemeClr val="tx1"/>
                </a:solidFill>
                <a:latin typeface="Times New Roman" pitchFamily="18" charset="0"/>
              </a:defRPr>
            </a:lvl4pPr>
            <a:lvl5pPr marL="2057400" indent="-228600" eaLnBrk="0" hangingPunct="0">
              <a:defRPr sz="3200" b="1">
                <a:solidFill>
                  <a:schemeClr val="tx1"/>
                </a:solidFill>
                <a:latin typeface="Times New Roman" pitchFamily="18" charset="0"/>
              </a:defRPr>
            </a:lvl5pPr>
            <a:lvl6pPr marL="2514600" indent="-228600" eaLnBrk="0" fontAlgn="base" hangingPunct="0">
              <a:spcBef>
                <a:spcPct val="0"/>
              </a:spcBef>
              <a:spcAft>
                <a:spcPct val="0"/>
              </a:spcAft>
              <a:defRPr sz="3200" b="1">
                <a:solidFill>
                  <a:schemeClr val="tx1"/>
                </a:solidFill>
                <a:latin typeface="Times New Roman" pitchFamily="18" charset="0"/>
              </a:defRPr>
            </a:lvl6pPr>
            <a:lvl7pPr marL="2971800" indent="-228600" eaLnBrk="0" fontAlgn="base" hangingPunct="0">
              <a:spcBef>
                <a:spcPct val="0"/>
              </a:spcBef>
              <a:spcAft>
                <a:spcPct val="0"/>
              </a:spcAft>
              <a:defRPr sz="3200" b="1">
                <a:solidFill>
                  <a:schemeClr val="tx1"/>
                </a:solidFill>
                <a:latin typeface="Times New Roman" pitchFamily="18" charset="0"/>
              </a:defRPr>
            </a:lvl7pPr>
            <a:lvl8pPr marL="3429000" indent="-228600" eaLnBrk="0" fontAlgn="base" hangingPunct="0">
              <a:spcBef>
                <a:spcPct val="0"/>
              </a:spcBef>
              <a:spcAft>
                <a:spcPct val="0"/>
              </a:spcAft>
              <a:defRPr sz="3200" b="1">
                <a:solidFill>
                  <a:schemeClr val="tx1"/>
                </a:solidFill>
                <a:latin typeface="Times New Roman" pitchFamily="18" charset="0"/>
              </a:defRPr>
            </a:lvl8pPr>
            <a:lvl9pPr marL="3886200" indent="-228600" eaLnBrk="0" fontAlgn="base" hangingPunct="0">
              <a:spcBef>
                <a:spcPct val="0"/>
              </a:spcBef>
              <a:spcAft>
                <a:spcPct val="0"/>
              </a:spcAft>
              <a:defRPr sz="3200" b="1">
                <a:solidFill>
                  <a:schemeClr val="tx1"/>
                </a:solidFill>
                <a:latin typeface="Times New Roman" pitchFamily="18" charset="0"/>
              </a:defRPr>
            </a:lvl9pPr>
          </a:lstStyle>
          <a:p>
            <a:pPr algn="just"/>
            <a:r>
              <a:rPr lang="pt-BR" sz="2400" dirty="0">
                <a:solidFill>
                  <a:srgbClr val="003366"/>
                </a:solidFill>
                <a:latin typeface="Calibri" pitchFamily="34" charset="0"/>
                <a:ea typeface="ＭＳ Ｐゴシック" pitchFamily="34" charset="-128"/>
                <a:cs typeface="Calibri" pitchFamily="34" charset="0"/>
              </a:rPr>
              <a:t>6.1.1 O Organismo de Acreditação </a:t>
            </a:r>
            <a:r>
              <a:rPr lang="pt-BR" sz="2400" dirty="0">
                <a:solidFill>
                  <a:srgbClr val="003366"/>
                </a:solidFill>
                <a:latin typeface="Calibri" pitchFamily="34" charset="0"/>
                <a:ea typeface="ＭＳ Ｐゴシック" pitchFamily="34" charset="-128"/>
                <a:cs typeface="Calibri" pitchFamily="34" charset="0"/>
              </a:rPr>
              <a:t>deve </a:t>
            </a:r>
            <a:r>
              <a:rPr lang="pt-BR" sz="2400" dirty="0">
                <a:solidFill>
                  <a:srgbClr val="003366"/>
                </a:solidFill>
                <a:latin typeface="Calibri" pitchFamily="34" charset="0"/>
                <a:ea typeface="ＭＳ Ｐゴシック" pitchFamily="34" charset="-128"/>
                <a:cs typeface="Calibri" pitchFamily="34" charset="0"/>
              </a:rPr>
              <a:t>ter um </a:t>
            </a:r>
            <a:r>
              <a:rPr lang="pt-BR" sz="2400" dirty="0">
                <a:solidFill>
                  <a:srgbClr val="990000"/>
                </a:solidFill>
                <a:latin typeface="Calibri" pitchFamily="34" charset="0"/>
                <a:ea typeface="ＭＳ Ｐゴシック" pitchFamily="34" charset="-128"/>
                <a:cs typeface="Calibri" pitchFamily="34" charset="0"/>
              </a:rPr>
              <a:t>número suficiente de pessoal competente</a:t>
            </a:r>
            <a:r>
              <a:rPr lang="pt-BR" sz="2400" dirty="0">
                <a:solidFill>
                  <a:srgbClr val="003366"/>
                </a:solidFill>
                <a:latin typeface="Calibri" pitchFamily="34" charset="0"/>
                <a:ea typeface="ＭＳ Ｐゴシック" pitchFamily="34" charset="-128"/>
                <a:cs typeface="Calibri" pitchFamily="34" charset="0"/>
              </a:rPr>
              <a:t> que possua:</a:t>
            </a:r>
          </a:p>
        </p:txBody>
      </p:sp>
      <p:sp>
        <p:nvSpPr>
          <p:cNvPr id="9219" name="Retângulo de cantos arredondados 2"/>
          <p:cNvSpPr>
            <a:spLocks noChangeArrowheads="1"/>
          </p:cNvSpPr>
          <p:nvPr/>
        </p:nvSpPr>
        <p:spPr bwMode="auto">
          <a:xfrm>
            <a:off x="1847851" y="1238250"/>
            <a:ext cx="8424863" cy="706438"/>
          </a:xfrm>
          <a:prstGeom prst="roundRect">
            <a:avLst>
              <a:gd name="adj" fmla="val 16667"/>
            </a:avLst>
          </a:prstGeom>
          <a:solidFill>
            <a:srgbClr val="003366"/>
          </a:solidFill>
          <a:ln w="12700">
            <a:solidFill>
              <a:srgbClr val="FFFFCC"/>
            </a:solidFill>
            <a:round/>
            <a:headEnd type="none" w="sm" len="sm"/>
            <a:tailEnd type="none" w="sm" len="sm"/>
          </a:ln>
        </p:spPr>
        <p:txBody>
          <a:bodyPr wrap="none" anchor="ctr"/>
          <a:lstStyle/>
          <a:p>
            <a:pPr algn="ctr" eaLnBrk="0" hangingPunct="0"/>
            <a:endParaRPr lang="en-US" sz="2400" u="sng">
              <a:solidFill>
                <a:srgbClr val="FFFFFF"/>
              </a:solidFill>
            </a:endParaRPr>
          </a:p>
        </p:txBody>
      </p:sp>
      <p:sp>
        <p:nvSpPr>
          <p:cNvPr id="9220" name="CaixaDeTexto 2"/>
          <p:cNvSpPr txBox="1">
            <a:spLocks noChangeArrowheads="1"/>
          </p:cNvSpPr>
          <p:nvPr/>
        </p:nvSpPr>
        <p:spPr bwMode="auto">
          <a:xfrm>
            <a:off x="2984500" y="1330326"/>
            <a:ext cx="6153150"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3200" b="1">
                <a:solidFill>
                  <a:schemeClr val="tx1"/>
                </a:solidFill>
                <a:latin typeface="Times New Roman" pitchFamily="18" charset="0"/>
              </a:defRPr>
            </a:lvl1pPr>
            <a:lvl2pPr marL="742950" indent="-285750" eaLnBrk="0" hangingPunct="0">
              <a:defRPr sz="3200" b="1">
                <a:solidFill>
                  <a:schemeClr val="tx1"/>
                </a:solidFill>
                <a:latin typeface="Times New Roman" pitchFamily="18" charset="0"/>
              </a:defRPr>
            </a:lvl2pPr>
            <a:lvl3pPr marL="1143000" indent="-228600" eaLnBrk="0" hangingPunct="0">
              <a:defRPr sz="3200" b="1">
                <a:solidFill>
                  <a:schemeClr val="tx1"/>
                </a:solidFill>
                <a:latin typeface="Times New Roman" pitchFamily="18" charset="0"/>
              </a:defRPr>
            </a:lvl3pPr>
            <a:lvl4pPr marL="1600200" indent="-228600" eaLnBrk="0" hangingPunct="0">
              <a:defRPr sz="3200" b="1">
                <a:solidFill>
                  <a:schemeClr val="tx1"/>
                </a:solidFill>
                <a:latin typeface="Times New Roman" pitchFamily="18" charset="0"/>
              </a:defRPr>
            </a:lvl4pPr>
            <a:lvl5pPr marL="2057400" indent="-228600" eaLnBrk="0" hangingPunct="0">
              <a:defRPr sz="3200" b="1">
                <a:solidFill>
                  <a:schemeClr val="tx1"/>
                </a:solidFill>
                <a:latin typeface="Times New Roman" pitchFamily="18" charset="0"/>
              </a:defRPr>
            </a:lvl5pPr>
            <a:lvl6pPr marL="2514600" indent="-228600" eaLnBrk="0" fontAlgn="base" hangingPunct="0">
              <a:spcBef>
                <a:spcPct val="0"/>
              </a:spcBef>
              <a:spcAft>
                <a:spcPct val="0"/>
              </a:spcAft>
              <a:defRPr sz="3200" b="1">
                <a:solidFill>
                  <a:schemeClr val="tx1"/>
                </a:solidFill>
                <a:latin typeface="Times New Roman" pitchFamily="18" charset="0"/>
              </a:defRPr>
            </a:lvl6pPr>
            <a:lvl7pPr marL="2971800" indent="-228600" eaLnBrk="0" fontAlgn="base" hangingPunct="0">
              <a:spcBef>
                <a:spcPct val="0"/>
              </a:spcBef>
              <a:spcAft>
                <a:spcPct val="0"/>
              </a:spcAft>
              <a:defRPr sz="3200" b="1">
                <a:solidFill>
                  <a:schemeClr val="tx1"/>
                </a:solidFill>
                <a:latin typeface="Times New Roman" pitchFamily="18" charset="0"/>
              </a:defRPr>
            </a:lvl7pPr>
            <a:lvl8pPr marL="3429000" indent="-228600" eaLnBrk="0" fontAlgn="base" hangingPunct="0">
              <a:spcBef>
                <a:spcPct val="0"/>
              </a:spcBef>
              <a:spcAft>
                <a:spcPct val="0"/>
              </a:spcAft>
              <a:defRPr sz="3200" b="1">
                <a:solidFill>
                  <a:schemeClr val="tx1"/>
                </a:solidFill>
                <a:latin typeface="Times New Roman" pitchFamily="18" charset="0"/>
              </a:defRPr>
            </a:lvl8pPr>
            <a:lvl9pPr marL="3886200" indent="-228600" eaLnBrk="0" fontAlgn="base" hangingPunct="0">
              <a:spcBef>
                <a:spcPct val="0"/>
              </a:spcBef>
              <a:spcAft>
                <a:spcPct val="0"/>
              </a:spcAft>
              <a:defRPr sz="3200" b="1">
                <a:solidFill>
                  <a:schemeClr val="tx1"/>
                </a:solidFill>
                <a:latin typeface="Times New Roman" pitchFamily="18" charset="0"/>
              </a:defRPr>
            </a:lvl9pPr>
          </a:lstStyle>
          <a:p>
            <a:pPr algn="ctr"/>
            <a:r>
              <a:rPr lang="pt-BR" sz="2800" dirty="0">
                <a:solidFill>
                  <a:srgbClr val="FFFFFF"/>
                </a:solidFill>
                <a:latin typeface="Calibri" pitchFamily="34" charset="0"/>
                <a:ea typeface="ＭＳ Ｐゴシック" pitchFamily="34" charset="-128"/>
                <a:cs typeface="Calibri" pitchFamily="34" charset="0"/>
              </a:rPr>
              <a:t>ABNT NBR ISO/IEC 17011:2005 - Pessoal</a:t>
            </a:r>
          </a:p>
        </p:txBody>
      </p:sp>
      <p:sp>
        <p:nvSpPr>
          <p:cNvPr id="12" name="Text Box 2"/>
          <p:cNvSpPr txBox="1">
            <a:spLocks noChangeArrowheads="1"/>
          </p:cNvSpPr>
          <p:nvPr/>
        </p:nvSpPr>
        <p:spPr bwMode="auto">
          <a:xfrm>
            <a:off x="6821488" y="5159376"/>
            <a:ext cx="3522662" cy="1533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a:spAutoFit/>
          </a:bodyPr>
          <a:lstStyle>
            <a:lvl1pPr eaLnBrk="0" hangingPunct="0">
              <a:defRPr sz="3200" b="1">
                <a:solidFill>
                  <a:schemeClr val="tx1"/>
                </a:solidFill>
                <a:latin typeface="Times New Roman" pitchFamily="18" charset="0"/>
              </a:defRPr>
            </a:lvl1pPr>
            <a:lvl2pPr marL="742950" indent="-285750" eaLnBrk="0" hangingPunct="0">
              <a:defRPr sz="3200" b="1">
                <a:solidFill>
                  <a:schemeClr val="tx1"/>
                </a:solidFill>
                <a:latin typeface="Times New Roman" pitchFamily="18" charset="0"/>
              </a:defRPr>
            </a:lvl2pPr>
            <a:lvl3pPr marL="1143000" indent="-228600" eaLnBrk="0" hangingPunct="0">
              <a:defRPr sz="3200" b="1">
                <a:solidFill>
                  <a:schemeClr val="tx1"/>
                </a:solidFill>
                <a:latin typeface="Times New Roman" pitchFamily="18" charset="0"/>
              </a:defRPr>
            </a:lvl3pPr>
            <a:lvl4pPr marL="1600200" indent="-228600" eaLnBrk="0" hangingPunct="0">
              <a:defRPr sz="3200" b="1">
                <a:solidFill>
                  <a:schemeClr val="tx1"/>
                </a:solidFill>
                <a:latin typeface="Times New Roman" pitchFamily="18" charset="0"/>
              </a:defRPr>
            </a:lvl4pPr>
            <a:lvl5pPr marL="2057400" indent="-228600" eaLnBrk="0" hangingPunct="0">
              <a:defRPr sz="3200" b="1">
                <a:solidFill>
                  <a:schemeClr val="tx1"/>
                </a:solidFill>
                <a:latin typeface="Times New Roman" pitchFamily="18" charset="0"/>
              </a:defRPr>
            </a:lvl5pPr>
            <a:lvl6pPr marL="2514600" indent="-228600" eaLnBrk="0" fontAlgn="base" hangingPunct="0">
              <a:spcBef>
                <a:spcPct val="0"/>
              </a:spcBef>
              <a:spcAft>
                <a:spcPct val="0"/>
              </a:spcAft>
              <a:defRPr sz="3200" b="1">
                <a:solidFill>
                  <a:schemeClr val="tx1"/>
                </a:solidFill>
                <a:latin typeface="Times New Roman" pitchFamily="18" charset="0"/>
              </a:defRPr>
            </a:lvl6pPr>
            <a:lvl7pPr marL="2971800" indent="-228600" eaLnBrk="0" fontAlgn="base" hangingPunct="0">
              <a:spcBef>
                <a:spcPct val="0"/>
              </a:spcBef>
              <a:spcAft>
                <a:spcPct val="0"/>
              </a:spcAft>
              <a:defRPr sz="3200" b="1">
                <a:solidFill>
                  <a:schemeClr val="tx1"/>
                </a:solidFill>
                <a:latin typeface="Times New Roman" pitchFamily="18" charset="0"/>
              </a:defRPr>
            </a:lvl7pPr>
            <a:lvl8pPr marL="3429000" indent="-228600" eaLnBrk="0" fontAlgn="base" hangingPunct="0">
              <a:spcBef>
                <a:spcPct val="0"/>
              </a:spcBef>
              <a:spcAft>
                <a:spcPct val="0"/>
              </a:spcAft>
              <a:defRPr sz="3200" b="1">
                <a:solidFill>
                  <a:schemeClr val="tx1"/>
                </a:solidFill>
                <a:latin typeface="Times New Roman" pitchFamily="18" charset="0"/>
              </a:defRPr>
            </a:lvl8pPr>
            <a:lvl9pPr marL="3886200" indent="-228600" eaLnBrk="0" fontAlgn="base" hangingPunct="0">
              <a:spcBef>
                <a:spcPct val="0"/>
              </a:spcBef>
              <a:spcAft>
                <a:spcPct val="0"/>
              </a:spcAft>
              <a:defRPr sz="3200" b="1">
                <a:solidFill>
                  <a:schemeClr val="tx1"/>
                </a:solidFill>
                <a:latin typeface="Times New Roman" pitchFamily="18" charset="0"/>
              </a:defRPr>
            </a:lvl9pPr>
          </a:lstStyle>
          <a:p>
            <a:pPr algn="just">
              <a:lnSpc>
                <a:spcPct val="130000"/>
              </a:lnSpc>
            </a:pPr>
            <a:r>
              <a:rPr lang="pt-BR" sz="2400">
                <a:solidFill>
                  <a:srgbClr val="003366"/>
                </a:solidFill>
                <a:latin typeface="Calibri" pitchFamily="34" charset="0"/>
                <a:ea typeface="ＭＳ Ｐゴシック" pitchFamily="34" charset="-128"/>
                <a:cs typeface="Calibri" pitchFamily="34" charset="0"/>
              </a:rPr>
              <a:t>(...) para tratar o </a:t>
            </a:r>
            <a:r>
              <a:rPr lang="pt-BR" sz="2400">
                <a:solidFill>
                  <a:srgbClr val="990000"/>
                </a:solidFill>
                <a:latin typeface="Calibri" pitchFamily="34" charset="0"/>
                <a:ea typeface="ＭＳ Ｐゴシック" pitchFamily="34" charset="-128"/>
                <a:cs typeface="Calibri" pitchFamily="34" charset="0"/>
              </a:rPr>
              <a:t>tipo</a:t>
            </a:r>
            <a:r>
              <a:rPr lang="pt-BR" sz="2400">
                <a:solidFill>
                  <a:srgbClr val="003366"/>
                </a:solidFill>
                <a:latin typeface="Calibri" pitchFamily="34" charset="0"/>
                <a:ea typeface="ＭＳ Ｐゴシック" pitchFamily="34" charset="-128"/>
                <a:cs typeface="Calibri" pitchFamily="34" charset="0"/>
              </a:rPr>
              <a:t>, a</a:t>
            </a:r>
            <a:r>
              <a:rPr lang="pt-BR" sz="2400">
                <a:solidFill>
                  <a:srgbClr val="990000"/>
                </a:solidFill>
                <a:latin typeface="Calibri" pitchFamily="34" charset="0"/>
                <a:ea typeface="ＭＳ Ｐゴシック" pitchFamily="34" charset="-128"/>
                <a:cs typeface="Calibri" pitchFamily="34" charset="0"/>
              </a:rPr>
              <a:t> abrangência </a:t>
            </a:r>
            <a:r>
              <a:rPr lang="pt-BR" sz="2400">
                <a:solidFill>
                  <a:srgbClr val="000066"/>
                </a:solidFill>
                <a:latin typeface="Calibri" pitchFamily="34" charset="0"/>
                <a:ea typeface="ＭＳ Ｐゴシック" pitchFamily="34" charset="-128"/>
                <a:cs typeface="Calibri" pitchFamily="34" charset="0"/>
              </a:rPr>
              <a:t>e o</a:t>
            </a:r>
            <a:r>
              <a:rPr lang="pt-BR" sz="2400">
                <a:solidFill>
                  <a:srgbClr val="990000"/>
                </a:solidFill>
                <a:latin typeface="Calibri" pitchFamily="34" charset="0"/>
                <a:ea typeface="ＭＳ Ｐゴシック" pitchFamily="34" charset="-128"/>
                <a:cs typeface="Calibri" pitchFamily="34" charset="0"/>
              </a:rPr>
              <a:t> volume </a:t>
            </a:r>
            <a:r>
              <a:rPr lang="pt-BR" sz="2400">
                <a:solidFill>
                  <a:srgbClr val="003366"/>
                </a:solidFill>
                <a:latin typeface="Calibri" pitchFamily="34" charset="0"/>
                <a:ea typeface="ＭＳ Ｐゴシック" pitchFamily="34" charset="-128"/>
                <a:cs typeface="Calibri" pitchFamily="34" charset="0"/>
              </a:rPr>
              <a:t>do trabalho executado.</a:t>
            </a:r>
          </a:p>
        </p:txBody>
      </p:sp>
      <p:pic>
        <p:nvPicPr>
          <p:cNvPr id="9222"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645400" y="2813051"/>
            <a:ext cx="1835150" cy="2271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pic>
      <p:grpSp>
        <p:nvGrpSpPr>
          <p:cNvPr id="9223" name="Grupo 2"/>
          <p:cNvGrpSpPr>
            <a:grpSpLocks/>
          </p:cNvGrpSpPr>
          <p:nvPr/>
        </p:nvGrpSpPr>
        <p:grpSpPr bwMode="auto">
          <a:xfrm>
            <a:off x="2351088" y="3257551"/>
            <a:ext cx="3917950" cy="612775"/>
            <a:chOff x="827584" y="3356992"/>
            <a:chExt cx="3917950" cy="612000"/>
          </a:xfrm>
        </p:grpSpPr>
        <p:sp>
          <p:nvSpPr>
            <p:cNvPr id="25" name="Retângulo de cantos arredondados 24"/>
            <p:cNvSpPr/>
            <p:nvPr/>
          </p:nvSpPr>
          <p:spPr bwMode="auto">
            <a:xfrm>
              <a:off x="827584" y="3356992"/>
              <a:ext cx="3917950" cy="612000"/>
            </a:xfrm>
            <a:prstGeom prst="roundRect">
              <a:avLst/>
            </a:prstGeom>
            <a:solidFill>
              <a:sysClr val="window" lastClr="FFFFFF">
                <a:lumMod val="85000"/>
              </a:sysClr>
            </a:solidFill>
            <a:ln w="12700" cap="flat" cmpd="sng" algn="ctr">
              <a:solidFill>
                <a:sysClr val="window" lastClr="FFFFFF"/>
              </a:solidFill>
              <a:prstDash val="solid"/>
              <a:round/>
              <a:headEnd type="none" w="sm" len="sm"/>
              <a:tailEnd type="none" w="sm" len="sm"/>
            </a:ln>
            <a:effectLst/>
          </p:spPr>
          <p:txBody>
            <a:bodyPr wrap="none" anchor="ctr"/>
            <a:lstStyle/>
            <a:p>
              <a:pPr algn="ctr">
                <a:defRPr/>
              </a:pPr>
              <a:endParaRPr lang="en-US" kern="0" dirty="0">
                <a:solidFill>
                  <a:sysClr val="windowText" lastClr="000000"/>
                </a:solidFill>
                <a:latin typeface="Calibri" panose="020F0502020204030204" pitchFamily="34" charset="0"/>
                <a:cs typeface="Calibri" panose="020F0502020204030204" pitchFamily="34" charset="0"/>
              </a:endParaRPr>
            </a:p>
          </p:txBody>
        </p:sp>
        <p:sp>
          <p:nvSpPr>
            <p:cNvPr id="26" name="Text Box 2"/>
            <p:cNvSpPr txBox="1">
              <a:spLocks noChangeArrowheads="1"/>
            </p:cNvSpPr>
            <p:nvPr/>
          </p:nvSpPr>
          <p:spPr bwMode="auto">
            <a:xfrm>
              <a:off x="827584" y="3356992"/>
              <a:ext cx="3898900" cy="5717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a:spAutoFit/>
            </a:bodyPr>
            <a:lstStyle>
              <a:lvl1pPr>
                <a:defRPr sz="2400" b="1" u="sng">
                  <a:solidFill>
                    <a:schemeClr val="tx1"/>
                  </a:solidFill>
                  <a:latin typeface="Times New Roman" pitchFamily="18" charset="0"/>
                  <a:ea typeface="ＭＳ Ｐゴシック" pitchFamily="34" charset="-128"/>
                </a:defRPr>
              </a:lvl1pPr>
              <a:lvl2pPr marL="742950" indent="-285750">
                <a:defRPr sz="2400" b="1" u="sng">
                  <a:solidFill>
                    <a:schemeClr val="tx1"/>
                  </a:solidFill>
                  <a:latin typeface="Times New Roman" pitchFamily="18" charset="0"/>
                  <a:ea typeface="ＭＳ Ｐゴシック" pitchFamily="34" charset="-128"/>
                </a:defRPr>
              </a:lvl2pPr>
              <a:lvl3pPr marL="1143000" indent="-228600">
                <a:defRPr sz="2400" b="1" u="sng">
                  <a:solidFill>
                    <a:schemeClr val="tx1"/>
                  </a:solidFill>
                  <a:latin typeface="Times New Roman" pitchFamily="18" charset="0"/>
                  <a:ea typeface="ＭＳ Ｐゴシック" pitchFamily="34" charset="-128"/>
                </a:defRPr>
              </a:lvl3pPr>
              <a:lvl4pPr marL="1600200" indent="-228600">
                <a:defRPr sz="2400" b="1" u="sng">
                  <a:solidFill>
                    <a:schemeClr val="tx1"/>
                  </a:solidFill>
                  <a:latin typeface="Times New Roman" pitchFamily="18" charset="0"/>
                  <a:ea typeface="ＭＳ Ｐゴシック" pitchFamily="34" charset="-128"/>
                </a:defRPr>
              </a:lvl4pPr>
              <a:lvl5pPr marL="2057400" indent="-228600">
                <a:defRPr sz="2400" b="1" u="sng">
                  <a:solidFill>
                    <a:schemeClr val="tx1"/>
                  </a:solidFill>
                  <a:latin typeface="Times New Roman" pitchFamily="18" charset="0"/>
                  <a:ea typeface="ＭＳ Ｐゴシック" pitchFamily="34" charset="-128"/>
                </a:defRPr>
              </a:lvl5pPr>
              <a:lvl6pPr marL="2514600" indent="-228600" algn="ctr" eaLnBrk="0" fontAlgn="base" hangingPunct="0">
                <a:spcBef>
                  <a:spcPct val="0"/>
                </a:spcBef>
                <a:spcAft>
                  <a:spcPct val="0"/>
                </a:spcAft>
                <a:defRPr sz="2400" b="1" u="sng">
                  <a:solidFill>
                    <a:schemeClr val="tx1"/>
                  </a:solidFill>
                  <a:latin typeface="Times New Roman" pitchFamily="18" charset="0"/>
                  <a:ea typeface="ＭＳ Ｐゴシック" pitchFamily="34" charset="-128"/>
                </a:defRPr>
              </a:lvl6pPr>
              <a:lvl7pPr marL="2971800" indent="-228600" algn="ctr" eaLnBrk="0" fontAlgn="base" hangingPunct="0">
                <a:spcBef>
                  <a:spcPct val="0"/>
                </a:spcBef>
                <a:spcAft>
                  <a:spcPct val="0"/>
                </a:spcAft>
                <a:defRPr sz="2400" b="1" u="sng">
                  <a:solidFill>
                    <a:schemeClr val="tx1"/>
                  </a:solidFill>
                  <a:latin typeface="Times New Roman" pitchFamily="18" charset="0"/>
                  <a:ea typeface="ＭＳ Ｐゴシック" pitchFamily="34" charset="-128"/>
                </a:defRPr>
              </a:lvl7pPr>
              <a:lvl8pPr marL="3429000" indent="-228600" algn="ctr" eaLnBrk="0" fontAlgn="base" hangingPunct="0">
                <a:spcBef>
                  <a:spcPct val="0"/>
                </a:spcBef>
                <a:spcAft>
                  <a:spcPct val="0"/>
                </a:spcAft>
                <a:defRPr sz="2400" b="1" u="sng">
                  <a:solidFill>
                    <a:schemeClr val="tx1"/>
                  </a:solidFill>
                  <a:latin typeface="Times New Roman" pitchFamily="18" charset="0"/>
                  <a:ea typeface="ＭＳ Ｐゴシック" pitchFamily="34" charset="-128"/>
                </a:defRPr>
              </a:lvl8pPr>
              <a:lvl9pPr marL="3886200" indent="-228600" algn="ctr" eaLnBrk="0" fontAlgn="base" hangingPunct="0">
                <a:spcBef>
                  <a:spcPct val="0"/>
                </a:spcBef>
                <a:spcAft>
                  <a:spcPct val="0"/>
                </a:spcAft>
                <a:defRPr sz="2400" b="1" u="sng">
                  <a:solidFill>
                    <a:schemeClr val="tx1"/>
                  </a:solidFill>
                  <a:latin typeface="Times New Roman" pitchFamily="18" charset="0"/>
                  <a:ea typeface="ＭＳ Ｐゴシック" pitchFamily="34" charset="-128"/>
                </a:defRPr>
              </a:lvl9pPr>
            </a:lstStyle>
            <a:p>
              <a:pPr algn="ctr">
                <a:lnSpc>
                  <a:spcPct val="130000"/>
                </a:lnSpc>
                <a:defRPr/>
              </a:pPr>
              <a:r>
                <a:rPr lang="pt-BR" u="none" kern="0" dirty="0">
                  <a:solidFill>
                    <a:srgbClr val="003366"/>
                  </a:solidFill>
                  <a:latin typeface="Calibri" pitchFamily="34" charset="0"/>
                  <a:cs typeface="Calibri" pitchFamily="34" charset="0"/>
                </a:rPr>
                <a:t>E</a:t>
              </a:r>
              <a:r>
                <a:rPr lang="pt-BR" u="none" kern="0" dirty="0">
                  <a:solidFill>
                    <a:srgbClr val="003366"/>
                  </a:solidFill>
                  <a:latin typeface="Calibri" pitchFamily="34" charset="0"/>
                  <a:cs typeface="Calibri" pitchFamily="34" charset="0"/>
                </a:rPr>
                <a:t>ducação </a:t>
              </a:r>
            </a:p>
          </p:txBody>
        </p:sp>
      </p:grpSp>
      <p:grpSp>
        <p:nvGrpSpPr>
          <p:cNvPr id="27" name="Grupo 26"/>
          <p:cNvGrpSpPr>
            <a:grpSpLocks/>
          </p:cNvGrpSpPr>
          <p:nvPr/>
        </p:nvGrpSpPr>
        <p:grpSpPr bwMode="auto">
          <a:xfrm>
            <a:off x="2351088" y="3975101"/>
            <a:ext cx="3917950" cy="612775"/>
            <a:chOff x="827583" y="4201561"/>
            <a:chExt cx="3917950" cy="612000"/>
          </a:xfrm>
        </p:grpSpPr>
        <p:sp>
          <p:nvSpPr>
            <p:cNvPr id="28" name="Retângulo de cantos arredondados 27"/>
            <p:cNvSpPr/>
            <p:nvPr/>
          </p:nvSpPr>
          <p:spPr bwMode="auto">
            <a:xfrm>
              <a:off x="827583" y="4201561"/>
              <a:ext cx="3917950" cy="612000"/>
            </a:xfrm>
            <a:prstGeom prst="roundRect">
              <a:avLst/>
            </a:prstGeom>
            <a:solidFill>
              <a:sysClr val="window" lastClr="FFFFFF">
                <a:lumMod val="85000"/>
              </a:sysClr>
            </a:solidFill>
            <a:ln w="12700" cap="flat" cmpd="sng" algn="ctr">
              <a:solidFill>
                <a:sysClr val="window" lastClr="FFFFFF"/>
              </a:solidFill>
              <a:prstDash val="solid"/>
              <a:round/>
              <a:headEnd type="none" w="sm" len="sm"/>
              <a:tailEnd type="none" w="sm" len="sm"/>
            </a:ln>
            <a:effectLst/>
          </p:spPr>
          <p:txBody>
            <a:bodyPr wrap="none" anchor="ctr"/>
            <a:lstStyle/>
            <a:p>
              <a:pPr algn="ctr">
                <a:defRPr/>
              </a:pPr>
              <a:endParaRPr lang="en-US" kern="0" dirty="0">
                <a:solidFill>
                  <a:sysClr val="windowText" lastClr="000000"/>
                </a:solidFill>
                <a:latin typeface="Calibri" panose="020F0502020204030204" pitchFamily="34" charset="0"/>
                <a:cs typeface="Calibri" panose="020F0502020204030204" pitchFamily="34" charset="0"/>
              </a:endParaRPr>
            </a:p>
          </p:txBody>
        </p:sp>
        <p:sp>
          <p:nvSpPr>
            <p:cNvPr id="29" name="Text Box 2"/>
            <p:cNvSpPr txBox="1">
              <a:spLocks noChangeArrowheads="1"/>
            </p:cNvSpPr>
            <p:nvPr/>
          </p:nvSpPr>
          <p:spPr bwMode="auto">
            <a:xfrm>
              <a:off x="827583" y="4201561"/>
              <a:ext cx="3898900" cy="5717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a:spAutoFit/>
            </a:bodyPr>
            <a:lstStyle>
              <a:lvl1pPr>
                <a:defRPr sz="2400" b="1" u="sng">
                  <a:solidFill>
                    <a:schemeClr val="tx1"/>
                  </a:solidFill>
                  <a:latin typeface="Times New Roman" pitchFamily="18" charset="0"/>
                  <a:ea typeface="ＭＳ Ｐゴシック" pitchFamily="34" charset="-128"/>
                </a:defRPr>
              </a:lvl1pPr>
              <a:lvl2pPr marL="742950" indent="-285750">
                <a:defRPr sz="2400" b="1" u="sng">
                  <a:solidFill>
                    <a:schemeClr val="tx1"/>
                  </a:solidFill>
                  <a:latin typeface="Times New Roman" pitchFamily="18" charset="0"/>
                  <a:ea typeface="ＭＳ Ｐゴシック" pitchFamily="34" charset="-128"/>
                </a:defRPr>
              </a:lvl2pPr>
              <a:lvl3pPr marL="1143000" indent="-228600">
                <a:defRPr sz="2400" b="1" u="sng">
                  <a:solidFill>
                    <a:schemeClr val="tx1"/>
                  </a:solidFill>
                  <a:latin typeface="Times New Roman" pitchFamily="18" charset="0"/>
                  <a:ea typeface="ＭＳ Ｐゴシック" pitchFamily="34" charset="-128"/>
                </a:defRPr>
              </a:lvl3pPr>
              <a:lvl4pPr marL="1600200" indent="-228600">
                <a:defRPr sz="2400" b="1" u="sng">
                  <a:solidFill>
                    <a:schemeClr val="tx1"/>
                  </a:solidFill>
                  <a:latin typeface="Times New Roman" pitchFamily="18" charset="0"/>
                  <a:ea typeface="ＭＳ Ｐゴシック" pitchFamily="34" charset="-128"/>
                </a:defRPr>
              </a:lvl4pPr>
              <a:lvl5pPr marL="2057400" indent="-228600">
                <a:defRPr sz="2400" b="1" u="sng">
                  <a:solidFill>
                    <a:schemeClr val="tx1"/>
                  </a:solidFill>
                  <a:latin typeface="Times New Roman" pitchFamily="18" charset="0"/>
                  <a:ea typeface="ＭＳ Ｐゴシック" pitchFamily="34" charset="-128"/>
                </a:defRPr>
              </a:lvl5pPr>
              <a:lvl6pPr marL="2514600" indent="-228600" algn="ctr" eaLnBrk="0" fontAlgn="base" hangingPunct="0">
                <a:spcBef>
                  <a:spcPct val="0"/>
                </a:spcBef>
                <a:spcAft>
                  <a:spcPct val="0"/>
                </a:spcAft>
                <a:defRPr sz="2400" b="1" u="sng">
                  <a:solidFill>
                    <a:schemeClr val="tx1"/>
                  </a:solidFill>
                  <a:latin typeface="Times New Roman" pitchFamily="18" charset="0"/>
                  <a:ea typeface="ＭＳ Ｐゴシック" pitchFamily="34" charset="-128"/>
                </a:defRPr>
              </a:lvl6pPr>
              <a:lvl7pPr marL="2971800" indent="-228600" algn="ctr" eaLnBrk="0" fontAlgn="base" hangingPunct="0">
                <a:spcBef>
                  <a:spcPct val="0"/>
                </a:spcBef>
                <a:spcAft>
                  <a:spcPct val="0"/>
                </a:spcAft>
                <a:defRPr sz="2400" b="1" u="sng">
                  <a:solidFill>
                    <a:schemeClr val="tx1"/>
                  </a:solidFill>
                  <a:latin typeface="Times New Roman" pitchFamily="18" charset="0"/>
                  <a:ea typeface="ＭＳ Ｐゴシック" pitchFamily="34" charset="-128"/>
                </a:defRPr>
              </a:lvl7pPr>
              <a:lvl8pPr marL="3429000" indent="-228600" algn="ctr" eaLnBrk="0" fontAlgn="base" hangingPunct="0">
                <a:spcBef>
                  <a:spcPct val="0"/>
                </a:spcBef>
                <a:spcAft>
                  <a:spcPct val="0"/>
                </a:spcAft>
                <a:defRPr sz="2400" b="1" u="sng">
                  <a:solidFill>
                    <a:schemeClr val="tx1"/>
                  </a:solidFill>
                  <a:latin typeface="Times New Roman" pitchFamily="18" charset="0"/>
                  <a:ea typeface="ＭＳ Ｐゴシック" pitchFamily="34" charset="-128"/>
                </a:defRPr>
              </a:lvl8pPr>
              <a:lvl9pPr marL="3886200" indent="-228600" algn="ctr" eaLnBrk="0" fontAlgn="base" hangingPunct="0">
                <a:spcBef>
                  <a:spcPct val="0"/>
                </a:spcBef>
                <a:spcAft>
                  <a:spcPct val="0"/>
                </a:spcAft>
                <a:defRPr sz="2400" b="1" u="sng">
                  <a:solidFill>
                    <a:schemeClr val="tx1"/>
                  </a:solidFill>
                  <a:latin typeface="Times New Roman" pitchFamily="18" charset="0"/>
                  <a:ea typeface="ＭＳ Ｐゴシック" pitchFamily="34" charset="-128"/>
                </a:defRPr>
              </a:lvl9pPr>
            </a:lstStyle>
            <a:p>
              <a:pPr algn="ctr">
                <a:lnSpc>
                  <a:spcPct val="130000"/>
                </a:lnSpc>
                <a:defRPr/>
              </a:pPr>
              <a:r>
                <a:rPr lang="pt-BR" u="none" kern="0" dirty="0">
                  <a:solidFill>
                    <a:srgbClr val="003366"/>
                  </a:solidFill>
                  <a:latin typeface="Calibri" pitchFamily="34" charset="0"/>
                  <a:cs typeface="Calibri" pitchFamily="34" charset="0"/>
                </a:rPr>
                <a:t>Treinamento </a:t>
              </a:r>
            </a:p>
          </p:txBody>
        </p:sp>
      </p:grpSp>
      <p:grpSp>
        <p:nvGrpSpPr>
          <p:cNvPr id="30" name="Grupo 16"/>
          <p:cNvGrpSpPr>
            <a:grpSpLocks/>
          </p:cNvGrpSpPr>
          <p:nvPr/>
        </p:nvGrpSpPr>
        <p:grpSpPr bwMode="auto">
          <a:xfrm>
            <a:off x="2354263" y="4694239"/>
            <a:ext cx="3917950" cy="611187"/>
            <a:chOff x="827584" y="3356992"/>
            <a:chExt cx="3917950" cy="612000"/>
          </a:xfrm>
        </p:grpSpPr>
        <p:sp>
          <p:nvSpPr>
            <p:cNvPr id="31" name="Retângulo de cantos arredondados 30"/>
            <p:cNvSpPr/>
            <p:nvPr/>
          </p:nvSpPr>
          <p:spPr bwMode="auto">
            <a:xfrm>
              <a:off x="827584" y="3356992"/>
              <a:ext cx="3917950" cy="612000"/>
            </a:xfrm>
            <a:prstGeom prst="roundRect">
              <a:avLst/>
            </a:prstGeom>
            <a:solidFill>
              <a:sysClr val="window" lastClr="FFFFFF">
                <a:lumMod val="85000"/>
              </a:sysClr>
            </a:solidFill>
            <a:ln w="12700" cap="flat" cmpd="sng" algn="ctr">
              <a:solidFill>
                <a:sysClr val="window" lastClr="FFFFFF"/>
              </a:solidFill>
              <a:prstDash val="solid"/>
              <a:round/>
              <a:headEnd type="none" w="sm" len="sm"/>
              <a:tailEnd type="none" w="sm" len="sm"/>
            </a:ln>
            <a:effectLst/>
          </p:spPr>
          <p:txBody>
            <a:bodyPr wrap="none" anchor="ctr"/>
            <a:lstStyle/>
            <a:p>
              <a:pPr algn="ctr">
                <a:defRPr/>
              </a:pPr>
              <a:endParaRPr lang="en-US" kern="0" dirty="0">
                <a:solidFill>
                  <a:sysClr val="windowText" lastClr="000000"/>
                </a:solidFill>
                <a:latin typeface="Calibri" panose="020F0502020204030204" pitchFamily="34" charset="0"/>
                <a:cs typeface="Calibri" panose="020F0502020204030204" pitchFamily="34" charset="0"/>
              </a:endParaRPr>
            </a:p>
          </p:txBody>
        </p:sp>
        <p:sp>
          <p:nvSpPr>
            <p:cNvPr id="32" name="Text Box 2"/>
            <p:cNvSpPr txBox="1">
              <a:spLocks noChangeArrowheads="1"/>
            </p:cNvSpPr>
            <p:nvPr/>
          </p:nvSpPr>
          <p:spPr bwMode="auto">
            <a:xfrm>
              <a:off x="827584" y="3356992"/>
              <a:ext cx="3898900" cy="573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a:spAutoFit/>
            </a:bodyPr>
            <a:lstStyle>
              <a:lvl1pPr>
                <a:defRPr sz="2400" b="1" u="sng">
                  <a:solidFill>
                    <a:schemeClr val="tx1"/>
                  </a:solidFill>
                  <a:latin typeface="Times New Roman" pitchFamily="18" charset="0"/>
                  <a:ea typeface="ＭＳ Ｐゴシック" pitchFamily="34" charset="-128"/>
                </a:defRPr>
              </a:lvl1pPr>
              <a:lvl2pPr marL="742950" indent="-285750">
                <a:defRPr sz="2400" b="1" u="sng">
                  <a:solidFill>
                    <a:schemeClr val="tx1"/>
                  </a:solidFill>
                  <a:latin typeface="Times New Roman" pitchFamily="18" charset="0"/>
                  <a:ea typeface="ＭＳ Ｐゴシック" pitchFamily="34" charset="-128"/>
                </a:defRPr>
              </a:lvl2pPr>
              <a:lvl3pPr marL="1143000" indent="-228600">
                <a:defRPr sz="2400" b="1" u="sng">
                  <a:solidFill>
                    <a:schemeClr val="tx1"/>
                  </a:solidFill>
                  <a:latin typeface="Times New Roman" pitchFamily="18" charset="0"/>
                  <a:ea typeface="ＭＳ Ｐゴシック" pitchFamily="34" charset="-128"/>
                </a:defRPr>
              </a:lvl3pPr>
              <a:lvl4pPr marL="1600200" indent="-228600">
                <a:defRPr sz="2400" b="1" u="sng">
                  <a:solidFill>
                    <a:schemeClr val="tx1"/>
                  </a:solidFill>
                  <a:latin typeface="Times New Roman" pitchFamily="18" charset="0"/>
                  <a:ea typeface="ＭＳ Ｐゴシック" pitchFamily="34" charset="-128"/>
                </a:defRPr>
              </a:lvl4pPr>
              <a:lvl5pPr marL="2057400" indent="-228600">
                <a:defRPr sz="2400" b="1" u="sng">
                  <a:solidFill>
                    <a:schemeClr val="tx1"/>
                  </a:solidFill>
                  <a:latin typeface="Times New Roman" pitchFamily="18" charset="0"/>
                  <a:ea typeface="ＭＳ Ｐゴシック" pitchFamily="34" charset="-128"/>
                </a:defRPr>
              </a:lvl5pPr>
              <a:lvl6pPr marL="2514600" indent="-228600" algn="ctr" eaLnBrk="0" fontAlgn="base" hangingPunct="0">
                <a:spcBef>
                  <a:spcPct val="0"/>
                </a:spcBef>
                <a:spcAft>
                  <a:spcPct val="0"/>
                </a:spcAft>
                <a:defRPr sz="2400" b="1" u="sng">
                  <a:solidFill>
                    <a:schemeClr val="tx1"/>
                  </a:solidFill>
                  <a:latin typeface="Times New Roman" pitchFamily="18" charset="0"/>
                  <a:ea typeface="ＭＳ Ｐゴシック" pitchFamily="34" charset="-128"/>
                </a:defRPr>
              </a:lvl6pPr>
              <a:lvl7pPr marL="2971800" indent="-228600" algn="ctr" eaLnBrk="0" fontAlgn="base" hangingPunct="0">
                <a:spcBef>
                  <a:spcPct val="0"/>
                </a:spcBef>
                <a:spcAft>
                  <a:spcPct val="0"/>
                </a:spcAft>
                <a:defRPr sz="2400" b="1" u="sng">
                  <a:solidFill>
                    <a:schemeClr val="tx1"/>
                  </a:solidFill>
                  <a:latin typeface="Times New Roman" pitchFamily="18" charset="0"/>
                  <a:ea typeface="ＭＳ Ｐゴシック" pitchFamily="34" charset="-128"/>
                </a:defRPr>
              </a:lvl7pPr>
              <a:lvl8pPr marL="3429000" indent="-228600" algn="ctr" eaLnBrk="0" fontAlgn="base" hangingPunct="0">
                <a:spcBef>
                  <a:spcPct val="0"/>
                </a:spcBef>
                <a:spcAft>
                  <a:spcPct val="0"/>
                </a:spcAft>
                <a:defRPr sz="2400" b="1" u="sng">
                  <a:solidFill>
                    <a:schemeClr val="tx1"/>
                  </a:solidFill>
                  <a:latin typeface="Times New Roman" pitchFamily="18" charset="0"/>
                  <a:ea typeface="ＭＳ Ｐゴシック" pitchFamily="34" charset="-128"/>
                </a:defRPr>
              </a:lvl8pPr>
              <a:lvl9pPr marL="3886200" indent="-228600" algn="ctr" eaLnBrk="0" fontAlgn="base" hangingPunct="0">
                <a:spcBef>
                  <a:spcPct val="0"/>
                </a:spcBef>
                <a:spcAft>
                  <a:spcPct val="0"/>
                </a:spcAft>
                <a:defRPr sz="2400" b="1" u="sng">
                  <a:solidFill>
                    <a:schemeClr val="tx1"/>
                  </a:solidFill>
                  <a:latin typeface="Times New Roman" pitchFamily="18" charset="0"/>
                  <a:ea typeface="ＭＳ Ｐゴシック" pitchFamily="34" charset="-128"/>
                </a:defRPr>
              </a:lvl9pPr>
            </a:lstStyle>
            <a:p>
              <a:pPr algn="ctr">
                <a:lnSpc>
                  <a:spcPct val="130000"/>
                </a:lnSpc>
                <a:defRPr/>
              </a:pPr>
              <a:r>
                <a:rPr lang="pt-BR" u="none" kern="0" dirty="0">
                  <a:solidFill>
                    <a:srgbClr val="003366"/>
                  </a:solidFill>
                  <a:latin typeface="Calibri" pitchFamily="34" charset="0"/>
                  <a:cs typeface="Calibri" pitchFamily="34" charset="0"/>
                </a:rPr>
                <a:t>C</a:t>
              </a:r>
              <a:r>
                <a:rPr lang="pt-BR" u="none" kern="0" dirty="0">
                  <a:solidFill>
                    <a:srgbClr val="003366"/>
                  </a:solidFill>
                  <a:latin typeface="Calibri" pitchFamily="34" charset="0"/>
                  <a:cs typeface="Calibri" pitchFamily="34" charset="0"/>
                </a:rPr>
                <a:t>onhecimento técnico </a:t>
              </a:r>
            </a:p>
          </p:txBody>
        </p:sp>
      </p:grpSp>
      <p:grpSp>
        <p:nvGrpSpPr>
          <p:cNvPr id="33" name="Grupo 19"/>
          <p:cNvGrpSpPr>
            <a:grpSpLocks/>
          </p:cNvGrpSpPr>
          <p:nvPr/>
        </p:nvGrpSpPr>
        <p:grpSpPr bwMode="auto">
          <a:xfrm>
            <a:off x="2354263" y="5411789"/>
            <a:ext cx="3917950" cy="611187"/>
            <a:chOff x="827583" y="4201561"/>
            <a:chExt cx="3917950" cy="612000"/>
          </a:xfrm>
        </p:grpSpPr>
        <p:sp>
          <p:nvSpPr>
            <p:cNvPr id="34" name="Retângulo de cantos arredondados 33"/>
            <p:cNvSpPr/>
            <p:nvPr/>
          </p:nvSpPr>
          <p:spPr bwMode="auto">
            <a:xfrm>
              <a:off x="827583" y="4201561"/>
              <a:ext cx="3917950" cy="612000"/>
            </a:xfrm>
            <a:prstGeom prst="roundRect">
              <a:avLst/>
            </a:prstGeom>
            <a:solidFill>
              <a:sysClr val="window" lastClr="FFFFFF">
                <a:lumMod val="85000"/>
              </a:sysClr>
            </a:solidFill>
            <a:ln w="12700" cap="flat" cmpd="sng" algn="ctr">
              <a:solidFill>
                <a:sysClr val="window" lastClr="FFFFFF"/>
              </a:solidFill>
              <a:prstDash val="solid"/>
              <a:round/>
              <a:headEnd type="none" w="sm" len="sm"/>
              <a:tailEnd type="none" w="sm" len="sm"/>
            </a:ln>
            <a:effectLst/>
          </p:spPr>
          <p:txBody>
            <a:bodyPr wrap="none" anchor="ctr"/>
            <a:lstStyle/>
            <a:p>
              <a:pPr algn="ctr">
                <a:defRPr/>
              </a:pPr>
              <a:endParaRPr lang="en-US" kern="0" dirty="0">
                <a:solidFill>
                  <a:sysClr val="windowText" lastClr="000000"/>
                </a:solidFill>
                <a:latin typeface="Calibri" panose="020F0502020204030204" pitchFamily="34" charset="0"/>
                <a:cs typeface="Calibri" panose="020F0502020204030204" pitchFamily="34" charset="0"/>
              </a:endParaRPr>
            </a:p>
          </p:txBody>
        </p:sp>
        <p:sp>
          <p:nvSpPr>
            <p:cNvPr id="35" name="Text Box 2"/>
            <p:cNvSpPr txBox="1">
              <a:spLocks noChangeArrowheads="1"/>
            </p:cNvSpPr>
            <p:nvPr/>
          </p:nvSpPr>
          <p:spPr bwMode="auto">
            <a:xfrm>
              <a:off x="827583" y="4201561"/>
              <a:ext cx="3898900" cy="573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a:spAutoFit/>
            </a:bodyPr>
            <a:lstStyle>
              <a:lvl1pPr>
                <a:defRPr sz="2400" b="1" u="sng">
                  <a:solidFill>
                    <a:schemeClr val="tx1"/>
                  </a:solidFill>
                  <a:latin typeface="Times New Roman" pitchFamily="18" charset="0"/>
                  <a:ea typeface="ＭＳ Ｐゴシック" pitchFamily="34" charset="-128"/>
                </a:defRPr>
              </a:lvl1pPr>
              <a:lvl2pPr marL="742950" indent="-285750">
                <a:defRPr sz="2400" b="1" u="sng">
                  <a:solidFill>
                    <a:schemeClr val="tx1"/>
                  </a:solidFill>
                  <a:latin typeface="Times New Roman" pitchFamily="18" charset="0"/>
                  <a:ea typeface="ＭＳ Ｐゴシック" pitchFamily="34" charset="-128"/>
                </a:defRPr>
              </a:lvl2pPr>
              <a:lvl3pPr marL="1143000" indent="-228600">
                <a:defRPr sz="2400" b="1" u="sng">
                  <a:solidFill>
                    <a:schemeClr val="tx1"/>
                  </a:solidFill>
                  <a:latin typeface="Times New Roman" pitchFamily="18" charset="0"/>
                  <a:ea typeface="ＭＳ Ｐゴシック" pitchFamily="34" charset="-128"/>
                </a:defRPr>
              </a:lvl3pPr>
              <a:lvl4pPr marL="1600200" indent="-228600">
                <a:defRPr sz="2400" b="1" u="sng">
                  <a:solidFill>
                    <a:schemeClr val="tx1"/>
                  </a:solidFill>
                  <a:latin typeface="Times New Roman" pitchFamily="18" charset="0"/>
                  <a:ea typeface="ＭＳ Ｐゴシック" pitchFamily="34" charset="-128"/>
                </a:defRPr>
              </a:lvl4pPr>
              <a:lvl5pPr marL="2057400" indent="-228600">
                <a:defRPr sz="2400" b="1" u="sng">
                  <a:solidFill>
                    <a:schemeClr val="tx1"/>
                  </a:solidFill>
                  <a:latin typeface="Times New Roman" pitchFamily="18" charset="0"/>
                  <a:ea typeface="ＭＳ Ｐゴシック" pitchFamily="34" charset="-128"/>
                </a:defRPr>
              </a:lvl5pPr>
              <a:lvl6pPr marL="2514600" indent="-228600" algn="ctr" eaLnBrk="0" fontAlgn="base" hangingPunct="0">
                <a:spcBef>
                  <a:spcPct val="0"/>
                </a:spcBef>
                <a:spcAft>
                  <a:spcPct val="0"/>
                </a:spcAft>
                <a:defRPr sz="2400" b="1" u="sng">
                  <a:solidFill>
                    <a:schemeClr val="tx1"/>
                  </a:solidFill>
                  <a:latin typeface="Times New Roman" pitchFamily="18" charset="0"/>
                  <a:ea typeface="ＭＳ Ｐゴシック" pitchFamily="34" charset="-128"/>
                </a:defRPr>
              </a:lvl6pPr>
              <a:lvl7pPr marL="2971800" indent="-228600" algn="ctr" eaLnBrk="0" fontAlgn="base" hangingPunct="0">
                <a:spcBef>
                  <a:spcPct val="0"/>
                </a:spcBef>
                <a:spcAft>
                  <a:spcPct val="0"/>
                </a:spcAft>
                <a:defRPr sz="2400" b="1" u="sng">
                  <a:solidFill>
                    <a:schemeClr val="tx1"/>
                  </a:solidFill>
                  <a:latin typeface="Times New Roman" pitchFamily="18" charset="0"/>
                  <a:ea typeface="ＭＳ Ｐゴシック" pitchFamily="34" charset="-128"/>
                </a:defRPr>
              </a:lvl7pPr>
              <a:lvl8pPr marL="3429000" indent="-228600" algn="ctr" eaLnBrk="0" fontAlgn="base" hangingPunct="0">
                <a:spcBef>
                  <a:spcPct val="0"/>
                </a:spcBef>
                <a:spcAft>
                  <a:spcPct val="0"/>
                </a:spcAft>
                <a:defRPr sz="2400" b="1" u="sng">
                  <a:solidFill>
                    <a:schemeClr val="tx1"/>
                  </a:solidFill>
                  <a:latin typeface="Times New Roman" pitchFamily="18" charset="0"/>
                  <a:ea typeface="ＭＳ Ｐゴシック" pitchFamily="34" charset="-128"/>
                </a:defRPr>
              </a:lvl8pPr>
              <a:lvl9pPr marL="3886200" indent="-228600" algn="ctr" eaLnBrk="0" fontAlgn="base" hangingPunct="0">
                <a:spcBef>
                  <a:spcPct val="0"/>
                </a:spcBef>
                <a:spcAft>
                  <a:spcPct val="0"/>
                </a:spcAft>
                <a:defRPr sz="2400" b="1" u="sng">
                  <a:solidFill>
                    <a:schemeClr val="tx1"/>
                  </a:solidFill>
                  <a:latin typeface="Times New Roman" pitchFamily="18" charset="0"/>
                  <a:ea typeface="ＭＳ Ｐゴシック" pitchFamily="34" charset="-128"/>
                </a:defRPr>
              </a:lvl9pPr>
            </a:lstStyle>
            <a:p>
              <a:pPr algn="ctr">
                <a:lnSpc>
                  <a:spcPct val="130000"/>
                </a:lnSpc>
                <a:defRPr/>
              </a:pPr>
              <a:r>
                <a:rPr lang="pt-BR" u="none" kern="0" dirty="0">
                  <a:solidFill>
                    <a:srgbClr val="003366"/>
                  </a:solidFill>
                  <a:latin typeface="Calibri" pitchFamily="34" charset="0"/>
                  <a:cs typeface="Calibri" pitchFamily="34" charset="0"/>
                </a:rPr>
                <a:t>Habilidades </a:t>
              </a:r>
            </a:p>
          </p:txBody>
        </p:sp>
      </p:grpSp>
      <p:grpSp>
        <p:nvGrpSpPr>
          <p:cNvPr id="36" name="Grupo 22"/>
          <p:cNvGrpSpPr>
            <a:grpSpLocks/>
          </p:cNvGrpSpPr>
          <p:nvPr/>
        </p:nvGrpSpPr>
        <p:grpSpPr bwMode="auto">
          <a:xfrm>
            <a:off x="2351088" y="6129339"/>
            <a:ext cx="3917950" cy="612775"/>
            <a:chOff x="827583" y="4201561"/>
            <a:chExt cx="3917950" cy="612000"/>
          </a:xfrm>
        </p:grpSpPr>
        <p:sp>
          <p:nvSpPr>
            <p:cNvPr id="37" name="Retângulo de cantos arredondados 36"/>
            <p:cNvSpPr/>
            <p:nvPr/>
          </p:nvSpPr>
          <p:spPr bwMode="auto">
            <a:xfrm>
              <a:off x="827583" y="4201561"/>
              <a:ext cx="3917950" cy="612000"/>
            </a:xfrm>
            <a:prstGeom prst="roundRect">
              <a:avLst/>
            </a:prstGeom>
            <a:solidFill>
              <a:sysClr val="window" lastClr="FFFFFF">
                <a:lumMod val="85000"/>
              </a:sysClr>
            </a:solidFill>
            <a:ln w="12700" cap="flat" cmpd="sng" algn="ctr">
              <a:solidFill>
                <a:sysClr val="window" lastClr="FFFFFF"/>
              </a:solidFill>
              <a:prstDash val="solid"/>
              <a:round/>
              <a:headEnd type="none" w="sm" len="sm"/>
              <a:tailEnd type="none" w="sm" len="sm"/>
            </a:ln>
            <a:effectLst/>
          </p:spPr>
          <p:txBody>
            <a:bodyPr wrap="none" anchor="ctr"/>
            <a:lstStyle/>
            <a:p>
              <a:pPr algn="ctr">
                <a:defRPr/>
              </a:pPr>
              <a:endParaRPr lang="en-US" kern="0" dirty="0">
                <a:solidFill>
                  <a:sysClr val="windowText" lastClr="000000"/>
                </a:solidFill>
                <a:latin typeface="Calibri" panose="020F0502020204030204" pitchFamily="34" charset="0"/>
                <a:cs typeface="Calibri" panose="020F0502020204030204" pitchFamily="34" charset="0"/>
              </a:endParaRPr>
            </a:p>
          </p:txBody>
        </p:sp>
        <p:sp>
          <p:nvSpPr>
            <p:cNvPr id="38" name="Text Box 2"/>
            <p:cNvSpPr txBox="1">
              <a:spLocks noChangeArrowheads="1"/>
            </p:cNvSpPr>
            <p:nvPr/>
          </p:nvSpPr>
          <p:spPr bwMode="auto">
            <a:xfrm>
              <a:off x="827583" y="4201561"/>
              <a:ext cx="3898900" cy="5717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a:spAutoFit/>
            </a:bodyPr>
            <a:lstStyle>
              <a:lvl1pPr>
                <a:defRPr sz="2400" b="1" u="sng">
                  <a:solidFill>
                    <a:schemeClr val="tx1"/>
                  </a:solidFill>
                  <a:latin typeface="Times New Roman" pitchFamily="18" charset="0"/>
                  <a:ea typeface="ＭＳ Ｐゴシック" pitchFamily="34" charset="-128"/>
                </a:defRPr>
              </a:lvl1pPr>
              <a:lvl2pPr marL="742950" indent="-285750">
                <a:defRPr sz="2400" b="1" u="sng">
                  <a:solidFill>
                    <a:schemeClr val="tx1"/>
                  </a:solidFill>
                  <a:latin typeface="Times New Roman" pitchFamily="18" charset="0"/>
                  <a:ea typeface="ＭＳ Ｐゴシック" pitchFamily="34" charset="-128"/>
                </a:defRPr>
              </a:lvl2pPr>
              <a:lvl3pPr marL="1143000" indent="-228600">
                <a:defRPr sz="2400" b="1" u="sng">
                  <a:solidFill>
                    <a:schemeClr val="tx1"/>
                  </a:solidFill>
                  <a:latin typeface="Times New Roman" pitchFamily="18" charset="0"/>
                  <a:ea typeface="ＭＳ Ｐゴシック" pitchFamily="34" charset="-128"/>
                </a:defRPr>
              </a:lvl3pPr>
              <a:lvl4pPr marL="1600200" indent="-228600">
                <a:defRPr sz="2400" b="1" u="sng">
                  <a:solidFill>
                    <a:schemeClr val="tx1"/>
                  </a:solidFill>
                  <a:latin typeface="Times New Roman" pitchFamily="18" charset="0"/>
                  <a:ea typeface="ＭＳ Ｐゴシック" pitchFamily="34" charset="-128"/>
                </a:defRPr>
              </a:lvl4pPr>
              <a:lvl5pPr marL="2057400" indent="-228600">
                <a:defRPr sz="2400" b="1" u="sng">
                  <a:solidFill>
                    <a:schemeClr val="tx1"/>
                  </a:solidFill>
                  <a:latin typeface="Times New Roman" pitchFamily="18" charset="0"/>
                  <a:ea typeface="ＭＳ Ｐゴシック" pitchFamily="34" charset="-128"/>
                </a:defRPr>
              </a:lvl5pPr>
              <a:lvl6pPr marL="2514600" indent="-228600" algn="ctr" eaLnBrk="0" fontAlgn="base" hangingPunct="0">
                <a:spcBef>
                  <a:spcPct val="0"/>
                </a:spcBef>
                <a:spcAft>
                  <a:spcPct val="0"/>
                </a:spcAft>
                <a:defRPr sz="2400" b="1" u="sng">
                  <a:solidFill>
                    <a:schemeClr val="tx1"/>
                  </a:solidFill>
                  <a:latin typeface="Times New Roman" pitchFamily="18" charset="0"/>
                  <a:ea typeface="ＭＳ Ｐゴシック" pitchFamily="34" charset="-128"/>
                </a:defRPr>
              </a:lvl6pPr>
              <a:lvl7pPr marL="2971800" indent="-228600" algn="ctr" eaLnBrk="0" fontAlgn="base" hangingPunct="0">
                <a:spcBef>
                  <a:spcPct val="0"/>
                </a:spcBef>
                <a:spcAft>
                  <a:spcPct val="0"/>
                </a:spcAft>
                <a:defRPr sz="2400" b="1" u="sng">
                  <a:solidFill>
                    <a:schemeClr val="tx1"/>
                  </a:solidFill>
                  <a:latin typeface="Times New Roman" pitchFamily="18" charset="0"/>
                  <a:ea typeface="ＭＳ Ｐゴシック" pitchFamily="34" charset="-128"/>
                </a:defRPr>
              </a:lvl7pPr>
              <a:lvl8pPr marL="3429000" indent="-228600" algn="ctr" eaLnBrk="0" fontAlgn="base" hangingPunct="0">
                <a:spcBef>
                  <a:spcPct val="0"/>
                </a:spcBef>
                <a:spcAft>
                  <a:spcPct val="0"/>
                </a:spcAft>
                <a:defRPr sz="2400" b="1" u="sng">
                  <a:solidFill>
                    <a:schemeClr val="tx1"/>
                  </a:solidFill>
                  <a:latin typeface="Times New Roman" pitchFamily="18" charset="0"/>
                  <a:ea typeface="ＭＳ Ｐゴシック" pitchFamily="34" charset="-128"/>
                </a:defRPr>
              </a:lvl8pPr>
              <a:lvl9pPr marL="3886200" indent="-228600" algn="ctr" eaLnBrk="0" fontAlgn="base" hangingPunct="0">
                <a:spcBef>
                  <a:spcPct val="0"/>
                </a:spcBef>
                <a:spcAft>
                  <a:spcPct val="0"/>
                </a:spcAft>
                <a:defRPr sz="2400" b="1" u="sng">
                  <a:solidFill>
                    <a:schemeClr val="tx1"/>
                  </a:solidFill>
                  <a:latin typeface="Times New Roman" pitchFamily="18" charset="0"/>
                  <a:ea typeface="ＭＳ Ｐゴシック" pitchFamily="34" charset="-128"/>
                </a:defRPr>
              </a:lvl9pPr>
            </a:lstStyle>
            <a:p>
              <a:pPr algn="ctr">
                <a:lnSpc>
                  <a:spcPct val="130000"/>
                </a:lnSpc>
                <a:defRPr/>
              </a:pPr>
              <a:r>
                <a:rPr lang="pt-BR" u="none" kern="0" dirty="0">
                  <a:solidFill>
                    <a:srgbClr val="003366"/>
                  </a:solidFill>
                  <a:latin typeface="Calibri" pitchFamily="34" charset="0"/>
                  <a:cs typeface="Calibri" pitchFamily="34" charset="0"/>
                </a:rPr>
                <a:t>E</a:t>
              </a:r>
              <a:r>
                <a:rPr lang="pt-BR" u="none" kern="0" dirty="0">
                  <a:solidFill>
                    <a:srgbClr val="003366"/>
                  </a:solidFill>
                  <a:latin typeface="Calibri" pitchFamily="34" charset="0"/>
                  <a:cs typeface="Calibri" pitchFamily="34" charset="0"/>
                </a:rPr>
                <a:t>xperiência </a:t>
              </a:r>
            </a:p>
          </p:txBody>
        </p:sp>
      </p:grpSp>
    </p:spTree>
    <p:custDataLst>
      <p:tags r:id="rId1"/>
    </p:custDataLst>
    <p:extLst>
      <p:ext uri="{BB962C8B-B14F-4D97-AF65-F5344CB8AC3E}">
        <p14:creationId xmlns:p14="http://schemas.microsoft.com/office/powerpoint/2010/main" val="1215821974"/>
      </p:ext>
    </p:extLst>
  </p:cSld>
  <p:clrMapOvr>
    <a:masterClrMapping/>
  </p:clrMapOvr>
  <p:transition spd="med">
    <p:pull dir="ld"/>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 presetClass="entr" presetSubtype="0" fill="hold" grpId="0" nodeType="withEffect">
                                  <p:stCondLst>
                                    <p:cond delay="0"/>
                                  </p:stCondLst>
                                  <p:childTnLst>
                                    <p:set>
                                      <p:cBhvr>
                                        <p:cTn id="6" dur="1" fill="hold">
                                          <p:stCondLst>
                                            <p:cond delay="0"/>
                                          </p:stCondLst>
                                        </p:cTn>
                                        <p:tgtEl>
                                          <p:spTgt spid="12"/>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27"/>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30"/>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nodeType="clickEffect">
                                  <p:stCondLst>
                                    <p:cond delay="0"/>
                                  </p:stCondLst>
                                  <p:childTnLst>
                                    <p:set>
                                      <p:cBhvr>
                                        <p:cTn id="18" dur="1" fill="hold">
                                          <p:stCondLst>
                                            <p:cond delay="0"/>
                                          </p:stCondLst>
                                        </p:cTn>
                                        <p:tgtEl>
                                          <p:spTgt spid="33"/>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nodeType="clickEffect">
                                  <p:stCondLst>
                                    <p:cond delay="0"/>
                                  </p:stCondLst>
                                  <p:childTnLst>
                                    <p:set>
                                      <p:cBhvr>
                                        <p:cTn id="22" dur="1" fill="hold">
                                          <p:stCondLst>
                                            <p:cond delay="0"/>
                                          </p:stCondLst>
                                        </p:cTn>
                                        <p:tgtEl>
                                          <p:spTgt spid="3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2" descr="http://deimoveis.files.wordpress.com/2009/04/busca.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775521" y="1700809"/>
            <a:ext cx="3535413" cy="3535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Título 1"/>
          <p:cNvSpPr>
            <a:spLocks noGrp="1"/>
          </p:cNvSpPr>
          <p:nvPr>
            <p:ph type="ctrTitle"/>
          </p:nvPr>
        </p:nvSpPr>
        <p:spPr>
          <a:xfrm>
            <a:off x="2639616" y="3861048"/>
            <a:ext cx="7772400" cy="792088"/>
          </a:xfrm>
        </p:spPr>
        <p:txBody>
          <a:bodyPr/>
          <a:lstStyle/>
          <a:p>
            <a:r>
              <a:rPr lang="pt-BR" i="1" dirty="0" smtClean="0">
                <a:solidFill>
                  <a:srgbClr val="002060"/>
                </a:solidFill>
                <a:effectLst/>
              </a:rPr>
              <a:t>Quais os objetivos de uma avaliação?</a:t>
            </a:r>
            <a:endParaRPr lang="pt-BR" i="1" dirty="0">
              <a:solidFill>
                <a:srgbClr val="002060"/>
              </a:solidFill>
              <a:effectLst/>
            </a:endParaRPr>
          </a:p>
        </p:txBody>
      </p:sp>
    </p:spTree>
    <p:extLst>
      <p:ext uri="{BB962C8B-B14F-4D97-AF65-F5344CB8AC3E}">
        <p14:creationId xmlns:p14="http://schemas.microsoft.com/office/powerpoint/2010/main" val="265945150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5" name="Diagrama 14"/>
          <p:cNvGraphicFramePr/>
          <p:nvPr>
            <p:extLst>
              <p:ext uri="{D42A27DB-BD31-4B8C-83A1-F6EECF244321}">
                <p14:modId xmlns:p14="http://schemas.microsoft.com/office/powerpoint/2010/main" val="1773977628"/>
              </p:ext>
            </p:extLst>
          </p:nvPr>
        </p:nvGraphicFramePr>
        <p:xfrm>
          <a:off x="3048000" y="2132856"/>
          <a:ext cx="4200128" cy="2952328"/>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9" name="Text Box 3"/>
          <p:cNvSpPr txBox="1">
            <a:spLocks noChangeArrowheads="1"/>
          </p:cNvSpPr>
          <p:nvPr/>
        </p:nvSpPr>
        <p:spPr bwMode="auto">
          <a:xfrm>
            <a:off x="2927649" y="5457418"/>
            <a:ext cx="4588095"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wrap="square" anchor="ctr">
            <a:spAutoFit/>
          </a:bodyPr>
          <a:lstStyle>
            <a:lvl1pPr>
              <a:defRPr sz="3200" b="1">
                <a:solidFill>
                  <a:schemeClr val="tx1"/>
                </a:solidFill>
                <a:latin typeface="Times New Roman" pitchFamily="18" charset="0"/>
              </a:defRPr>
            </a:lvl1pPr>
            <a:lvl2pPr marL="742950" indent="-285750">
              <a:defRPr sz="3200" b="1">
                <a:solidFill>
                  <a:schemeClr val="tx1"/>
                </a:solidFill>
                <a:latin typeface="Times New Roman" pitchFamily="18" charset="0"/>
              </a:defRPr>
            </a:lvl2pPr>
            <a:lvl3pPr marL="1143000" indent="-228600">
              <a:defRPr sz="3200" b="1">
                <a:solidFill>
                  <a:schemeClr val="tx1"/>
                </a:solidFill>
                <a:latin typeface="Times New Roman" pitchFamily="18" charset="0"/>
              </a:defRPr>
            </a:lvl3pPr>
            <a:lvl4pPr marL="1600200" indent="-228600">
              <a:defRPr sz="3200" b="1">
                <a:solidFill>
                  <a:schemeClr val="tx1"/>
                </a:solidFill>
                <a:latin typeface="Times New Roman" pitchFamily="18" charset="0"/>
              </a:defRPr>
            </a:lvl4pPr>
            <a:lvl5pPr marL="2057400" indent="-228600">
              <a:defRPr sz="3200" b="1">
                <a:solidFill>
                  <a:schemeClr val="tx1"/>
                </a:solidFill>
                <a:latin typeface="Times New Roman" pitchFamily="18" charset="0"/>
              </a:defRPr>
            </a:lvl5pPr>
            <a:lvl6pPr marL="2514600" indent="-228600" algn="ctr" eaLnBrk="0" fontAlgn="base" hangingPunct="0">
              <a:spcBef>
                <a:spcPct val="0"/>
              </a:spcBef>
              <a:spcAft>
                <a:spcPct val="0"/>
              </a:spcAft>
              <a:defRPr sz="3200" b="1">
                <a:solidFill>
                  <a:schemeClr val="tx1"/>
                </a:solidFill>
                <a:latin typeface="Times New Roman" pitchFamily="18" charset="0"/>
              </a:defRPr>
            </a:lvl6pPr>
            <a:lvl7pPr marL="2971800" indent="-228600" algn="ctr" eaLnBrk="0" fontAlgn="base" hangingPunct="0">
              <a:spcBef>
                <a:spcPct val="0"/>
              </a:spcBef>
              <a:spcAft>
                <a:spcPct val="0"/>
              </a:spcAft>
              <a:defRPr sz="3200" b="1">
                <a:solidFill>
                  <a:schemeClr val="tx1"/>
                </a:solidFill>
                <a:latin typeface="Times New Roman" pitchFamily="18" charset="0"/>
              </a:defRPr>
            </a:lvl7pPr>
            <a:lvl8pPr marL="3429000" indent="-228600" algn="ctr" eaLnBrk="0" fontAlgn="base" hangingPunct="0">
              <a:spcBef>
                <a:spcPct val="0"/>
              </a:spcBef>
              <a:spcAft>
                <a:spcPct val="0"/>
              </a:spcAft>
              <a:defRPr sz="3200" b="1">
                <a:solidFill>
                  <a:schemeClr val="tx1"/>
                </a:solidFill>
                <a:latin typeface="Times New Roman" pitchFamily="18" charset="0"/>
              </a:defRPr>
            </a:lvl8pPr>
            <a:lvl9pPr marL="3886200" indent="-228600" algn="ctr" eaLnBrk="0" fontAlgn="base" hangingPunct="0">
              <a:spcBef>
                <a:spcPct val="0"/>
              </a:spcBef>
              <a:spcAft>
                <a:spcPct val="0"/>
              </a:spcAft>
              <a:defRPr sz="3200" b="1">
                <a:solidFill>
                  <a:schemeClr val="tx1"/>
                </a:solidFill>
                <a:latin typeface="Times New Roman" pitchFamily="18" charset="0"/>
              </a:defRPr>
            </a:lvl9pPr>
          </a:lstStyle>
          <a:p>
            <a:pPr>
              <a:buClr>
                <a:srgbClr val="336699"/>
              </a:buClr>
              <a:buFont typeface="Monotype Sorts" pitchFamily="2" charset="2"/>
              <a:buNone/>
            </a:pPr>
            <a:r>
              <a:rPr kumimoji="1" lang="pt-BR" sz="2000" dirty="0">
                <a:solidFill>
                  <a:srgbClr val="002060"/>
                </a:solidFill>
                <a:latin typeface="Calibri" pitchFamily="34" charset="0"/>
                <a:ea typeface="MS Mincho" pitchFamily="49" charset="-128"/>
                <a:cs typeface="Calibri" pitchFamily="34" charset="0"/>
              </a:rPr>
              <a:t>O anexo A da NIT-Dicla-029 traz as responsabilidades de cada função.</a:t>
            </a:r>
            <a:endParaRPr lang="pt-BR" sz="1600" dirty="0">
              <a:solidFill>
                <a:srgbClr val="002060"/>
              </a:solidFill>
              <a:latin typeface="Calibri" pitchFamily="34" charset="0"/>
              <a:cs typeface="Calibri" pitchFamily="34" charset="0"/>
            </a:endParaRPr>
          </a:p>
        </p:txBody>
      </p:sp>
      <p:pic>
        <p:nvPicPr>
          <p:cNvPr id="4098" name="Picture 2"/>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6960097" y="2391448"/>
            <a:ext cx="3675625" cy="319779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3" name="Picture 2" descr="http://ideiagelada.files.wordpress.com/2011/03/pilhas-documentos.jpg"/>
          <p:cNvPicPr>
            <a:picLocks noChangeAspect="1" noChangeArrowheads="1"/>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1775521" y="5019930"/>
            <a:ext cx="1037357" cy="1145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Retângulo de cantos arredondados 6"/>
          <p:cNvSpPr>
            <a:spLocks noChangeArrowheads="1"/>
          </p:cNvSpPr>
          <p:nvPr/>
        </p:nvSpPr>
        <p:spPr bwMode="auto">
          <a:xfrm>
            <a:off x="1847851" y="1238250"/>
            <a:ext cx="8424863" cy="706438"/>
          </a:xfrm>
          <a:prstGeom prst="roundRect">
            <a:avLst>
              <a:gd name="adj" fmla="val 16667"/>
            </a:avLst>
          </a:prstGeom>
          <a:solidFill>
            <a:srgbClr val="003366"/>
          </a:solidFill>
          <a:ln w="12700">
            <a:solidFill>
              <a:srgbClr val="FFFFCC"/>
            </a:solidFill>
            <a:round/>
            <a:headEnd type="none" w="sm" len="sm"/>
            <a:tailEnd type="none" w="sm" len="sm"/>
          </a:ln>
        </p:spPr>
        <p:txBody>
          <a:bodyPr wrap="none" anchor="ctr"/>
          <a:lstStyle/>
          <a:p>
            <a:endParaRPr lang="en-US" sz="2400" u="sng" dirty="0">
              <a:solidFill>
                <a:prstClr val="white"/>
              </a:solidFill>
              <a:latin typeface="Times New Roman" pitchFamily="18" charset="0"/>
            </a:endParaRPr>
          </a:p>
        </p:txBody>
      </p:sp>
      <p:sp>
        <p:nvSpPr>
          <p:cNvPr id="14" name="CaixaDeTexto 13"/>
          <p:cNvSpPr txBox="1">
            <a:spLocks noChangeArrowheads="1"/>
          </p:cNvSpPr>
          <p:nvPr/>
        </p:nvSpPr>
        <p:spPr bwMode="auto">
          <a:xfrm>
            <a:off x="3071664" y="1268761"/>
            <a:ext cx="6216044"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2400" b="1" u="sng">
                <a:solidFill>
                  <a:schemeClr val="tx1"/>
                </a:solidFill>
                <a:latin typeface="Times New Roman" pitchFamily="18" charset="0"/>
                <a:ea typeface="ＭＳ Ｐゴシック" pitchFamily="-84" charset="-128"/>
              </a:defRPr>
            </a:lvl1pPr>
            <a:lvl2pPr marL="742950" indent="-285750">
              <a:defRPr sz="2400" b="1" u="sng">
                <a:solidFill>
                  <a:schemeClr val="tx1"/>
                </a:solidFill>
                <a:latin typeface="Times New Roman" pitchFamily="18" charset="0"/>
                <a:ea typeface="ＭＳ Ｐゴシック" pitchFamily="-84" charset="-128"/>
              </a:defRPr>
            </a:lvl2pPr>
            <a:lvl3pPr marL="1143000" indent="-228600">
              <a:defRPr sz="2400" b="1" u="sng">
                <a:solidFill>
                  <a:schemeClr val="tx1"/>
                </a:solidFill>
                <a:latin typeface="Times New Roman" pitchFamily="18" charset="0"/>
                <a:ea typeface="ＭＳ Ｐゴシック" pitchFamily="-84" charset="-128"/>
              </a:defRPr>
            </a:lvl3pPr>
            <a:lvl4pPr marL="1600200" indent="-228600">
              <a:defRPr sz="2400" b="1" u="sng">
                <a:solidFill>
                  <a:schemeClr val="tx1"/>
                </a:solidFill>
                <a:latin typeface="Times New Roman" pitchFamily="18" charset="0"/>
                <a:ea typeface="ＭＳ Ｐゴシック" pitchFamily="-84" charset="-128"/>
              </a:defRPr>
            </a:lvl4pPr>
            <a:lvl5pPr marL="2057400" indent="-228600">
              <a:defRPr sz="2400" b="1" u="sng">
                <a:solidFill>
                  <a:schemeClr val="tx1"/>
                </a:solidFill>
                <a:latin typeface="Times New Roman" pitchFamily="18" charset="0"/>
                <a:ea typeface="ＭＳ Ｐゴシック" pitchFamily="-84" charset="-128"/>
              </a:defRPr>
            </a:lvl5pPr>
            <a:lvl6pPr marL="2514600" indent="-228600" algn="ctr" eaLnBrk="0" fontAlgn="base" hangingPunct="0">
              <a:spcBef>
                <a:spcPct val="0"/>
              </a:spcBef>
              <a:spcAft>
                <a:spcPct val="0"/>
              </a:spcAft>
              <a:defRPr sz="2400" b="1" u="sng">
                <a:solidFill>
                  <a:schemeClr val="tx1"/>
                </a:solidFill>
                <a:latin typeface="Times New Roman" pitchFamily="18" charset="0"/>
                <a:ea typeface="ＭＳ Ｐゴシック" pitchFamily="-84" charset="-128"/>
              </a:defRPr>
            </a:lvl6pPr>
            <a:lvl7pPr marL="2971800" indent="-228600" algn="ctr" eaLnBrk="0" fontAlgn="base" hangingPunct="0">
              <a:spcBef>
                <a:spcPct val="0"/>
              </a:spcBef>
              <a:spcAft>
                <a:spcPct val="0"/>
              </a:spcAft>
              <a:defRPr sz="2400" b="1" u="sng">
                <a:solidFill>
                  <a:schemeClr val="tx1"/>
                </a:solidFill>
                <a:latin typeface="Times New Roman" pitchFamily="18" charset="0"/>
                <a:ea typeface="ＭＳ Ｐゴシック" pitchFamily="-84" charset="-128"/>
              </a:defRPr>
            </a:lvl7pPr>
            <a:lvl8pPr marL="3429000" indent="-228600" algn="ctr" eaLnBrk="0" fontAlgn="base" hangingPunct="0">
              <a:spcBef>
                <a:spcPct val="0"/>
              </a:spcBef>
              <a:spcAft>
                <a:spcPct val="0"/>
              </a:spcAft>
              <a:defRPr sz="2400" b="1" u="sng">
                <a:solidFill>
                  <a:schemeClr val="tx1"/>
                </a:solidFill>
                <a:latin typeface="Times New Roman" pitchFamily="18" charset="0"/>
                <a:ea typeface="ＭＳ Ｐゴシック" pitchFamily="-84" charset="-128"/>
              </a:defRPr>
            </a:lvl8pPr>
            <a:lvl9pPr marL="3886200" indent="-228600" algn="ctr" eaLnBrk="0" fontAlgn="base" hangingPunct="0">
              <a:spcBef>
                <a:spcPct val="0"/>
              </a:spcBef>
              <a:spcAft>
                <a:spcPct val="0"/>
              </a:spcAft>
              <a:defRPr sz="2400" b="1" u="sng">
                <a:solidFill>
                  <a:schemeClr val="tx1"/>
                </a:solidFill>
                <a:latin typeface="Times New Roman" pitchFamily="18" charset="0"/>
                <a:ea typeface="ＭＳ Ｐゴシック" pitchFamily="-84" charset="-128"/>
              </a:defRPr>
            </a:lvl9pPr>
          </a:lstStyle>
          <a:p>
            <a:pPr algn="ctr"/>
            <a:r>
              <a:rPr lang="pt-BR" sz="3200" u="none" dirty="0">
                <a:solidFill>
                  <a:prstClr val="white"/>
                </a:solidFill>
                <a:latin typeface="Calibri" pitchFamily="34" charset="0"/>
                <a:cs typeface="Calibri" pitchFamily="34" charset="0"/>
              </a:rPr>
              <a:t>Os atores</a:t>
            </a:r>
          </a:p>
        </p:txBody>
      </p:sp>
    </p:spTree>
    <p:custDataLst>
      <p:tags r:id="rId1"/>
    </p:custDataLst>
    <p:extLst>
      <p:ext uri="{BB962C8B-B14F-4D97-AF65-F5344CB8AC3E}">
        <p14:creationId xmlns:p14="http://schemas.microsoft.com/office/powerpoint/2010/main" val="2114044024"/>
      </p:ext>
    </p:extLst>
  </p:cSld>
  <p:clrMapOvr>
    <a:masterClrMapping/>
  </p:clrMapOvr>
  <p:transition spd="med">
    <p:pull dir="ld"/>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Text Box 3"/>
          <p:cNvSpPr txBox="1">
            <a:spLocks noChangeArrowheads="1"/>
          </p:cNvSpPr>
          <p:nvPr/>
        </p:nvSpPr>
        <p:spPr bwMode="auto">
          <a:xfrm>
            <a:off x="4853940" y="1313026"/>
            <a:ext cx="4752529" cy="13234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wrap="square" anchor="ctr">
            <a:spAutoFit/>
          </a:bodyPr>
          <a:lstStyle>
            <a:lvl1pPr>
              <a:defRPr sz="3200" b="1">
                <a:solidFill>
                  <a:schemeClr val="tx1"/>
                </a:solidFill>
                <a:latin typeface="Times New Roman" pitchFamily="18" charset="0"/>
              </a:defRPr>
            </a:lvl1pPr>
            <a:lvl2pPr marL="742950" indent="-285750">
              <a:defRPr sz="3200" b="1">
                <a:solidFill>
                  <a:schemeClr val="tx1"/>
                </a:solidFill>
                <a:latin typeface="Times New Roman" pitchFamily="18" charset="0"/>
              </a:defRPr>
            </a:lvl2pPr>
            <a:lvl3pPr marL="1143000" indent="-228600">
              <a:defRPr sz="3200" b="1">
                <a:solidFill>
                  <a:schemeClr val="tx1"/>
                </a:solidFill>
                <a:latin typeface="Times New Roman" pitchFamily="18" charset="0"/>
              </a:defRPr>
            </a:lvl3pPr>
            <a:lvl4pPr marL="1600200" indent="-228600">
              <a:defRPr sz="3200" b="1">
                <a:solidFill>
                  <a:schemeClr val="tx1"/>
                </a:solidFill>
                <a:latin typeface="Times New Roman" pitchFamily="18" charset="0"/>
              </a:defRPr>
            </a:lvl4pPr>
            <a:lvl5pPr marL="2057400" indent="-228600">
              <a:defRPr sz="3200" b="1">
                <a:solidFill>
                  <a:schemeClr val="tx1"/>
                </a:solidFill>
                <a:latin typeface="Times New Roman" pitchFamily="18" charset="0"/>
              </a:defRPr>
            </a:lvl5pPr>
            <a:lvl6pPr marL="2514600" indent="-228600" algn="ctr" eaLnBrk="0" fontAlgn="base" hangingPunct="0">
              <a:spcBef>
                <a:spcPct val="0"/>
              </a:spcBef>
              <a:spcAft>
                <a:spcPct val="0"/>
              </a:spcAft>
              <a:defRPr sz="3200" b="1">
                <a:solidFill>
                  <a:schemeClr val="tx1"/>
                </a:solidFill>
                <a:latin typeface="Times New Roman" pitchFamily="18" charset="0"/>
              </a:defRPr>
            </a:lvl6pPr>
            <a:lvl7pPr marL="2971800" indent="-228600" algn="ctr" eaLnBrk="0" fontAlgn="base" hangingPunct="0">
              <a:spcBef>
                <a:spcPct val="0"/>
              </a:spcBef>
              <a:spcAft>
                <a:spcPct val="0"/>
              </a:spcAft>
              <a:defRPr sz="3200" b="1">
                <a:solidFill>
                  <a:schemeClr val="tx1"/>
                </a:solidFill>
                <a:latin typeface="Times New Roman" pitchFamily="18" charset="0"/>
              </a:defRPr>
            </a:lvl7pPr>
            <a:lvl8pPr marL="3429000" indent="-228600" algn="ctr" eaLnBrk="0" fontAlgn="base" hangingPunct="0">
              <a:spcBef>
                <a:spcPct val="0"/>
              </a:spcBef>
              <a:spcAft>
                <a:spcPct val="0"/>
              </a:spcAft>
              <a:defRPr sz="3200" b="1">
                <a:solidFill>
                  <a:schemeClr val="tx1"/>
                </a:solidFill>
                <a:latin typeface="Times New Roman" pitchFamily="18" charset="0"/>
              </a:defRPr>
            </a:lvl8pPr>
            <a:lvl9pPr marL="3886200" indent="-228600" algn="ctr" eaLnBrk="0" fontAlgn="base" hangingPunct="0">
              <a:spcBef>
                <a:spcPct val="0"/>
              </a:spcBef>
              <a:spcAft>
                <a:spcPct val="0"/>
              </a:spcAft>
              <a:defRPr sz="3200" b="1">
                <a:solidFill>
                  <a:schemeClr val="tx1"/>
                </a:solidFill>
                <a:latin typeface="Times New Roman" pitchFamily="18" charset="0"/>
              </a:defRPr>
            </a:lvl9pPr>
          </a:lstStyle>
          <a:p>
            <a:pPr algn="l">
              <a:buClr>
                <a:srgbClr val="336699"/>
              </a:buClr>
              <a:buFont typeface="Monotype Sorts" pitchFamily="2" charset="2"/>
              <a:buNone/>
            </a:pPr>
            <a:r>
              <a:rPr kumimoji="1" lang="pt-BR" sz="2000" dirty="0">
                <a:solidFill>
                  <a:srgbClr val="002060"/>
                </a:solidFill>
                <a:latin typeface="Calibri" pitchFamily="34" charset="0"/>
                <a:ea typeface="MS Mincho" pitchFamily="49" charset="-128"/>
                <a:cs typeface="Calibri" pitchFamily="34" charset="0"/>
              </a:rPr>
              <a:t>Pessoa a </a:t>
            </a:r>
            <a:r>
              <a:rPr kumimoji="1" lang="pt-BR" sz="2000" dirty="0">
                <a:solidFill>
                  <a:srgbClr val="002060"/>
                </a:solidFill>
                <a:latin typeface="Calibri" pitchFamily="34" charset="0"/>
                <a:ea typeface="MS Mincho" pitchFamily="49" charset="-128"/>
                <a:cs typeface="Calibri" pitchFamily="34" charset="0"/>
              </a:rPr>
              <a:t>quem é atribuída a responsabilidade geral sobre atividades </a:t>
            </a:r>
            <a:r>
              <a:rPr kumimoji="1" lang="pt-BR" sz="2000" dirty="0">
                <a:solidFill>
                  <a:srgbClr val="002060"/>
                </a:solidFill>
                <a:latin typeface="Calibri" pitchFamily="34" charset="0"/>
                <a:ea typeface="MS Mincho" pitchFamily="49" charset="-128"/>
                <a:cs typeface="Calibri" pitchFamily="34" charset="0"/>
              </a:rPr>
              <a:t>de </a:t>
            </a:r>
            <a:r>
              <a:rPr kumimoji="1" lang="pt-BR" sz="2000" dirty="0">
                <a:solidFill>
                  <a:srgbClr val="002060"/>
                </a:solidFill>
                <a:latin typeface="Calibri" pitchFamily="34" charset="0"/>
                <a:ea typeface="MS Mincho" pitchFamily="49" charset="-128"/>
                <a:cs typeface="Calibri" pitchFamily="34" charset="0"/>
              </a:rPr>
              <a:t>avaliação especificas </a:t>
            </a:r>
            <a:r>
              <a:rPr kumimoji="1" lang="pt-BR" sz="1800" dirty="0">
                <a:solidFill>
                  <a:srgbClr val="002060"/>
                </a:solidFill>
                <a:latin typeface="Calibri" pitchFamily="34" charset="0"/>
                <a:ea typeface="MS Mincho" pitchFamily="49" charset="-128"/>
                <a:cs typeface="Calibri" pitchFamily="34" charset="0"/>
              </a:rPr>
              <a:t>(ABNT NBR ISO/IEC 17011, 3.15</a:t>
            </a:r>
            <a:r>
              <a:rPr kumimoji="1" lang="pt-BR" sz="1800" dirty="0">
                <a:solidFill>
                  <a:srgbClr val="002060"/>
                </a:solidFill>
                <a:latin typeface="Calibri" pitchFamily="34" charset="0"/>
                <a:ea typeface="MS Mincho" pitchFamily="49" charset="-128"/>
                <a:cs typeface="Calibri" pitchFamily="34" charset="0"/>
              </a:rPr>
              <a:t>)</a:t>
            </a:r>
            <a:r>
              <a:rPr kumimoji="1" lang="pt-BR" sz="2000" dirty="0">
                <a:solidFill>
                  <a:srgbClr val="002060"/>
                </a:solidFill>
                <a:latin typeface="Calibri" pitchFamily="34" charset="0"/>
                <a:ea typeface="MS Mincho" pitchFamily="49" charset="-128"/>
                <a:cs typeface="Calibri" pitchFamily="34" charset="0"/>
              </a:rPr>
              <a:t>.</a:t>
            </a:r>
            <a:endParaRPr lang="pt-BR" sz="1600" dirty="0">
              <a:solidFill>
                <a:srgbClr val="002060"/>
              </a:solidFill>
              <a:latin typeface="Calibri" pitchFamily="34" charset="0"/>
              <a:cs typeface="Calibri" pitchFamily="34" charset="0"/>
            </a:endParaRPr>
          </a:p>
        </p:txBody>
      </p:sp>
      <p:sp>
        <p:nvSpPr>
          <p:cNvPr id="11" name="Text Box 3"/>
          <p:cNvSpPr txBox="1">
            <a:spLocks noChangeArrowheads="1"/>
          </p:cNvSpPr>
          <p:nvPr/>
        </p:nvSpPr>
        <p:spPr bwMode="auto">
          <a:xfrm>
            <a:off x="1703512" y="1333407"/>
            <a:ext cx="260251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wrap="square" anchor="ctr">
            <a:spAutoFit/>
            <a:scene3d>
              <a:camera prst="orthographicFront"/>
              <a:lightRig rig="balanced" dir="t">
                <a:rot lat="0" lon="0" rev="2100000"/>
              </a:lightRig>
            </a:scene3d>
            <a:sp3d extrusionH="57150" prstMaterial="metal">
              <a:bevelT w="38100" h="25400"/>
              <a:contourClr>
                <a:schemeClr val="bg2"/>
              </a:contourClr>
            </a:sp3d>
          </a:bodyPr>
          <a:lstStyle>
            <a:lvl1pPr>
              <a:defRPr sz="3200" b="1">
                <a:solidFill>
                  <a:schemeClr val="tx1"/>
                </a:solidFill>
                <a:latin typeface="Times New Roman" pitchFamily="18" charset="0"/>
              </a:defRPr>
            </a:lvl1pPr>
            <a:lvl2pPr marL="742950" indent="-285750">
              <a:defRPr sz="3200" b="1">
                <a:solidFill>
                  <a:schemeClr val="tx1"/>
                </a:solidFill>
                <a:latin typeface="Times New Roman" pitchFamily="18" charset="0"/>
              </a:defRPr>
            </a:lvl2pPr>
            <a:lvl3pPr marL="1143000" indent="-228600">
              <a:defRPr sz="3200" b="1">
                <a:solidFill>
                  <a:schemeClr val="tx1"/>
                </a:solidFill>
                <a:latin typeface="Times New Roman" pitchFamily="18" charset="0"/>
              </a:defRPr>
            </a:lvl3pPr>
            <a:lvl4pPr marL="1600200" indent="-228600">
              <a:defRPr sz="3200" b="1">
                <a:solidFill>
                  <a:schemeClr val="tx1"/>
                </a:solidFill>
                <a:latin typeface="Times New Roman" pitchFamily="18" charset="0"/>
              </a:defRPr>
            </a:lvl4pPr>
            <a:lvl5pPr marL="2057400" indent="-228600">
              <a:defRPr sz="3200" b="1">
                <a:solidFill>
                  <a:schemeClr val="tx1"/>
                </a:solidFill>
                <a:latin typeface="Times New Roman" pitchFamily="18" charset="0"/>
              </a:defRPr>
            </a:lvl5pPr>
            <a:lvl6pPr marL="2514600" indent="-228600" algn="ctr" eaLnBrk="0" fontAlgn="base" hangingPunct="0">
              <a:spcBef>
                <a:spcPct val="0"/>
              </a:spcBef>
              <a:spcAft>
                <a:spcPct val="0"/>
              </a:spcAft>
              <a:defRPr sz="3200" b="1">
                <a:solidFill>
                  <a:schemeClr val="tx1"/>
                </a:solidFill>
                <a:latin typeface="Times New Roman" pitchFamily="18" charset="0"/>
              </a:defRPr>
            </a:lvl6pPr>
            <a:lvl7pPr marL="2971800" indent="-228600" algn="ctr" eaLnBrk="0" fontAlgn="base" hangingPunct="0">
              <a:spcBef>
                <a:spcPct val="0"/>
              </a:spcBef>
              <a:spcAft>
                <a:spcPct val="0"/>
              </a:spcAft>
              <a:defRPr sz="3200" b="1">
                <a:solidFill>
                  <a:schemeClr val="tx1"/>
                </a:solidFill>
                <a:latin typeface="Times New Roman" pitchFamily="18" charset="0"/>
              </a:defRPr>
            </a:lvl7pPr>
            <a:lvl8pPr marL="3429000" indent="-228600" algn="ctr" eaLnBrk="0" fontAlgn="base" hangingPunct="0">
              <a:spcBef>
                <a:spcPct val="0"/>
              </a:spcBef>
              <a:spcAft>
                <a:spcPct val="0"/>
              </a:spcAft>
              <a:defRPr sz="3200" b="1">
                <a:solidFill>
                  <a:schemeClr val="tx1"/>
                </a:solidFill>
                <a:latin typeface="Times New Roman" pitchFamily="18" charset="0"/>
              </a:defRPr>
            </a:lvl8pPr>
            <a:lvl9pPr marL="3886200" indent="-228600" algn="ctr" eaLnBrk="0" fontAlgn="base" hangingPunct="0">
              <a:spcBef>
                <a:spcPct val="0"/>
              </a:spcBef>
              <a:spcAft>
                <a:spcPct val="0"/>
              </a:spcAft>
              <a:defRPr sz="3200" b="1">
                <a:solidFill>
                  <a:schemeClr val="tx1"/>
                </a:solidFill>
                <a:latin typeface="Times New Roman" pitchFamily="18" charset="0"/>
              </a:defRPr>
            </a:lvl9pPr>
          </a:lstStyle>
          <a:p>
            <a:pPr algn="l">
              <a:buClr>
                <a:srgbClr val="336699"/>
              </a:buClr>
              <a:buFont typeface="Monotype Sorts" pitchFamily="2" charset="2"/>
              <a:buNone/>
            </a:pPr>
            <a:r>
              <a:rPr kumimoji="1" lang="pt-BR" sz="2400" dirty="0">
                <a:ln w="50800"/>
                <a:solidFill>
                  <a:srgbClr val="002060"/>
                </a:solidFill>
                <a:latin typeface="Calibri" pitchFamily="34" charset="0"/>
                <a:ea typeface="MS Mincho" pitchFamily="49" charset="-128"/>
                <a:cs typeface="Calibri" pitchFamily="34" charset="0"/>
              </a:rPr>
              <a:t>AVALIADOR LÍDER</a:t>
            </a:r>
            <a:endParaRPr lang="pt-BR" sz="1800" dirty="0">
              <a:ln w="50800"/>
              <a:solidFill>
                <a:srgbClr val="002060"/>
              </a:solidFill>
              <a:latin typeface="Calibri" pitchFamily="34" charset="0"/>
              <a:cs typeface="Calibri" pitchFamily="34" charset="0"/>
            </a:endParaRPr>
          </a:p>
        </p:txBody>
      </p:sp>
      <p:sp>
        <p:nvSpPr>
          <p:cNvPr id="2" name="Seta para a direita 1"/>
          <p:cNvSpPr/>
          <p:nvPr/>
        </p:nvSpPr>
        <p:spPr bwMode="auto">
          <a:xfrm>
            <a:off x="4429245" y="1448822"/>
            <a:ext cx="360040" cy="230833"/>
          </a:xfrm>
          <a:prstGeom prst="rightArrow">
            <a:avLst/>
          </a:prstGeom>
          <a:solidFill>
            <a:srgbClr val="000066"/>
          </a:solidFill>
          <a:ln>
            <a:headEnd type="none" w="sm" len="sm"/>
            <a:tailEnd type="none" w="sm" len="sm"/>
          </a:ln>
        </p:spPr>
        <p:style>
          <a:lnRef idx="0">
            <a:schemeClr val="accent3"/>
          </a:lnRef>
          <a:fillRef idx="3">
            <a:schemeClr val="accent3"/>
          </a:fillRef>
          <a:effectRef idx="3">
            <a:schemeClr val="accent3"/>
          </a:effectRef>
          <a:fontRef idx="minor">
            <a:schemeClr val="lt1"/>
          </a:fontRef>
        </p:style>
        <p:txBody>
          <a:bodyPr vert="horz" wrap="none" lIns="91440" tIns="45720" rIns="91440" bIns="45720" numCol="1" rtlCol="0" anchor="ctr" anchorCtr="0" compatLnSpc="1">
            <a:prstTxWarp prst="textNoShape">
              <a:avLst/>
            </a:prstTxWarp>
          </a:bodyPr>
          <a:lstStyle/>
          <a:p>
            <a:pPr algn="ctr" eaLnBrk="0" fontAlgn="base" hangingPunct="0">
              <a:spcBef>
                <a:spcPct val="0"/>
              </a:spcBef>
              <a:spcAft>
                <a:spcPct val="0"/>
              </a:spcAft>
            </a:pPr>
            <a:endParaRPr lang="en-US" sz="3200" b="1" dirty="0">
              <a:solidFill>
                <a:schemeClr val="tx1"/>
              </a:solidFill>
              <a:latin typeface="Times New Roman"/>
            </a:endParaRPr>
          </a:p>
        </p:txBody>
      </p:sp>
      <p:sp>
        <p:nvSpPr>
          <p:cNvPr id="12" name="Text Box 3"/>
          <p:cNvSpPr txBox="1">
            <a:spLocks noChangeArrowheads="1"/>
          </p:cNvSpPr>
          <p:nvPr/>
        </p:nvSpPr>
        <p:spPr bwMode="auto">
          <a:xfrm>
            <a:off x="4891899" y="2636969"/>
            <a:ext cx="5634025"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wrap="square" anchor="ctr">
            <a:spAutoFit/>
          </a:bodyPr>
          <a:lstStyle>
            <a:lvl1pPr>
              <a:defRPr sz="3200" b="1">
                <a:solidFill>
                  <a:schemeClr val="tx1"/>
                </a:solidFill>
                <a:latin typeface="Times New Roman" pitchFamily="18" charset="0"/>
              </a:defRPr>
            </a:lvl1pPr>
            <a:lvl2pPr marL="742950" indent="-285750">
              <a:defRPr sz="3200" b="1">
                <a:solidFill>
                  <a:schemeClr val="tx1"/>
                </a:solidFill>
                <a:latin typeface="Times New Roman" pitchFamily="18" charset="0"/>
              </a:defRPr>
            </a:lvl2pPr>
            <a:lvl3pPr marL="1143000" indent="-228600">
              <a:defRPr sz="3200" b="1">
                <a:solidFill>
                  <a:schemeClr val="tx1"/>
                </a:solidFill>
                <a:latin typeface="Times New Roman" pitchFamily="18" charset="0"/>
              </a:defRPr>
            </a:lvl3pPr>
            <a:lvl4pPr marL="1600200" indent="-228600">
              <a:defRPr sz="3200" b="1">
                <a:solidFill>
                  <a:schemeClr val="tx1"/>
                </a:solidFill>
                <a:latin typeface="Times New Roman" pitchFamily="18" charset="0"/>
              </a:defRPr>
            </a:lvl4pPr>
            <a:lvl5pPr marL="2057400" indent="-228600">
              <a:defRPr sz="3200" b="1">
                <a:solidFill>
                  <a:schemeClr val="tx1"/>
                </a:solidFill>
                <a:latin typeface="Times New Roman" pitchFamily="18" charset="0"/>
              </a:defRPr>
            </a:lvl5pPr>
            <a:lvl6pPr marL="2514600" indent="-228600" algn="ctr" eaLnBrk="0" fontAlgn="base" hangingPunct="0">
              <a:spcBef>
                <a:spcPct val="0"/>
              </a:spcBef>
              <a:spcAft>
                <a:spcPct val="0"/>
              </a:spcAft>
              <a:defRPr sz="3200" b="1">
                <a:solidFill>
                  <a:schemeClr val="tx1"/>
                </a:solidFill>
                <a:latin typeface="Times New Roman" pitchFamily="18" charset="0"/>
              </a:defRPr>
            </a:lvl6pPr>
            <a:lvl7pPr marL="2971800" indent="-228600" algn="ctr" eaLnBrk="0" fontAlgn="base" hangingPunct="0">
              <a:spcBef>
                <a:spcPct val="0"/>
              </a:spcBef>
              <a:spcAft>
                <a:spcPct val="0"/>
              </a:spcAft>
              <a:defRPr sz="3200" b="1">
                <a:solidFill>
                  <a:schemeClr val="tx1"/>
                </a:solidFill>
                <a:latin typeface="Times New Roman" pitchFamily="18" charset="0"/>
              </a:defRPr>
            </a:lvl7pPr>
            <a:lvl8pPr marL="3429000" indent="-228600" algn="ctr" eaLnBrk="0" fontAlgn="base" hangingPunct="0">
              <a:spcBef>
                <a:spcPct val="0"/>
              </a:spcBef>
              <a:spcAft>
                <a:spcPct val="0"/>
              </a:spcAft>
              <a:defRPr sz="3200" b="1">
                <a:solidFill>
                  <a:schemeClr val="tx1"/>
                </a:solidFill>
                <a:latin typeface="Times New Roman" pitchFamily="18" charset="0"/>
              </a:defRPr>
            </a:lvl8pPr>
            <a:lvl9pPr marL="3886200" indent="-228600" algn="ctr" eaLnBrk="0" fontAlgn="base" hangingPunct="0">
              <a:spcBef>
                <a:spcPct val="0"/>
              </a:spcBef>
              <a:spcAft>
                <a:spcPct val="0"/>
              </a:spcAft>
              <a:defRPr sz="3200" b="1">
                <a:solidFill>
                  <a:schemeClr val="tx1"/>
                </a:solidFill>
                <a:latin typeface="Times New Roman" pitchFamily="18" charset="0"/>
              </a:defRPr>
            </a:lvl9pPr>
          </a:lstStyle>
          <a:p>
            <a:pPr algn="l">
              <a:buClr>
                <a:srgbClr val="336699"/>
              </a:buClr>
              <a:buFont typeface="Monotype Sorts" pitchFamily="2" charset="2"/>
              <a:buNone/>
            </a:pPr>
            <a:r>
              <a:rPr kumimoji="1" lang="pt-BR" sz="2000" dirty="0">
                <a:solidFill>
                  <a:srgbClr val="002060"/>
                </a:solidFill>
                <a:latin typeface="Calibri" pitchFamily="34" charset="0"/>
                <a:ea typeface="MS Mincho" pitchFamily="49" charset="-128"/>
                <a:cs typeface="Calibri" pitchFamily="34" charset="0"/>
              </a:rPr>
              <a:t>Pessoa autorizada </a:t>
            </a:r>
            <a:r>
              <a:rPr kumimoji="1" lang="pt-BR" sz="2000" dirty="0">
                <a:solidFill>
                  <a:srgbClr val="002060"/>
                </a:solidFill>
                <a:latin typeface="Calibri" pitchFamily="34" charset="0"/>
                <a:ea typeface="MS Mincho" pitchFamily="49" charset="-128"/>
                <a:cs typeface="Calibri" pitchFamily="34" charset="0"/>
              </a:rPr>
              <a:t>a realizar </a:t>
            </a:r>
            <a:r>
              <a:rPr kumimoji="1" lang="pt-BR" sz="2000" dirty="0">
                <a:solidFill>
                  <a:srgbClr val="002060"/>
                </a:solidFill>
                <a:latin typeface="Calibri" pitchFamily="34" charset="0"/>
                <a:ea typeface="MS Mincho" pitchFamily="49" charset="-128"/>
                <a:cs typeface="Calibri" pitchFamily="34" charset="0"/>
              </a:rPr>
              <a:t>algumas </a:t>
            </a:r>
            <a:r>
              <a:rPr kumimoji="1" lang="pt-BR" sz="2000" dirty="0">
                <a:solidFill>
                  <a:srgbClr val="002060"/>
                </a:solidFill>
                <a:latin typeface="Calibri" pitchFamily="34" charset="0"/>
                <a:ea typeface="MS Mincho" pitchFamily="49" charset="-128"/>
                <a:cs typeface="Calibri" pitchFamily="34" charset="0"/>
              </a:rPr>
              <a:t>das funções de um </a:t>
            </a:r>
            <a:r>
              <a:rPr kumimoji="1" lang="pt-BR" sz="2000" dirty="0">
                <a:solidFill>
                  <a:srgbClr val="002060"/>
                </a:solidFill>
                <a:latin typeface="Calibri" pitchFamily="34" charset="0"/>
                <a:ea typeface="MS Mincho" pitchFamily="49" charset="-128"/>
                <a:cs typeface="Calibri" pitchFamily="34" charset="0"/>
              </a:rPr>
              <a:t>AL, em situações específicas, no </a:t>
            </a:r>
            <a:r>
              <a:rPr kumimoji="1" lang="pt-BR" sz="2000" dirty="0">
                <a:solidFill>
                  <a:srgbClr val="002060"/>
                </a:solidFill>
                <a:latin typeface="Calibri" pitchFamily="34" charset="0"/>
                <a:ea typeface="MS Mincho" pitchFamily="49" charset="-128"/>
                <a:cs typeface="Calibri" pitchFamily="34" charset="0"/>
              </a:rPr>
              <a:t>processo de avaliação (</a:t>
            </a:r>
            <a:r>
              <a:rPr kumimoji="1" lang="pt-BR" sz="1800" dirty="0">
                <a:solidFill>
                  <a:srgbClr val="002060"/>
                </a:solidFill>
                <a:latin typeface="Calibri" pitchFamily="34" charset="0"/>
                <a:ea typeface="MS Mincho" pitchFamily="49" charset="-128"/>
                <a:cs typeface="Calibri" pitchFamily="34" charset="0"/>
              </a:rPr>
              <a:t>DOQ-CGCRE-020</a:t>
            </a:r>
            <a:r>
              <a:rPr kumimoji="1" lang="pt-BR" sz="2000" dirty="0">
                <a:solidFill>
                  <a:srgbClr val="002060"/>
                </a:solidFill>
                <a:latin typeface="Calibri" pitchFamily="34" charset="0"/>
                <a:ea typeface="MS Mincho" pitchFamily="49" charset="-128"/>
                <a:cs typeface="Calibri" pitchFamily="34" charset="0"/>
              </a:rPr>
              <a:t>). </a:t>
            </a:r>
          </a:p>
        </p:txBody>
      </p:sp>
      <p:sp>
        <p:nvSpPr>
          <p:cNvPr id="13" name="Text Box 3"/>
          <p:cNvSpPr txBox="1">
            <a:spLocks noChangeArrowheads="1"/>
          </p:cNvSpPr>
          <p:nvPr/>
        </p:nvSpPr>
        <p:spPr bwMode="auto">
          <a:xfrm>
            <a:off x="1646715" y="2636465"/>
            <a:ext cx="278253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wrap="square" anchor="ctr">
            <a:spAutoFit/>
            <a:scene3d>
              <a:camera prst="orthographicFront"/>
              <a:lightRig rig="balanced" dir="t">
                <a:rot lat="0" lon="0" rev="2100000"/>
              </a:lightRig>
            </a:scene3d>
            <a:sp3d extrusionH="57150" prstMaterial="metal">
              <a:bevelT w="38100" h="25400"/>
              <a:contourClr>
                <a:schemeClr val="bg2"/>
              </a:contourClr>
            </a:sp3d>
          </a:bodyPr>
          <a:lstStyle>
            <a:lvl1pPr>
              <a:defRPr sz="3200" b="1">
                <a:solidFill>
                  <a:schemeClr val="tx1"/>
                </a:solidFill>
                <a:latin typeface="Times New Roman" pitchFamily="18" charset="0"/>
              </a:defRPr>
            </a:lvl1pPr>
            <a:lvl2pPr marL="742950" indent="-285750">
              <a:defRPr sz="3200" b="1">
                <a:solidFill>
                  <a:schemeClr val="tx1"/>
                </a:solidFill>
                <a:latin typeface="Times New Roman" pitchFamily="18" charset="0"/>
              </a:defRPr>
            </a:lvl2pPr>
            <a:lvl3pPr marL="1143000" indent="-228600">
              <a:defRPr sz="3200" b="1">
                <a:solidFill>
                  <a:schemeClr val="tx1"/>
                </a:solidFill>
                <a:latin typeface="Times New Roman" pitchFamily="18" charset="0"/>
              </a:defRPr>
            </a:lvl3pPr>
            <a:lvl4pPr marL="1600200" indent="-228600">
              <a:defRPr sz="3200" b="1">
                <a:solidFill>
                  <a:schemeClr val="tx1"/>
                </a:solidFill>
                <a:latin typeface="Times New Roman" pitchFamily="18" charset="0"/>
              </a:defRPr>
            </a:lvl4pPr>
            <a:lvl5pPr marL="2057400" indent="-228600">
              <a:defRPr sz="3200" b="1">
                <a:solidFill>
                  <a:schemeClr val="tx1"/>
                </a:solidFill>
                <a:latin typeface="Times New Roman" pitchFamily="18" charset="0"/>
              </a:defRPr>
            </a:lvl5pPr>
            <a:lvl6pPr marL="2514600" indent="-228600" algn="ctr" eaLnBrk="0" fontAlgn="base" hangingPunct="0">
              <a:spcBef>
                <a:spcPct val="0"/>
              </a:spcBef>
              <a:spcAft>
                <a:spcPct val="0"/>
              </a:spcAft>
              <a:defRPr sz="3200" b="1">
                <a:solidFill>
                  <a:schemeClr val="tx1"/>
                </a:solidFill>
                <a:latin typeface="Times New Roman" pitchFamily="18" charset="0"/>
              </a:defRPr>
            </a:lvl6pPr>
            <a:lvl7pPr marL="2971800" indent="-228600" algn="ctr" eaLnBrk="0" fontAlgn="base" hangingPunct="0">
              <a:spcBef>
                <a:spcPct val="0"/>
              </a:spcBef>
              <a:spcAft>
                <a:spcPct val="0"/>
              </a:spcAft>
              <a:defRPr sz="3200" b="1">
                <a:solidFill>
                  <a:schemeClr val="tx1"/>
                </a:solidFill>
                <a:latin typeface="Times New Roman" pitchFamily="18" charset="0"/>
              </a:defRPr>
            </a:lvl7pPr>
            <a:lvl8pPr marL="3429000" indent="-228600" algn="ctr" eaLnBrk="0" fontAlgn="base" hangingPunct="0">
              <a:spcBef>
                <a:spcPct val="0"/>
              </a:spcBef>
              <a:spcAft>
                <a:spcPct val="0"/>
              </a:spcAft>
              <a:defRPr sz="3200" b="1">
                <a:solidFill>
                  <a:schemeClr val="tx1"/>
                </a:solidFill>
                <a:latin typeface="Times New Roman" pitchFamily="18" charset="0"/>
              </a:defRPr>
            </a:lvl8pPr>
            <a:lvl9pPr marL="3886200" indent="-228600" algn="ctr" eaLnBrk="0" fontAlgn="base" hangingPunct="0">
              <a:spcBef>
                <a:spcPct val="0"/>
              </a:spcBef>
              <a:spcAft>
                <a:spcPct val="0"/>
              </a:spcAft>
              <a:defRPr sz="3200" b="1">
                <a:solidFill>
                  <a:schemeClr val="tx1"/>
                </a:solidFill>
                <a:latin typeface="Times New Roman" pitchFamily="18" charset="0"/>
              </a:defRPr>
            </a:lvl9pPr>
          </a:lstStyle>
          <a:p>
            <a:pPr algn="l">
              <a:buClr>
                <a:srgbClr val="336699"/>
              </a:buClr>
              <a:buFont typeface="Monotype Sorts" pitchFamily="2" charset="2"/>
              <a:buNone/>
            </a:pPr>
            <a:r>
              <a:rPr kumimoji="1" lang="pt-BR" sz="2400" dirty="0">
                <a:ln w="50800"/>
                <a:solidFill>
                  <a:srgbClr val="002060"/>
                </a:solidFill>
                <a:latin typeface="Calibri" pitchFamily="34" charset="0"/>
                <a:ea typeface="MS Mincho" pitchFamily="49" charset="-128"/>
                <a:cs typeface="Calibri" pitchFamily="34" charset="0"/>
              </a:rPr>
              <a:t>AVALIADOR SÊNIOR</a:t>
            </a:r>
            <a:endParaRPr lang="pt-BR" sz="1800" dirty="0">
              <a:ln w="50800"/>
              <a:solidFill>
                <a:srgbClr val="002060"/>
              </a:solidFill>
              <a:latin typeface="Calibri" pitchFamily="34" charset="0"/>
              <a:cs typeface="Calibri" pitchFamily="34" charset="0"/>
            </a:endParaRPr>
          </a:p>
        </p:txBody>
      </p:sp>
      <p:sp>
        <p:nvSpPr>
          <p:cNvPr id="14" name="Seta para a direita 13"/>
          <p:cNvSpPr/>
          <p:nvPr/>
        </p:nvSpPr>
        <p:spPr bwMode="auto">
          <a:xfrm>
            <a:off x="4439816" y="2763582"/>
            <a:ext cx="360040" cy="230833"/>
          </a:xfrm>
          <a:prstGeom prst="rightArrow">
            <a:avLst/>
          </a:prstGeom>
          <a:solidFill>
            <a:srgbClr val="000066"/>
          </a:solidFill>
          <a:ln>
            <a:headEnd type="none" w="sm" len="sm"/>
            <a:tailEnd type="none" w="sm" len="sm"/>
          </a:ln>
        </p:spPr>
        <p:style>
          <a:lnRef idx="0">
            <a:schemeClr val="accent3"/>
          </a:lnRef>
          <a:fillRef idx="3">
            <a:schemeClr val="accent3"/>
          </a:fillRef>
          <a:effectRef idx="3">
            <a:schemeClr val="accent3"/>
          </a:effectRef>
          <a:fontRef idx="minor">
            <a:schemeClr val="lt1"/>
          </a:fontRef>
        </p:style>
        <p:txBody>
          <a:bodyPr vert="horz" wrap="none" lIns="91440" tIns="45720" rIns="91440" bIns="45720" numCol="1" rtlCol="0" anchor="ctr" anchorCtr="0" compatLnSpc="1">
            <a:prstTxWarp prst="textNoShape">
              <a:avLst/>
            </a:prstTxWarp>
          </a:bodyPr>
          <a:lstStyle/>
          <a:p>
            <a:pPr algn="ctr" eaLnBrk="0" fontAlgn="base" hangingPunct="0">
              <a:spcBef>
                <a:spcPct val="0"/>
              </a:spcBef>
              <a:spcAft>
                <a:spcPct val="0"/>
              </a:spcAft>
            </a:pPr>
            <a:endParaRPr lang="en-US" sz="3200" b="1" dirty="0">
              <a:solidFill>
                <a:schemeClr val="tx1"/>
              </a:solidFill>
              <a:latin typeface="Times New Roman"/>
            </a:endParaRPr>
          </a:p>
        </p:txBody>
      </p:sp>
      <p:sp>
        <p:nvSpPr>
          <p:cNvPr id="15" name="Text Box 3"/>
          <p:cNvSpPr txBox="1">
            <a:spLocks noChangeArrowheads="1"/>
          </p:cNvSpPr>
          <p:nvPr/>
        </p:nvSpPr>
        <p:spPr bwMode="auto">
          <a:xfrm>
            <a:off x="4853940" y="3678172"/>
            <a:ext cx="5634025"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wrap="square" anchor="ctr">
            <a:spAutoFit/>
          </a:bodyPr>
          <a:lstStyle>
            <a:lvl1pPr>
              <a:defRPr sz="3200" b="1">
                <a:solidFill>
                  <a:schemeClr val="tx1"/>
                </a:solidFill>
                <a:latin typeface="Times New Roman" pitchFamily="18" charset="0"/>
              </a:defRPr>
            </a:lvl1pPr>
            <a:lvl2pPr marL="742950" indent="-285750">
              <a:defRPr sz="3200" b="1">
                <a:solidFill>
                  <a:schemeClr val="tx1"/>
                </a:solidFill>
                <a:latin typeface="Times New Roman" pitchFamily="18" charset="0"/>
              </a:defRPr>
            </a:lvl2pPr>
            <a:lvl3pPr marL="1143000" indent="-228600">
              <a:defRPr sz="3200" b="1">
                <a:solidFill>
                  <a:schemeClr val="tx1"/>
                </a:solidFill>
                <a:latin typeface="Times New Roman" pitchFamily="18" charset="0"/>
              </a:defRPr>
            </a:lvl3pPr>
            <a:lvl4pPr marL="1600200" indent="-228600">
              <a:defRPr sz="3200" b="1">
                <a:solidFill>
                  <a:schemeClr val="tx1"/>
                </a:solidFill>
                <a:latin typeface="Times New Roman" pitchFamily="18" charset="0"/>
              </a:defRPr>
            </a:lvl4pPr>
            <a:lvl5pPr marL="2057400" indent="-228600">
              <a:defRPr sz="3200" b="1">
                <a:solidFill>
                  <a:schemeClr val="tx1"/>
                </a:solidFill>
                <a:latin typeface="Times New Roman" pitchFamily="18" charset="0"/>
              </a:defRPr>
            </a:lvl5pPr>
            <a:lvl6pPr marL="2514600" indent="-228600" algn="ctr" eaLnBrk="0" fontAlgn="base" hangingPunct="0">
              <a:spcBef>
                <a:spcPct val="0"/>
              </a:spcBef>
              <a:spcAft>
                <a:spcPct val="0"/>
              </a:spcAft>
              <a:defRPr sz="3200" b="1">
                <a:solidFill>
                  <a:schemeClr val="tx1"/>
                </a:solidFill>
                <a:latin typeface="Times New Roman" pitchFamily="18" charset="0"/>
              </a:defRPr>
            </a:lvl6pPr>
            <a:lvl7pPr marL="2971800" indent="-228600" algn="ctr" eaLnBrk="0" fontAlgn="base" hangingPunct="0">
              <a:spcBef>
                <a:spcPct val="0"/>
              </a:spcBef>
              <a:spcAft>
                <a:spcPct val="0"/>
              </a:spcAft>
              <a:defRPr sz="3200" b="1">
                <a:solidFill>
                  <a:schemeClr val="tx1"/>
                </a:solidFill>
                <a:latin typeface="Times New Roman" pitchFamily="18" charset="0"/>
              </a:defRPr>
            </a:lvl7pPr>
            <a:lvl8pPr marL="3429000" indent="-228600" algn="ctr" eaLnBrk="0" fontAlgn="base" hangingPunct="0">
              <a:spcBef>
                <a:spcPct val="0"/>
              </a:spcBef>
              <a:spcAft>
                <a:spcPct val="0"/>
              </a:spcAft>
              <a:defRPr sz="3200" b="1">
                <a:solidFill>
                  <a:schemeClr val="tx1"/>
                </a:solidFill>
                <a:latin typeface="Times New Roman" pitchFamily="18" charset="0"/>
              </a:defRPr>
            </a:lvl8pPr>
            <a:lvl9pPr marL="3886200" indent="-228600" algn="ctr" eaLnBrk="0" fontAlgn="base" hangingPunct="0">
              <a:spcBef>
                <a:spcPct val="0"/>
              </a:spcBef>
              <a:spcAft>
                <a:spcPct val="0"/>
              </a:spcAft>
              <a:defRPr sz="3200" b="1">
                <a:solidFill>
                  <a:schemeClr val="tx1"/>
                </a:solidFill>
                <a:latin typeface="Times New Roman" pitchFamily="18" charset="0"/>
              </a:defRPr>
            </a:lvl9pPr>
          </a:lstStyle>
          <a:p>
            <a:pPr algn="l">
              <a:buClr>
                <a:srgbClr val="336699"/>
              </a:buClr>
              <a:buFont typeface="Monotype Sorts" pitchFamily="2" charset="2"/>
              <a:buNone/>
            </a:pPr>
            <a:r>
              <a:rPr kumimoji="1" lang="pt-BR" sz="2000" dirty="0">
                <a:solidFill>
                  <a:srgbClr val="002060"/>
                </a:solidFill>
                <a:latin typeface="Calibri" pitchFamily="34" charset="0"/>
                <a:ea typeface="MS Mincho" pitchFamily="49" charset="-128"/>
                <a:cs typeface="Calibri" pitchFamily="34" charset="0"/>
              </a:rPr>
              <a:t>Pessoa que pode realizar</a:t>
            </a:r>
            <a:r>
              <a:rPr kumimoji="1" lang="pt-BR" sz="2000" dirty="0">
                <a:solidFill>
                  <a:srgbClr val="002060"/>
                </a:solidFill>
                <a:latin typeface="Calibri" pitchFamily="34" charset="0"/>
                <a:ea typeface="MS Mincho" pitchFamily="49" charset="-128"/>
                <a:cs typeface="Calibri" pitchFamily="34" charset="0"/>
              </a:rPr>
              <a:t>, sozinho ou </a:t>
            </a:r>
            <a:r>
              <a:rPr kumimoji="1" lang="pt-BR" sz="2000" dirty="0">
                <a:solidFill>
                  <a:srgbClr val="002060"/>
                </a:solidFill>
                <a:latin typeface="Calibri" pitchFamily="34" charset="0"/>
                <a:ea typeface="MS Mincho" pitchFamily="49" charset="-128"/>
                <a:cs typeface="Calibri" pitchFamily="34" charset="0"/>
              </a:rPr>
              <a:t>como </a:t>
            </a:r>
            <a:r>
              <a:rPr kumimoji="1" lang="pt-BR" sz="2000" dirty="0">
                <a:solidFill>
                  <a:srgbClr val="002060"/>
                </a:solidFill>
                <a:latin typeface="Calibri" pitchFamily="34" charset="0"/>
                <a:ea typeface="MS Mincho" pitchFamily="49" charset="-128"/>
                <a:cs typeface="Calibri" pitchFamily="34" charset="0"/>
              </a:rPr>
              <a:t>parte de uma equipe de avaliação, a avaliação de um </a:t>
            </a:r>
            <a:r>
              <a:rPr kumimoji="1" lang="pt-BR" sz="2000" dirty="0">
                <a:solidFill>
                  <a:srgbClr val="002060"/>
                </a:solidFill>
                <a:latin typeface="Calibri" pitchFamily="34" charset="0"/>
                <a:ea typeface="MS Mincho" pitchFamily="49" charset="-128"/>
                <a:cs typeface="Calibri" pitchFamily="34" charset="0"/>
              </a:rPr>
              <a:t>OAC (</a:t>
            </a:r>
            <a:r>
              <a:rPr kumimoji="1" lang="pt-BR" sz="1800" dirty="0">
                <a:solidFill>
                  <a:srgbClr val="002060"/>
                </a:solidFill>
                <a:latin typeface="Calibri" pitchFamily="34" charset="0"/>
                <a:ea typeface="MS Mincho" pitchFamily="49" charset="-128"/>
                <a:cs typeface="Calibri" pitchFamily="34" charset="0"/>
              </a:rPr>
              <a:t>ABNT </a:t>
            </a:r>
            <a:r>
              <a:rPr kumimoji="1" lang="pt-BR" sz="1800" dirty="0">
                <a:solidFill>
                  <a:srgbClr val="002060"/>
                </a:solidFill>
                <a:latin typeface="Calibri" pitchFamily="34" charset="0"/>
                <a:ea typeface="MS Mincho" pitchFamily="49" charset="-128"/>
                <a:cs typeface="Calibri" pitchFamily="34" charset="0"/>
              </a:rPr>
              <a:t>NBR ISO/IEC 17011, 3.8</a:t>
            </a:r>
            <a:r>
              <a:rPr kumimoji="1" lang="pt-BR" sz="2000" dirty="0">
                <a:solidFill>
                  <a:srgbClr val="002060"/>
                </a:solidFill>
                <a:latin typeface="Calibri" pitchFamily="34" charset="0"/>
                <a:ea typeface="MS Mincho" pitchFamily="49" charset="-128"/>
                <a:cs typeface="Calibri" pitchFamily="34" charset="0"/>
              </a:rPr>
              <a:t>).</a:t>
            </a:r>
          </a:p>
        </p:txBody>
      </p:sp>
      <p:sp>
        <p:nvSpPr>
          <p:cNvPr id="16" name="Text Box 3"/>
          <p:cNvSpPr txBox="1">
            <a:spLocks noChangeArrowheads="1"/>
          </p:cNvSpPr>
          <p:nvPr/>
        </p:nvSpPr>
        <p:spPr bwMode="auto">
          <a:xfrm>
            <a:off x="1696723" y="3694974"/>
            <a:ext cx="278253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wrap="square" anchor="ctr">
            <a:spAutoFit/>
            <a:scene3d>
              <a:camera prst="orthographicFront"/>
              <a:lightRig rig="balanced" dir="t">
                <a:rot lat="0" lon="0" rev="2100000"/>
              </a:lightRig>
            </a:scene3d>
            <a:sp3d extrusionH="57150" prstMaterial="metal">
              <a:bevelT w="38100" h="25400"/>
              <a:contourClr>
                <a:schemeClr val="bg2"/>
              </a:contourClr>
            </a:sp3d>
          </a:bodyPr>
          <a:lstStyle>
            <a:lvl1pPr>
              <a:defRPr sz="3200" b="1">
                <a:solidFill>
                  <a:schemeClr val="tx1"/>
                </a:solidFill>
                <a:latin typeface="Times New Roman" pitchFamily="18" charset="0"/>
              </a:defRPr>
            </a:lvl1pPr>
            <a:lvl2pPr marL="742950" indent="-285750">
              <a:defRPr sz="3200" b="1">
                <a:solidFill>
                  <a:schemeClr val="tx1"/>
                </a:solidFill>
                <a:latin typeface="Times New Roman" pitchFamily="18" charset="0"/>
              </a:defRPr>
            </a:lvl2pPr>
            <a:lvl3pPr marL="1143000" indent="-228600">
              <a:defRPr sz="3200" b="1">
                <a:solidFill>
                  <a:schemeClr val="tx1"/>
                </a:solidFill>
                <a:latin typeface="Times New Roman" pitchFamily="18" charset="0"/>
              </a:defRPr>
            </a:lvl3pPr>
            <a:lvl4pPr marL="1600200" indent="-228600">
              <a:defRPr sz="3200" b="1">
                <a:solidFill>
                  <a:schemeClr val="tx1"/>
                </a:solidFill>
                <a:latin typeface="Times New Roman" pitchFamily="18" charset="0"/>
              </a:defRPr>
            </a:lvl4pPr>
            <a:lvl5pPr marL="2057400" indent="-228600">
              <a:defRPr sz="3200" b="1">
                <a:solidFill>
                  <a:schemeClr val="tx1"/>
                </a:solidFill>
                <a:latin typeface="Times New Roman" pitchFamily="18" charset="0"/>
              </a:defRPr>
            </a:lvl5pPr>
            <a:lvl6pPr marL="2514600" indent="-228600" algn="ctr" eaLnBrk="0" fontAlgn="base" hangingPunct="0">
              <a:spcBef>
                <a:spcPct val="0"/>
              </a:spcBef>
              <a:spcAft>
                <a:spcPct val="0"/>
              </a:spcAft>
              <a:defRPr sz="3200" b="1">
                <a:solidFill>
                  <a:schemeClr val="tx1"/>
                </a:solidFill>
                <a:latin typeface="Times New Roman" pitchFamily="18" charset="0"/>
              </a:defRPr>
            </a:lvl6pPr>
            <a:lvl7pPr marL="2971800" indent="-228600" algn="ctr" eaLnBrk="0" fontAlgn="base" hangingPunct="0">
              <a:spcBef>
                <a:spcPct val="0"/>
              </a:spcBef>
              <a:spcAft>
                <a:spcPct val="0"/>
              </a:spcAft>
              <a:defRPr sz="3200" b="1">
                <a:solidFill>
                  <a:schemeClr val="tx1"/>
                </a:solidFill>
                <a:latin typeface="Times New Roman" pitchFamily="18" charset="0"/>
              </a:defRPr>
            </a:lvl7pPr>
            <a:lvl8pPr marL="3429000" indent="-228600" algn="ctr" eaLnBrk="0" fontAlgn="base" hangingPunct="0">
              <a:spcBef>
                <a:spcPct val="0"/>
              </a:spcBef>
              <a:spcAft>
                <a:spcPct val="0"/>
              </a:spcAft>
              <a:defRPr sz="3200" b="1">
                <a:solidFill>
                  <a:schemeClr val="tx1"/>
                </a:solidFill>
                <a:latin typeface="Times New Roman" pitchFamily="18" charset="0"/>
              </a:defRPr>
            </a:lvl8pPr>
            <a:lvl9pPr marL="3886200" indent="-228600" algn="ctr" eaLnBrk="0" fontAlgn="base" hangingPunct="0">
              <a:spcBef>
                <a:spcPct val="0"/>
              </a:spcBef>
              <a:spcAft>
                <a:spcPct val="0"/>
              </a:spcAft>
              <a:defRPr sz="3200" b="1">
                <a:solidFill>
                  <a:schemeClr val="tx1"/>
                </a:solidFill>
                <a:latin typeface="Times New Roman" pitchFamily="18" charset="0"/>
              </a:defRPr>
            </a:lvl9pPr>
          </a:lstStyle>
          <a:p>
            <a:pPr algn="l">
              <a:buClr>
                <a:srgbClr val="336699"/>
              </a:buClr>
              <a:buFont typeface="Monotype Sorts" pitchFamily="2" charset="2"/>
              <a:buNone/>
            </a:pPr>
            <a:r>
              <a:rPr kumimoji="1" lang="pt-BR" sz="2400" dirty="0">
                <a:ln w="50800"/>
                <a:solidFill>
                  <a:srgbClr val="002060"/>
                </a:solidFill>
                <a:latin typeface="Calibri" pitchFamily="34" charset="0"/>
                <a:ea typeface="MS Mincho" pitchFamily="49" charset="-128"/>
                <a:cs typeface="Calibri" pitchFamily="34" charset="0"/>
              </a:rPr>
              <a:t>AVALIADOR</a:t>
            </a:r>
            <a:endParaRPr lang="pt-BR" sz="1800" dirty="0">
              <a:ln w="50800"/>
              <a:solidFill>
                <a:srgbClr val="002060"/>
              </a:solidFill>
              <a:latin typeface="Calibri" pitchFamily="34" charset="0"/>
              <a:cs typeface="Calibri" pitchFamily="34" charset="0"/>
            </a:endParaRPr>
          </a:p>
        </p:txBody>
      </p:sp>
      <p:sp>
        <p:nvSpPr>
          <p:cNvPr id="17" name="Seta para a direita 16"/>
          <p:cNvSpPr/>
          <p:nvPr/>
        </p:nvSpPr>
        <p:spPr bwMode="auto">
          <a:xfrm>
            <a:off x="4386096" y="3810390"/>
            <a:ext cx="360040" cy="230833"/>
          </a:xfrm>
          <a:prstGeom prst="rightArrow">
            <a:avLst/>
          </a:prstGeom>
          <a:solidFill>
            <a:srgbClr val="000066"/>
          </a:solidFill>
          <a:ln>
            <a:headEnd type="none" w="sm" len="sm"/>
            <a:tailEnd type="none" w="sm" len="sm"/>
          </a:ln>
        </p:spPr>
        <p:style>
          <a:lnRef idx="0">
            <a:schemeClr val="accent3"/>
          </a:lnRef>
          <a:fillRef idx="3">
            <a:schemeClr val="accent3"/>
          </a:fillRef>
          <a:effectRef idx="3">
            <a:schemeClr val="accent3"/>
          </a:effectRef>
          <a:fontRef idx="minor">
            <a:schemeClr val="lt1"/>
          </a:fontRef>
        </p:style>
        <p:txBody>
          <a:bodyPr vert="horz" wrap="none" lIns="91440" tIns="45720" rIns="91440" bIns="45720" numCol="1" rtlCol="0" anchor="ctr" anchorCtr="0" compatLnSpc="1">
            <a:prstTxWarp prst="textNoShape">
              <a:avLst/>
            </a:prstTxWarp>
          </a:bodyPr>
          <a:lstStyle/>
          <a:p>
            <a:pPr algn="ctr" eaLnBrk="0" fontAlgn="base" hangingPunct="0">
              <a:spcBef>
                <a:spcPct val="0"/>
              </a:spcBef>
              <a:spcAft>
                <a:spcPct val="0"/>
              </a:spcAft>
            </a:pPr>
            <a:endParaRPr lang="en-US" sz="3200" b="1" dirty="0">
              <a:solidFill>
                <a:schemeClr val="tx1"/>
              </a:solidFill>
              <a:latin typeface="Times New Roman"/>
            </a:endParaRPr>
          </a:p>
        </p:txBody>
      </p:sp>
      <p:sp>
        <p:nvSpPr>
          <p:cNvPr id="18" name="Text Box 3"/>
          <p:cNvSpPr txBox="1">
            <a:spLocks noChangeArrowheads="1"/>
          </p:cNvSpPr>
          <p:nvPr/>
        </p:nvSpPr>
        <p:spPr bwMode="auto">
          <a:xfrm>
            <a:off x="4871863" y="4708333"/>
            <a:ext cx="5634025" cy="19389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wrap="square" anchor="ctr">
            <a:spAutoFit/>
          </a:bodyPr>
          <a:lstStyle>
            <a:lvl1pPr>
              <a:defRPr sz="3200" b="1">
                <a:solidFill>
                  <a:schemeClr val="tx1"/>
                </a:solidFill>
                <a:latin typeface="Times New Roman" pitchFamily="18" charset="0"/>
              </a:defRPr>
            </a:lvl1pPr>
            <a:lvl2pPr marL="742950" indent="-285750">
              <a:defRPr sz="3200" b="1">
                <a:solidFill>
                  <a:schemeClr val="tx1"/>
                </a:solidFill>
                <a:latin typeface="Times New Roman" pitchFamily="18" charset="0"/>
              </a:defRPr>
            </a:lvl2pPr>
            <a:lvl3pPr marL="1143000" indent="-228600">
              <a:defRPr sz="3200" b="1">
                <a:solidFill>
                  <a:schemeClr val="tx1"/>
                </a:solidFill>
                <a:latin typeface="Times New Roman" pitchFamily="18" charset="0"/>
              </a:defRPr>
            </a:lvl3pPr>
            <a:lvl4pPr marL="1600200" indent="-228600">
              <a:defRPr sz="3200" b="1">
                <a:solidFill>
                  <a:schemeClr val="tx1"/>
                </a:solidFill>
                <a:latin typeface="Times New Roman" pitchFamily="18" charset="0"/>
              </a:defRPr>
            </a:lvl4pPr>
            <a:lvl5pPr marL="2057400" indent="-228600">
              <a:defRPr sz="3200" b="1">
                <a:solidFill>
                  <a:schemeClr val="tx1"/>
                </a:solidFill>
                <a:latin typeface="Times New Roman" pitchFamily="18" charset="0"/>
              </a:defRPr>
            </a:lvl5pPr>
            <a:lvl6pPr marL="2514600" indent="-228600" algn="ctr" eaLnBrk="0" fontAlgn="base" hangingPunct="0">
              <a:spcBef>
                <a:spcPct val="0"/>
              </a:spcBef>
              <a:spcAft>
                <a:spcPct val="0"/>
              </a:spcAft>
              <a:defRPr sz="3200" b="1">
                <a:solidFill>
                  <a:schemeClr val="tx1"/>
                </a:solidFill>
                <a:latin typeface="Times New Roman" pitchFamily="18" charset="0"/>
              </a:defRPr>
            </a:lvl6pPr>
            <a:lvl7pPr marL="2971800" indent="-228600" algn="ctr" eaLnBrk="0" fontAlgn="base" hangingPunct="0">
              <a:spcBef>
                <a:spcPct val="0"/>
              </a:spcBef>
              <a:spcAft>
                <a:spcPct val="0"/>
              </a:spcAft>
              <a:defRPr sz="3200" b="1">
                <a:solidFill>
                  <a:schemeClr val="tx1"/>
                </a:solidFill>
                <a:latin typeface="Times New Roman" pitchFamily="18" charset="0"/>
              </a:defRPr>
            </a:lvl7pPr>
            <a:lvl8pPr marL="3429000" indent="-228600" algn="ctr" eaLnBrk="0" fontAlgn="base" hangingPunct="0">
              <a:spcBef>
                <a:spcPct val="0"/>
              </a:spcBef>
              <a:spcAft>
                <a:spcPct val="0"/>
              </a:spcAft>
              <a:defRPr sz="3200" b="1">
                <a:solidFill>
                  <a:schemeClr val="tx1"/>
                </a:solidFill>
                <a:latin typeface="Times New Roman" pitchFamily="18" charset="0"/>
              </a:defRPr>
            </a:lvl8pPr>
            <a:lvl9pPr marL="3886200" indent="-228600" algn="ctr" eaLnBrk="0" fontAlgn="base" hangingPunct="0">
              <a:spcBef>
                <a:spcPct val="0"/>
              </a:spcBef>
              <a:spcAft>
                <a:spcPct val="0"/>
              </a:spcAft>
              <a:defRPr sz="3200" b="1">
                <a:solidFill>
                  <a:schemeClr val="tx1"/>
                </a:solidFill>
                <a:latin typeface="Times New Roman" pitchFamily="18" charset="0"/>
              </a:defRPr>
            </a:lvl9pPr>
          </a:lstStyle>
          <a:p>
            <a:pPr>
              <a:buClr>
                <a:srgbClr val="336699"/>
              </a:buClr>
            </a:pPr>
            <a:r>
              <a:rPr kumimoji="1" lang="pt-BR" sz="2000" dirty="0">
                <a:solidFill>
                  <a:srgbClr val="990000"/>
                </a:solidFill>
                <a:latin typeface="Calibri" pitchFamily="34" charset="0"/>
                <a:ea typeface="MS Mincho" pitchFamily="49" charset="-128"/>
                <a:cs typeface="Calibri" pitchFamily="34" charset="0"/>
              </a:rPr>
              <a:t>pessoa que fornece o conhecimento específico referente ao escopo de acreditação a ser avaliado (ABNT NBR ISO/IEC 17011, 3.12). </a:t>
            </a:r>
            <a:r>
              <a:rPr kumimoji="1" lang="pt-BR" sz="2000" dirty="0">
                <a:solidFill>
                  <a:srgbClr val="990000"/>
                </a:solidFill>
                <a:latin typeface="Calibri" pitchFamily="34" charset="0"/>
                <a:ea typeface="MS Mincho" pitchFamily="49" charset="-128"/>
                <a:cs typeface="Calibri" pitchFamily="34" charset="0"/>
              </a:rPr>
              <a:t>Também pode ser um avaliador nas primeiras etapas de qualificação</a:t>
            </a:r>
            <a:r>
              <a:rPr kumimoji="1" lang="pt-BR" sz="2000" dirty="0">
                <a:solidFill>
                  <a:srgbClr val="000066"/>
                </a:solidFill>
                <a:latin typeface="Calibri" pitchFamily="34" charset="0"/>
                <a:ea typeface="MS Mincho" pitchFamily="49" charset="-128"/>
                <a:cs typeface="Calibri" pitchFamily="34" charset="0"/>
              </a:rPr>
              <a:t>. Atua com supervisão direta do avaliador líder ou outro avaliador técnico.</a:t>
            </a:r>
            <a:endParaRPr kumimoji="1" lang="pt-BR" sz="2000" dirty="0">
              <a:solidFill>
                <a:srgbClr val="000066"/>
              </a:solidFill>
              <a:latin typeface="Calibri" pitchFamily="34" charset="0"/>
              <a:ea typeface="MS Mincho" pitchFamily="49" charset="-128"/>
              <a:cs typeface="Calibri" pitchFamily="34" charset="0"/>
            </a:endParaRPr>
          </a:p>
        </p:txBody>
      </p:sp>
      <p:sp>
        <p:nvSpPr>
          <p:cNvPr id="19" name="Text Box 3"/>
          <p:cNvSpPr txBox="1">
            <a:spLocks noChangeArrowheads="1"/>
          </p:cNvSpPr>
          <p:nvPr/>
        </p:nvSpPr>
        <p:spPr bwMode="auto">
          <a:xfrm>
            <a:off x="1720565" y="4919009"/>
            <a:ext cx="278253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wrap="square" anchor="ctr">
            <a:spAutoFit/>
            <a:scene3d>
              <a:camera prst="orthographicFront"/>
              <a:lightRig rig="balanced" dir="t">
                <a:rot lat="0" lon="0" rev="2100000"/>
              </a:lightRig>
            </a:scene3d>
            <a:sp3d extrusionH="57150" prstMaterial="metal">
              <a:bevelT w="38100" h="25400"/>
              <a:contourClr>
                <a:schemeClr val="bg2"/>
              </a:contourClr>
            </a:sp3d>
          </a:bodyPr>
          <a:lstStyle>
            <a:lvl1pPr>
              <a:defRPr sz="3200" b="1">
                <a:solidFill>
                  <a:schemeClr val="tx1"/>
                </a:solidFill>
                <a:latin typeface="Times New Roman" pitchFamily="18" charset="0"/>
              </a:defRPr>
            </a:lvl1pPr>
            <a:lvl2pPr marL="742950" indent="-285750">
              <a:defRPr sz="3200" b="1">
                <a:solidFill>
                  <a:schemeClr val="tx1"/>
                </a:solidFill>
                <a:latin typeface="Times New Roman" pitchFamily="18" charset="0"/>
              </a:defRPr>
            </a:lvl2pPr>
            <a:lvl3pPr marL="1143000" indent="-228600">
              <a:defRPr sz="3200" b="1">
                <a:solidFill>
                  <a:schemeClr val="tx1"/>
                </a:solidFill>
                <a:latin typeface="Times New Roman" pitchFamily="18" charset="0"/>
              </a:defRPr>
            </a:lvl3pPr>
            <a:lvl4pPr marL="1600200" indent="-228600">
              <a:defRPr sz="3200" b="1">
                <a:solidFill>
                  <a:schemeClr val="tx1"/>
                </a:solidFill>
                <a:latin typeface="Times New Roman" pitchFamily="18" charset="0"/>
              </a:defRPr>
            </a:lvl4pPr>
            <a:lvl5pPr marL="2057400" indent="-228600">
              <a:defRPr sz="3200" b="1">
                <a:solidFill>
                  <a:schemeClr val="tx1"/>
                </a:solidFill>
                <a:latin typeface="Times New Roman" pitchFamily="18" charset="0"/>
              </a:defRPr>
            </a:lvl5pPr>
            <a:lvl6pPr marL="2514600" indent="-228600" algn="ctr" eaLnBrk="0" fontAlgn="base" hangingPunct="0">
              <a:spcBef>
                <a:spcPct val="0"/>
              </a:spcBef>
              <a:spcAft>
                <a:spcPct val="0"/>
              </a:spcAft>
              <a:defRPr sz="3200" b="1">
                <a:solidFill>
                  <a:schemeClr val="tx1"/>
                </a:solidFill>
                <a:latin typeface="Times New Roman" pitchFamily="18" charset="0"/>
              </a:defRPr>
            </a:lvl6pPr>
            <a:lvl7pPr marL="2971800" indent="-228600" algn="ctr" eaLnBrk="0" fontAlgn="base" hangingPunct="0">
              <a:spcBef>
                <a:spcPct val="0"/>
              </a:spcBef>
              <a:spcAft>
                <a:spcPct val="0"/>
              </a:spcAft>
              <a:defRPr sz="3200" b="1">
                <a:solidFill>
                  <a:schemeClr val="tx1"/>
                </a:solidFill>
                <a:latin typeface="Times New Roman" pitchFamily="18" charset="0"/>
              </a:defRPr>
            </a:lvl7pPr>
            <a:lvl8pPr marL="3429000" indent="-228600" algn="ctr" eaLnBrk="0" fontAlgn="base" hangingPunct="0">
              <a:spcBef>
                <a:spcPct val="0"/>
              </a:spcBef>
              <a:spcAft>
                <a:spcPct val="0"/>
              </a:spcAft>
              <a:defRPr sz="3200" b="1">
                <a:solidFill>
                  <a:schemeClr val="tx1"/>
                </a:solidFill>
                <a:latin typeface="Times New Roman" pitchFamily="18" charset="0"/>
              </a:defRPr>
            </a:lvl8pPr>
            <a:lvl9pPr marL="3886200" indent="-228600" algn="ctr" eaLnBrk="0" fontAlgn="base" hangingPunct="0">
              <a:spcBef>
                <a:spcPct val="0"/>
              </a:spcBef>
              <a:spcAft>
                <a:spcPct val="0"/>
              </a:spcAft>
              <a:defRPr sz="3200" b="1">
                <a:solidFill>
                  <a:schemeClr val="tx1"/>
                </a:solidFill>
                <a:latin typeface="Times New Roman" pitchFamily="18" charset="0"/>
              </a:defRPr>
            </a:lvl9pPr>
          </a:lstStyle>
          <a:p>
            <a:pPr algn="l">
              <a:buClr>
                <a:srgbClr val="336699"/>
              </a:buClr>
              <a:buFont typeface="Monotype Sorts" pitchFamily="2" charset="2"/>
              <a:buNone/>
            </a:pPr>
            <a:r>
              <a:rPr kumimoji="1" lang="pt-BR" sz="2400" dirty="0">
                <a:ln w="50800"/>
                <a:solidFill>
                  <a:srgbClr val="003366"/>
                </a:solidFill>
                <a:latin typeface="Calibri" pitchFamily="34" charset="0"/>
                <a:ea typeface="MS Mincho" pitchFamily="49" charset="-128"/>
                <a:cs typeface="Calibri" pitchFamily="34" charset="0"/>
              </a:rPr>
              <a:t>ESPECIALISTA</a:t>
            </a:r>
            <a:endParaRPr lang="pt-BR" sz="1800" dirty="0">
              <a:ln w="50800"/>
              <a:solidFill>
                <a:srgbClr val="003366"/>
              </a:solidFill>
              <a:latin typeface="Calibri" pitchFamily="34" charset="0"/>
              <a:cs typeface="Calibri" pitchFamily="34" charset="0"/>
            </a:endParaRPr>
          </a:p>
        </p:txBody>
      </p:sp>
      <p:sp>
        <p:nvSpPr>
          <p:cNvPr id="20" name="Seta para a direita 19"/>
          <p:cNvSpPr/>
          <p:nvPr/>
        </p:nvSpPr>
        <p:spPr bwMode="auto">
          <a:xfrm>
            <a:off x="4384485" y="5034424"/>
            <a:ext cx="360040" cy="230833"/>
          </a:xfrm>
          <a:prstGeom prst="rightArrow">
            <a:avLst/>
          </a:prstGeom>
          <a:solidFill>
            <a:srgbClr val="000066"/>
          </a:solidFill>
          <a:ln>
            <a:headEnd type="none" w="sm" len="sm"/>
            <a:tailEnd type="none" w="sm" len="sm"/>
          </a:ln>
        </p:spPr>
        <p:style>
          <a:lnRef idx="0">
            <a:schemeClr val="accent3"/>
          </a:lnRef>
          <a:fillRef idx="3">
            <a:schemeClr val="accent3"/>
          </a:fillRef>
          <a:effectRef idx="3">
            <a:schemeClr val="accent3"/>
          </a:effectRef>
          <a:fontRef idx="minor">
            <a:schemeClr val="lt1"/>
          </a:fontRef>
        </p:style>
        <p:txBody>
          <a:bodyPr vert="horz" wrap="none" lIns="91440" tIns="45720" rIns="91440" bIns="45720" numCol="1" rtlCol="0" anchor="ctr" anchorCtr="0" compatLnSpc="1">
            <a:prstTxWarp prst="textNoShape">
              <a:avLst/>
            </a:prstTxWarp>
          </a:bodyPr>
          <a:lstStyle/>
          <a:p>
            <a:pPr algn="ctr" eaLnBrk="0" fontAlgn="base" hangingPunct="0">
              <a:spcBef>
                <a:spcPct val="0"/>
              </a:spcBef>
              <a:spcAft>
                <a:spcPct val="0"/>
              </a:spcAft>
            </a:pPr>
            <a:endParaRPr lang="en-US" sz="3200" b="1" dirty="0">
              <a:solidFill>
                <a:srgbClr val="000066"/>
              </a:solidFill>
              <a:latin typeface="Times New Roman"/>
            </a:endParaRPr>
          </a:p>
        </p:txBody>
      </p:sp>
    </p:spTree>
    <p:custDataLst>
      <p:tags r:id="rId1"/>
    </p:custDataLst>
    <p:extLst>
      <p:ext uri="{BB962C8B-B14F-4D97-AF65-F5344CB8AC3E}">
        <p14:creationId xmlns:p14="http://schemas.microsoft.com/office/powerpoint/2010/main" val="825350714"/>
      </p:ext>
    </p:extLst>
  </p:cSld>
  <p:clrMapOvr>
    <a:masterClrMapping/>
  </p:clrMapOvr>
  <p:transition spd="med">
    <p:pull dir="ld"/>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8" name="Picture 4" descr="http://drnatiris.pt/wp-content/uploads/2014/01/cha-1.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08213" y="1228726"/>
            <a:ext cx="8439150" cy="5629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339" name="Picture 2" descr="http://t3.gstatic.com/images?q=tbn:ANd9GcTS3e3Vj_C86B7qzpZ_FO1vA-A--SzKuSorcb5-Xm1ngrvlJ0MU"/>
          <p:cNvPicPr>
            <a:picLocks noChangeAspect="1" noChangeArrowheads="1"/>
          </p:cNvPicPr>
          <p:nvPr/>
        </p:nvPicPr>
        <p:blipFill>
          <a:blip r:embed="rId4">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1685925" y="1320800"/>
            <a:ext cx="4070350" cy="2051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ustDataLst>
      <p:tags r:id="rId1"/>
    </p:custDataLst>
    <p:extLst>
      <p:ext uri="{BB962C8B-B14F-4D97-AF65-F5344CB8AC3E}">
        <p14:creationId xmlns:p14="http://schemas.microsoft.com/office/powerpoint/2010/main" val="3820017608"/>
      </p:ext>
    </p:extLst>
  </p:cSld>
  <p:clrMapOvr>
    <a:masterClrMapping/>
  </p:clrMapOvr>
  <p:transition spd="med">
    <p:pull dir="ld"/>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tângulo de cantos arredondados 2"/>
          <p:cNvSpPr>
            <a:spLocks noChangeArrowheads="1"/>
          </p:cNvSpPr>
          <p:nvPr/>
        </p:nvSpPr>
        <p:spPr bwMode="auto">
          <a:xfrm>
            <a:off x="1847851" y="1238250"/>
            <a:ext cx="8424863" cy="706438"/>
          </a:xfrm>
          <a:prstGeom prst="roundRect">
            <a:avLst>
              <a:gd name="adj" fmla="val 16667"/>
            </a:avLst>
          </a:prstGeom>
          <a:solidFill>
            <a:srgbClr val="003366"/>
          </a:solidFill>
          <a:ln w="12700">
            <a:solidFill>
              <a:srgbClr val="FFFFCC"/>
            </a:solidFill>
            <a:round/>
            <a:headEnd type="none" w="sm" len="sm"/>
            <a:tailEnd type="none" w="sm" len="sm"/>
          </a:ln>
        </p:spPr>
        <p:txBody>
          <a:bodyPr wrap="none" anchor="ctr"/>
          <a:lstStyle/>
          <a:p>
            <a:pPr algn="ctr" eaLnBrk="0" hangingPunct="0"/>
            <a:endParaRPr lang="en-US" sz="2400" u="sng">
              <a:solidFill>
                <a:srgbClr val="FFFFFF"/>
              </a:solidFill>
            </a:endParaRPr>
          </a:p>
        </p:txBody>
      </p:sp>
      <p:sp>
        <p:nvSpPr>
          <p:cNvPr id="15363" name="CaixaDeTexto 2"/>
          <p:cNvSpPr txBox="1">
            <a:spLocks noChangeArrowheads="1"/>
          </p:cNvSpPr>
          <p:nvPr/>
        </p:nvSpPr>
        <p:spPr bwMode="auto">
          <a:xfrm>
            <a:off x="3953645" y="1330325"/>
            <a:ext cx="4214873"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3200" b="1">
                <a:solidFill>
                  <a:schemeClr val="tx1"/>
                </a:solidFill>
                <a:latin typeface="Times New Roman" pitchFamily="18" charset="0"/>
              </a:defRPr>
            </a:lvl1pPr>
            <a:lvl2pPr marL="742950" indent="-285750" eaLnBrk="0" hangingPunct="0">
              <a:defRPr sz="3200" b="1">
                <a:solidFill>
                  <a:schemeClr val="tx1"/>
                </a:solidFill>
                <a:latin typeface="Times New Roman" pitchFamily="18" charset="0"/>
              </a:defRPr>
            </a:lvl2pPr>
            <a:lvl3pPr marL="1143000" indent="-228600" eaLnBrk="0" hangingPunct="0">
              <a:defRPr sz="3200" b="1">
                <a:solidFill>
                  <a:schemeClr val="tx1"/>
                </a:solidFill>
                <a:latin typeface="Times New Roman" pitchFamily="18" charset="0"/>
              </a:defRPr>
            </a:lvl3pPr>
            <a:lvl4pPr marL="1600200" indent="-228600" eaLnBrk="0" hangingPunct="0">
              <a:defRPr sz="3200" b="1">
                <a:solidFill>
                  <a:schemeClr val="tx1"/>
                </a:solidFill>
                <a:latin typeface="Times New Roman" pitchFamily="18" charset="0"/>
              </a:defRPr>
            </a:lvl4pPr>
            <a:lvl5pPr marL="2057400" indent="-228600" eaLnBrk="0" hangingPunct="0">
              <a:defRPr sz="3200" b="1">
                <a:solidFill>
                  <a:schemeClr val="tx1"/>
                </a:solidFill>
                <a:latin typeface="Times New Roman" pitchFamily="18" charset="0"/>
              </a:defRPr>
            </a:lvl5pPr>
            <a:lvl6pPr marL="2514600" indent="-228600" eaLnBrk="0" fontAlgn="base" hangingPunct="0">
              <a:spcBef>
                <a:spcPct val="0"/>
              </a:spcBef>
              <a:spcAft>
                <a:spcPct val="0"/>
              </a:spcAft>
              <a:defRPr sz="3200" b="1">
                <a:solidFill>
                  <a:schemeClr val="tx1"/>
                </a:solidFill>
                <a:latin typeface="Times New Roman" pitchFamily="18" charset="0"/>
              </a:defRPr>
            </a:lvl6pPr>
            <a:lvl7pPr marL="2971800" indent="-228600" eaLnBrk="0" fontAlgn="base" hangingPunct="0">
              <a:spcBef>
                <a:spcPct val="0"/>
              </a:spcBef>
              <a:spcAft>
                <a:spcPct val="0"/>
              </a:spcAft>
              <a:defRPr sz="3200" b="1">
                <a:solidFill>
                  <a:schemeClr val="tx1"/>
                </a:solidFill>
                <a:latin typeface="Times New Roman" pitchFamily="18" charset="0"/>
              </a:defRPr>
            </a:lvl7pPr>
            <a:lvl8pPr marL="3429000" indent="-228600" eaLnBrk="0" fontAlgn="base" hangingPunct="0">
              <a:spcBef>
                <a:spcPct val="0"/>
              </a:spcBef>
              <a:spcAft>
                <a:spcPct val="0"/>
              </a:spcAft>
              <a:defRPr sz="3200" b="1">
                <a:solidFill>
                  <a:schemeClr val="tx1"/>
                </a:solidFill>
                <a:latin typeface="Times New Roman" pitchFamily="18" charset="0"/>
              </a:defRPr>
            </a:lvl8pPr>
            <a:lvl9pPr marL="3886200" indent="-228600" eaLnBrk="0" fontAlgn="base" hangingPunct="0">
              <a:spcBef>
                <a:spcPct val="0"/>
              </a:spcBef>
              <a:spcAft>
                <a:spcPct val="0"/>
              </a:spcAft>
              <a:defRPr sz="3200" b="1">
                <a:solidFill>
                  <a:schemeClr val="tx1"/>
                </a:solidFill>
                <a:latin typeface="Times New Roman" pitchFamily="18" charset="0"/>
              </a:defRPr>
            </a:lvl9pPr>
          </a:lstStyle>
          <a:p>
            <a:pPr algn="ctr"/>
            <a:r>
              <a:rPr lang="pt-BR" sz="2800" dirty="0">
                <a:solidFill>
                  <a:srgbClr val="FFFFFF"/>
                </a:solidFill>
                <a:latin typeface="Calibri" pitchFamily="34" charset="0"/>
                <a:ea typeface="ＭＳ Ｐゴシック" pitchFamily="34" charset="-128"/>
                <a:cs typeface="Calibri" pitchFamily="34" charset="0"/>
              </a:rPr>
              <a:t>PARA ASSEGURAR O CHÁ...</a:t>
            </a:r>
            <a:endParaRPr lang="pt-BR" sz="2800" dirty="0">
              <a:solidFill>
                <a:srgbClr val="FFFFFF"/>
              </a:solidFill>
              <a:latin typeface="Calibri" pitchFamily="34" charset="0"/>
              <a:ea typeface="ＭＳ Ｐゴシック" pitchFamily="34" charset="-128"/>
              <a:cs typeface="Calibri" pitchFamily="34" charset="0"/>
            </a:endParaRPr>
          </a:p>
        </p:txBody>
      </p:sp>
      <p:pic>
        <p:nvPicPr>
          <p:cNvPr id="15364" name="Picture 6"/>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93939" y="2227263"/>
            <a:ext cx="7470775" cy="408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pic>
    </p:spTree>
    <p:custDataLst>
      <p:tags r:id="rId1"/>
    </p:custDataLst>
    <p:extLst>
      <p:ext uri="{BB962C8B-B14F-4D97-AF65-F5344CB8AC3E}">
        <p14:creationId xmlns:p14="http://schemas.microsoft.com/office/powerpoint/2010/main" val="3148560851"/>
      </p:ext>
    </p:extLst>
  </p:cSld>
  <p:clrMapOvr>
    <a:masterClrMapping/>
  </p:clrMapOvr>
  <p:transition spd="med">
    <p:pull dir="ld"/>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Text Box 2"/>
          <p:cNvSpPr txBox="1">
            <a:spLocks noChangeArrowheads="1"/>
          </p:cNvSpPr>
          <p:nvPr/>
        </p:nvSpPr>
        <p:spPr bwMode="auto">
          <a:xfrm>
            <a:off x="1847851" y="2238376"/>
            <a:ext cx="8569325"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a:spAutoFit/>
          </a:bodyPr>
          <a:lstStyle>
            <a:lvl1pPr marL="361950" indent="-361950" eaLnBrk="0" hangingPunct="0">
              <a:tabLst>
                <a:tab pos="171450" algn="l"/>
              </a:tabLst>
              <a:defRPr sz="3200" b="1">
                <a:solidFill>
                  <a:schemeClr val="tx1"/>
                </a:solidFill>
                <a:latin typeface="Times New Roman" pitchFamily="18" charset="0"/>
              </a:defRPr>
            </a:lvl1pPr>
            <a:lvl2pPr marL="742950" indent="-285750" eaLnBrk="0" hangingPunct="0">
              <a:tabLst>
                <a:tab pos="171450" algn="l"/>
              </a:tabLst>
              <a:defRPr sz="3200" b="1">
                <a:solidFill>
                  <a:schemeClr val="tx1"/>
                </a:solidFill>
                <a:latin typeface="Times New Roman" pitchFamily="18" charset="0"/>
              </a:defRPr>
            </a:lvl2pPr>
            <a:lvl3pPr marL="1143000" indent="-228600" eaLnBrk="0" hangingPunct="0">
              <a:tabLst>
                <a:tab pos="171450" algn="l"/>
              </a:tabLst>
              <a:defRPr sz="3200" b="1">
                <a:solidFill>
                  <a:schemeClr val="tx1"/>
                </a:solidFill>
                <a:latin typeface="Times New Roman" pitchFamily="18" charset="0"/>
              </a:defRPr>
            </a:lvl3pPr>
            <a:lvl4pPr marL="1600200" indent="-228600" eaLnBrk="0" hangingPunct="0">
              <a:tabLst>
                <a:tab pos="171450" algn="l"/>
              </a:tabLst>
              <a:defRPr sz="3200" b="1">
                <a:solidFill>
                  <a:schemeClr val="tx1"/>
                </a:solidFill>
                <a:latin typeface="Times New Roman" pitchFamily="18" charset="0"/>
              </a:defRPr>
            </a:lvl4pPr>
            <a:lvl5pPr marL="2057400" indent="-228600" eaLnBrk="0" hangingPunct="0">
              <a:tabLst>
                <a:tab pos="171450" algn="l"/>
              </a:tabLst>
              <a:defRPr sz="3200" b="1">
                <a:solidFill>
                  <a:schemeClr val="tx1"/>
                </a:solidFill>
                <a:latin typeface="Times New Roman" pitchFamily="18" charset="0"/>
              </a:defRPr>
            </a:lvl5pPr>
            <a:lvl6pPr marL="2514600" indent="-228600" eaLnBrk="0" fontAlgn="base" hangingPunct="0">
              <a:spcBef>
                <a:spcPct val="0"/>
              </a:spcBef>
              <a:spcAft>
                <a:spcPct val="0"/>
              </a:spcAft>
              <a:tabLst>
                <a:tab pos="171450" algn="l"/>
              </a:tabLst>
              <a:defRPr sz="3200" b="1">
                <a:solidFill>
                  <a:schemeClr val="tx1"/>
                </a:solidFill>
                <a:latin typeface="Times New Roman" pitchFamily="18" charset="0"/>
              </a:defRPr>
            </a:lvl6pPr>
            <a:lvl7pPr marL="2971800" indent="-228600" eaLnBrk="0" fontAlgn="base" hangingPunct="0">
              <a:spcBef>
                <a:spcPct val="0"/>
              </a:spcBef>
              <a:spcAft>
                <a:spcPct val="0"/>
              </a:spcAft>
              <a:tabLst>
                <a:tab pos="171450" algn="l"/>
              </a:tabLst>
              <a:defRPr sz="3200" b="1">
                <a:solidFill>
                  <a:schemeClr val="tx1"/>
                </a:solidFill>
                <a:latin typeface="Times New Roman" pitchFamily="18" charset="0"/>
              </a:defRPr>
            </a:lvl7pPr>
            <a:lvl8pPr marL="3429000" indent="-228600" eaLnBrk="0" fontAlgn="base" hangingPunct="0">
              <a:spcBef>
                <a:spcPct val="0"/>
              </a:spcBef>
              <a:spcAft>
                <a:spcPct val="0"/>
              </a:spcAft>
              <a:tabLst>
                <a:tab pos="171450" algn="l"/>
              </a:tabLst>
              <a:defRPr sz="3200" b="1">
                <a:solidFill>
                  <a:schemeClr val="tx1"/>
                </a:solidFill>
                <a:latin typeface="Times New Roman" pitchFamily="18" charset="0"/>
              </a:defRPr>
            </a:lvl8pPr>
            <a:lvl9pPr marL="3886200" indent="-228600" eaLnBrk="0" fontAlgn="base" hangingPunct="0">
              <a:spcBef>
                <a:spcPct val="0"/>
              </a:spcBef>
              <a:spcAft>
                <a:spcPct val="0"/>
              </a:spcAft>
              <a:tabLst>
                <a:tab pos="171450" algn="l"/>
              </a:tabLst>
              <a:defRPr sz="3200" b="1">
                <a:solidFill>
                  <a:schemeClr val="tx1"/>
                </a:solidFill>
                <a:latin typeface="Times New Roman" pitchFamily="18" charset="0"/>
              </a:defRPr>
            </a:lvl9pPr>
          </a:lstStyle>
          <a:p>
            <a:pPr algn="just">
              <a:spcBef>
                <a:spcPct val="50000"/>
              </a:spcBef>
            </a:pPr>
            <a:r>
              <a:rPr lang="pt-BR" sz="2400">
                <a:solidFill>
                  <a:srgbClr val="002060"/>
                </a:solidFill>
                <a:latin typeface="Calibri" pitchFamily="34" charset="0"/>
                <a:ea typeface="ＭＳ Ｐゴシック" pitchFamily="34" charset="-128"/>
                <a:cs typeface="Calibri" pitchFamily="34" charset="0"/>
              </a:rPr>
              <a:t>A Cgcre deve assegurar que </a:t>
            </a:r>
            <a:r>
              <a:rPr lang="pt-BR" sz="2400">
                <a:solidFill>
                  <a:srgbClr val="990000"/>
                </a:solidFill>
                <a:latin typeface="Calibri" pitchFamily="34" charset="0"/>
                <a:ea typeface="ＭＳ Ｐゴシック" pitchFamily="34" charset="-128"/>
                <a:cs typeface="Calibri" pitchFamily="34" charset="0"/>
              </a:rPr>
              <a:t>avaliadores</a:t>
            </a:r>
            <a:r>
              <a:rPr lang="pt-BR" sz="2400">
                <a:solidFill>
                  <a:srgbClr val="002060"/>
                </a:solidFill>
                <a:latin typeface="Calibri" pitchFamily="34" charset="0"/>
                <a:ea typeface="ＭＳ Ｐゴシック" pitchFamily="34" charset="-128"/>
                <a:cs typeface="Calibri" pitchFamily="34" charset="0"/>
              </a:rPr>
              <a:t> e </a:t>
            </a:r>
            <a:r>
              <a:rPr lang="pt-BR" sz="2400">
                <a:solidFill>
                  <a:srgbClr val="990000"/>
                </a:solidFill>
                <a:latin typeface="Calibri" pitchFamily="34" charset="0"/>
                <a:ea typeface="ＭＳ Ｐゴシック" pitchFamily="34" charset="-128"/>
                <a:cs typeface="Calibri" pitchFamily="34" charset="0"/>
              </a:rPr>
              <a:t>especialistas:</a:t>
            </a:r>
          </a:p>
        </p:txBody>
      </p:sp>
      <p:sp>
        <p:nvSpPr>
          <p:cNvPr id="17411" name="Text Box 2"/>
          <p:cNvSpPr txBox="1">
            <a:spLocks noChangeArrowheads="1"/>
          </p:cNvSpPr>
          <p:nvPr/>
        </p:nvSpPr>
        <p:spPr bwMode="auto">
          <a:xfrm>
            <a:off x="1671639" y="2952750"/>
            <a:ext cx="5145087" cy="3786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a:spAutoFit/>
          </a:bodyPr>
          <a:lstStyle>
            <a:lvl1pPr marL="361950" indent="-361950" eaLnBrk="0" hangingPunct="0">
              <a:tabLst>
                <a:tab pos="171450" algn="l"/>
              </a:tabLst>
              <a:defRPr sz="3200" b="1">
                <a:solidFill>
                  <a:schemeClr val="tx1"/>
                </a:solidFill>
                <a:latin typeface="Times New Roman" pitchFamily="18" charset="0"/>
              </a:defRPr>
            </a:lvl1pPr>
            <a:lvl2pPr marL="742950" indent="-285750" eaLnBrk="0" hangingPunct="0">
              <a:tabLst>
                <a:tab pos="171450" algn="l"/>
              </a:tabLst>
              <a:defRPr sz="3200" b="1">
                <a:solidFill>
                  <a:schemeClr val="tx1"/>
                </a:solidFill>
                <a:latin typeface="Times New Roman" pitchFamily="18" charset="0"/>
              </a:defRPr>
            </a:lvl2pPr>
            <a:lvl3pPr marL="1143000" indent="-228600" eaLnBrk="0" hangingPunct="0">
              <a:tabLst>
                <a:tab pos="171450" algn="l"/>
              </a:tabLst>
              <a:defRPr sz="3200" b="1">
                <a:solidFill>
                  <a:schemeClr val="tx1"/>
                </a:solidFill>
                <a:latin typeface="Times New Roman" pitchFamily="18" charset="0"/>
              </a:defRPr>
            </a:lvl3pPr>
            <a:lvl4pPr marL="1600200" indent="-228600" eaLnBrk="0" hangingPunct="0">
              <a:tabLst>
                <a:tab pos="171450" algn="l"/>
              </a:tabLst>
              <a:defRPr sz="3200" b="1">
                <a:solidFill>
                  <a:schemeClr val="tx1"/>
                </a:solidFill>
                <a:latin typeface="Times New Roman" pitchFamily="18" charset="0"/>
              </a:defRPr>
            </a:lvl4pPr>
            <a:lvl5pPr marL="2057400" indent="-228600" eaLnBrk="0" hangingPunct="0">
              <a:tabLst>
                <a:tab pos="171450" algn="l"/>
              </a:tabLst>
              <a:defRPr sz="3200" b="1">
                <a:solidFill>
                  <a:schemeClr val="tx1"/>
                </a:solidFill>
                <a:latin typeface="Times New Roman" pitchFamily="18" charset="0"/>
              </a:defRPr>
            </a:lvl5pPr>
            <a:lvl6pPr marL="2514600" indent="-228600" eaLnBrk="0" fontAlgn="base" hangingPunct="0">
              <a:spcBef>
                <a:spcPct val="0"/>
              </a:spcBef>
              <a:spcAft>
                <a:spcPct val="0"/>
              </a:spcAft>
              <a:tabLst>
                <a:tab pos="171450" algn="l"/>
              </a:tabLst>
              <a:defRPr sz="3200" b="1">
                <a:solidFill>
                  <a:schemeClr val="tx1"/>
                </a:solidFill>
                <a:latin typeface="Times New Roman" pitchFamily="18" charset="0"/>
              </a:defRPr>
            </a:lvl6pPr>
            <a:lvl7pPr marL="2971800" indent="-228600" eaLnBrk="0" fontAlgn="base" hangingPunct="0">
              <a:spcBef>
                <a:spcPct val="0"/>
              </a:spcBef>
              <a:spcAft>
                <a:spcPct val="0"/>
              </a:spcAft>
              <a:tabLst>
                <a:tab pos="171450" algn="l"/>
              </a:tabLst>
              <a:defRPr sz="3200" b="1">
                <a:solidFill>
                  <a:schemeClr val="tx1"/>
                </a:solidFill>
                <a:latin typeface="Times New Roman" pitchFamily="18" charset="0"/>
              </a:defRPr>
            </a:lvl7pPr>
            <a:lvl8pPr marL="3429000" indent="-228600" eaLnBrk="0" fontAlgn="base" hangingPunct="0">
              <a:spcBef>
                <a:spcPct val="0"/>
              </a:spcBef>
              <a:spcAft>
                <a:spcPct val="0"/>
              </a:spcAft>
              <a:tabLst>
                <a:tab pos="171450" algn="l"/>
              </a:tabLst>
              <a:defRPr sz="3200" b="1">
                <a:solidFill>
                  <a:schemeClr val="tx1"/>
                </a:solidFill>
                <a:latin typeface="Times New Roman" pitchFamily="18" charset="0"/>
              </a:defRPr>
            </a:lvl8pPr>
            <a:lvl9pPr marL="3886200" indent="-228600" eaLnBrk="0" fontAlgn="base" hangingPunct="0">
              <a:spcBef>
                <a:spcPct val="0"/>
              </a:spcBef>
              <a:spcAft>
                <a:spcPct val="0"/>
              </a:spcAft>
              <a:tabLst>
                <a:tab pos="171450" algn="l"/>
              </a:tabLst>
              <a:defRPr sz="3200" b="1">
                <a:solidFill>
                  <a:schemeClr val="tx1"/>
                </a:solidFill>
                <a:latin typeface="Times New Roman" pitchFamily="18" charset="0"/>
              </a:defRPr>
            </a:lvl9pPr>
          </a:lstStyle>
          <a:p>
            <a:pPr>
              <a:spcBef>
                <a:spcPct val="50000"/>
              </a:spcBef>
              <a:buFontTx/>
              <a:buAutoNum type="alphaLcParenR"/>
            </a:pPr>
            <a:r>
              <a:rPr lang="pt-BR" sz="2400">
                <a:solidFill>
                  <a:srgbClr val="002060"/>
                </a:solidFill>
                <a:latin typeface="Calibri" pitchFamily="34" charset="0"/>
                <a:ea typeface="ＭＳ Ｐゴシック" pitchFamily="34" charset="-128"/>
                <a:cs typeface="Calibri" pitchFamily="34" charset="0"/>
              </a:rPr>
              <a:t>Estejam </a:t>
            </a:r>
            <a:r>
              <a:rPr lang="pt-BR" sz="2400">
                <a:solidFill>
                  <a:srgbClr val="990000"/>
                </a:solidFill>
                <a:latin typeface="Calibri" pitchFamily="34" charset="0"/>
                <a:ea typeface="ＭＳ Ｐゴシック" pitchFamily="34" charset="-128"/>
                <a:cs typeface="Calibri" pitchFamily="34" charset="0"/>
              </a:rPr>
              <a:t>familiarizados com os procedimentos </a:t>
            </a:r>
            <a:r>
              <a:rPr lang="pt-BR" sz="2400">
                <a:solidFill>
                  <a:srgbClr val="002060"/>
                </a:solidFill>
                <a:latin typeface="Calibri" pitchFamily="34" charset="0"/>
                <a:ea typeface="ＭＳ Ｐゴシック" pitchFamily="34" charset="-128"/>
                <a:cs typeface="Calibri" pitchFamily="34" charset="0"/>
              </a:rPr>
              <a:t>e </a:t>
            </a:r>
            <a:r>
              <a:rPr lang="pt-BR" sz="2400">
                <a:solidFill>
                  <a:srgbClr val="C00000"/>
                </a:solidFill>
                <a:latin typeface="Calibri" pitchFamily="34" charset="0"/>
                <a:ea typeface="ＭＳ Ｐゴシック" pitchFamily="34" charset="-128"/>
                <a:cs typeface="Calibri" pitchFamily="34" charset="0"/>
              </a:rPr>
              <a:t>critérios</a:t>
            </a:r>
            <a:r>
              <a:rPr lang="pt-BR" sz="2400">
                <a:solidFill>
                  <a:srgbClr val="002060"/>
                </a:solidFill>
                <a:latin typeface="Calibri" pitchFamily="34" charset="0"/>
                <a:ea typeface="ＭＳ Ｐゴシック" pitchFamily="34" charset="-128"/>
                <a:cs typeface="Calibri" pitchFamily="34" charset="0"/>
              </a:rPr>
              <a:t> de acreditação pertinentes;</a:t>
            </a:r>
          </a:p>
          <a:p>
            <a:pPr>
              <a:spcBef>
                <a:spcPct val="50000"/>
              </a:spcBef>
              <a:buFontTx/>
              <a:buAutoNum type="alphaLcParenR"/>
            </a:pPr>
            <a:r>
              <a:rPr lang="pt-BR" sz="2400">
                <a:solidFill>
                  <a:srgbClr val="002060"/>
                </a:solidFill>
                <a:latin typeface="Calibri" pitchFamily="34" charset="0"/>
                <a:ea typeface="ＭＳ Ｐゴシック" pitchFamily="34" charset="-128"/>
                <a:cs typeface="Calibri" pitchFamily="34" charset="0"/>
              </a:rPr>
              <a:t>Tenham se </a:t>
            </a:r>
            <a:r>
              <a:rPr lang="pt-BR" sz="2400">
                <a:solidFill>
                  <a:srgbClr val="990000"/>
                </a:solidFill>
                <a:latin typeface="Calibri" pitchFamily="34" charset="0"/>
                <a:ea typeface="ＭＳ Ｐゴシック" pitchFamily="34" charset="-128"/>
                <a:cs typeface="Calibri" pitchFamily="34" charset="0"/>
              </a:rPr>
              <a:t>submetido a um treinamento </a:t>
            </a:r>
            <a:r>
              <a:rPr lang="pt-BR" sz="2400">
                <a:solidFill>
                  <a:srgbClr val="002060"/>
                </a:solidFill>
                <a:latin typeface="Calibri" pitchFamily="34" charset="0"/>
                <a:ea typeface="ＭＳ Ｐゴシック" pitchFamily="34" charset="-128"/>
                <a:cs typeface="Calibri" pitchFamily="34" charset="0"/>
              </a:rPr>
              <a:t>de avaliador de acreditação pertinente;</a:t>
            </a:r>
          </a:p>
          <a:p>
            <a:pPr>
              <a:spcBef>
                <a:spcPct val="50000"/>
              </a:spcBef>
              <a:buFontTx/>
              <a:buAutoNum type="alphaLcParenR"/>
            </a:pPr>
            <a:r>
              <a:rPr lang="pt-BR" sz="2400">
                <a:solidFill>
                  <a:srgbClr val="002060"/>
                </a:solidFill>
                <a:latin typeface="Calibri" pitchFamily="34" charset="0"/>
                <a:ea typeface="ＭＳ Ｐゴシック" pitchFamily="34" charset="-128"/>
                <a:cs typeface="Calibri" pitchFamily="34" charset="0"/>
              </a:rPr>
              <a:t>Tenham um </a:t>
            </a:r>
            <a:r>
              <a:rPr lang="pt-BR" sz="2400">
                <a:solidFill>
                  <a:srgbClr val="990000"/>
                </a:solidFill>
                <a:latin typeface="Calibri" pitchFamily="34" charset="0"/>
                <a:ea typeface="ＭＳ Ｐゴシック" pitchFamily="34" charset="-128"/>
                <a:cs typeface="Calibri" pitchFamily="34" charset="0"/>
              </a:rPr>
              <a:t>conhecimento completo dos métodos de avaliação </a:t>
            </a:r>
            <a:r>
              <a:rPr lang="pt-BR" sz="2400">
                <a:solidFill>
                  <a:srgbClr val="002060"/>
                </a:solidFill>
                <a:latin typeface="Calibri" pitchFamily="34" charset="0"/>
                <a:ea typeface="ＭＳ Ｐゴシック" pitchFamily="34" charset="-128"/>
                <a:cs typeface="Calibri" pitchFamily="34" charset="0"/>
              </a:rPr>
              <a:t>pertinentes.</a:t>
            </a:r>
          </a:p>
        </p:txBody>
      </p:sp>
      <p:sp>
        <p:nvSpPr>
          <p:cNvPr id="17412" name="Retângulo de cantos arredondados 2"/>
          <p:cNvSpPr>
            <a:spLocks noChangeArrowheads="1"/>
          </p:cNvSpPr>
          <p:nvPr/>
        </p:nvSpPr>
        <p:spPr bwMode="auto">
          <a:xfrm>
            <a:off x="1847851" y="1238250"/>
            <a:ext cx="8424863" cy="706438"/>
          </a:xfrm>
          <a:prstGeom prst="roundRect">
            <a:avLst>
              <a:gd name="adj" fmla="val 16667"/>
            </a:avLst>
          </a:prstGeom>
          <a:solidFill>
            <a:srgbClr val="003366"/>
          </a:solidFill>
          <a:ln w="12700">
            <a:solidFill>
              <a:srgbClr val="FFFFCC"/>
            </a:solidFill>
            <a:round/>
            <a:headEnd type="none" w="sm" len="sm"/>
            <a:tailEnd type="none" w="sm" len="sm"/>
          </a:ln>
        </p:spPr>
        <p:txBody>
          <a:bodyPr wrap="none" anchor="ctr"/>
          <a:lstStyle/>
          <a:p>
            <a:pPr algn="ctr" eaLnBrk="0" hangingPunct="0"/>
            <a:endParaRPr lang="en-US" sz="2400" u="sng">
              <a:solidFill>
                <a:srgbClr val="FFFFFF"/>
              </a:solidFill>
            </a:endParaRPr>
          </a:p>
        </p:txBody>
      </p:sp>
      <p:pic>
        <p:nvPicPr>
          <p:cNvPr id="17413"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832850" y="49214"/>
            <a:ext cx="1835150" cy="2270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pic>
      <p:pic>
        <p:nvPicPr>
          <p:cNvPr id="8" name="Picture 7"/>
          <p:cNvPicPr>
            <a:picLocks noChangeAspect="1" noChangeArrowheads="1"/>
          </p:cNvPicPr>
          <p:nvPr/>
        </p:nvPicPr>
        <p:blipFill>
          <a:blip r:embed="rId4"/>
          <a:srcRect l="21455" t="27005" r="19217" b="16466"/>
          <a:stretch>
            <a:fillRect/>
          </a:stretch>
        </p:blipFill>
        <p:spPr bwMode="auto">
          <a:xfrm>
            <a:off x="6743701" y="2636838"/>
            <a:ext cx="3529013" cy="2520950"/>
          </a:xfrm>
          <a:prstGeom prst="rect">
            <a:avLst/>
          </a:prstGeom>
          <a:noFill/>
          <a:ln>
            <a:noFill/>
          </a:ln>
          <a:effectLst>
            <a:outerShdw blurRad="292100" dist="139700" dir="2700000" algn="tl" rotWithShape="0">
              <a:srgbClr val="333333">
                <a:alpha val="64999"/>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Picture 8"/>
          <p:cNvPicPr>
            <a:picLocks noChangeAspect="1" noChangeArrowheads="1"/>
          </p:cNvPicPr>
          <p:nvPr/>
        </p:nvPicPr>
        <p:blipFill>
          <a:blip r:embed="rId5"/>
          <a:srcRect l="14879" t="23088" r="11670" b="18605"/>
          <a:stretch>
            <a:fillRect/>
          </a:stretch>
        </p:blipFill>
        <p:spPr bwMode="auto">
          <a:xfrm>
            <a:off x="6888163" y="3487738"/>
            <a:ext cx="3529012" cy="2101850"/>
          </a:xfrm>
          <a:prstGeom prst="rect">
            <a:avLst/>
          </a:prstGeom>
          <a:noFill/>
          <a:ln>
            <a:noFill/>
          </a:ln>
          <a:effectLst>
            <a:outerShdw blurRad="292100" dist="139700" dir="2700000" algn="tl" rotWithShape="0">
              <a:srgbClr val="333333">
                <a:alpha val="64999"/>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Picture 6"/>
          <p:cNvPicPr>
            <a:picLocks noChangeAspect="1" noChangeArrowheads="1"/>
          </p:cNvPicPr>
          <p:nvPr/>
        </p:nvPicPr>
        <p:blipFill>
          <a:blip r:embed="rId6"/>
          <a:srcRect l="18237" t="28471" r="15439" b="17770"/>
          <a:stretch>
            <a:fillRect/>
          </a:stretch>
        </p:blipFill>
        <p:spPr bwMode="auto">
          <a:xfrm>
            <a:off x="7032626" y="4652963"/>
            <a:ext cx="3527425" cy="2144712"/>
          </a:xfrm>
          <a:prstGeom prst="rect">
            <a:avLst/>
          </a:prstGeom>
          <a:noFill/>
          <a:ln>
            <a:noFill/>
          </a:ln>
          <a:effectLst>
            <a:outerShdw blurRad="292100" dist="139700" dir="2700000" algn="tl" rotWithShape="0">
              <a:srgbClr val="333333">
                <a:alpha val="64999"/>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417" name="CaixaDeTexto 2"/>
          <p:cNvSpPr txBox="1">
            <a:spLocks noChangeArrowheads="1"/>
          </p:cNvSpPr>
          <p:nvPr/>
        </p:nvSpPr>
        <p:spPr bwMode="auto">
          <a:xfrm>
            <a:off x="4640264" y="1330326"/>
            <a:ext cx="2841625"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3200" b="1">
                <a:solidFill>
                  <a:schemeClr val="tx1"/>
                </a:solidFill>
                <a:latin typeface="Times New Roman" pitchFamily="18" charset="0"/>
              </a:defRPr>
            </a:lvl1pPr>
            <a:lvl2pPr marL="742950" indent="-285750" eaLnBrk="0" hangingPunct="0">
              <a:defRPr sz="3200" b="1">
                <a:solidFill>
                  <a:schemeClr val="tx1"/>
                </a:solidFill>
                <a:latin typeface="Times New Roman" pitchFamily="18" charset="0"/>
              </a:defRPr>
            </a:lvl2pPr>
            <a:lvl3pPr marL="1143000" indent="-228600" eaLnBrk="0" hangingPunct="0">
              <a:defRPr sz="3200" b="1">
                <a:solidFill>
                  <a:schemeClr val="tx1"/>
                </a:solidFill>
                <a:latin typeface="Times New Roman" pitchFamily="18" charset="0"/>
              </a:defRPr>
            </a:lvl3pPr>
            <a:lvl4pPr marL="1600200" indent="-228600" eaLnBrk="0" hangingPunct="0">
              <a:defRPr sz="3200" b="1">
                <a:solidFill>
                  <a:schemeClr val="tx1"/>
                </a:solidFill>
                <a:latin typeface="Times New Roman" pitchFamily="18" charset="0"/>
              </a:defRPr>
            </a:lvl4pPr>
            <a:lvl5pPr marL="2057400" indent="-228600" eaLnBrk="0" hangingPunct="0">
              <a:defRPr sz="3200" b="1">
                <a:solidFill>
                  <a:schemeClr val="tx1"/>
                </a:solidFill>
                <a:latin typeface="Times New Roman" pitchFamily="18" charset="0"/>
              </a:defRPr>
            </a:lvl5pPr>
            <a:lvl6pPr marL="2514600" indent="-228600" eaLnBrk="0" fontAlgn="base" hangingPunct="0">
              <a:spcBef>
                <a:spcPct val="0"/>
              </a:spcBef>
              <a:spcAft>
                <a:spcPct val="0"/>
              </a:spcAft>
              <a:defRPr sz="3200" b="1">
                <a:solidFill>
                  <a:schemeClr val="tx1"/>
                </a:solidFill>
                <a:latin typeface="Times New Roman" pitchFamily="18" charset="0"/>
              </a:defRPr>
            </a:lvl6pPr>
            <a:lvl7pPr marL="2971800" indent="-228600" eaLnBrk="0" fontAlgn="base" hangingPunct="0">
              <a:spcBef>
                <a:spcPct val="0"/>
              </a:spcBef>
              <a:spcAft>
                <a:spcPct val="0"/>
              </a:spcAft>
              <a:defRPr sz="3200" b="1">
                <a:solidFill>
                  <a:schemeClr val="tx1"/>
                </a:solidFill>
                <a:latin typeface="Times New Roman" pitchFamily="18" charset="0"/>
              </a:defRPr>
            </a:lvl7pPr>
            <a:lvl8pPr marL="3429000" indent="-228600" eaLnBrk="0" fontAlgn="base" hangingPunct="0">
              <a:spcBef>
                <a:spcPct val="0"/>
              </a:spcBef>
              <a:spcAft>
                <a:spcPct val="0"/>
              </a:spcAft>
              <a:defRPr sz="3200" b="1">
                <a:solidFill>
                  <a:schemeClr val="tx1"/>
                </a:solidFill>
                <a:latin typeface="Times New Roman" pitchFamily="18" charset="0"/>
              </a:defRPr>
            </a:lvl8pPr>
            <a:lvl9pPr marL="3886200" indent="-228600" eaLnBrk="0" fontAlgn="base" hangingPunct="0">
              <a:spcBef>
                <a:spcPct val="0"/>
              </a:spcBef>
              <a:spcAft>
                <a:spcPct val="0"/>
              </a:spcAft>
              <a:defRPr sz="3200" b="1">
                <a:solidFill>
                  <a:schemeClr val="tx1"/>
                </a:solidFill>
                <a:latin typeface="Times New Roman" pitchFamily="18" charset="0"/>
              </a:defRPr>
            </a:lvl9pPr>
          </a:lstStyle>
          <a:p>
            <a:pPr algn="ctr"/>
            <a:r>
              <a:rPr lang="pt-BR" sz="2800">
                <a:solidFill>
                  <a:srgbClr val="FFFFFF"/>
                </a:solidFill>
                <a:latin typeface="Calibri" pitchFamily="34" charset="0"/>
                <a:ea typeface="ＭＳ Ｐゴシック" pitchFamily="34" charset="-128"/>
                <a:cs typeface="Calibri" pitchFamily="34" charset="0"/>
              </a:rPr>
              <a:t>CONHECIMENTOS</a:t>
            </a:r>
          </a:p>
        </p:txBody>
      </p:sp>
    </p:spTree>
    <p:custDataLst>
      <p:tags r:id="rId1"/>
    </p:custDataLst>
    <p:extLst>
      <p:ext uri="{BB962C8B-B14F-4D97-AF65-F5344CB8AC3E}">
        <p14:creationId xmlns:p14="http://schemas.microsoft.com/office/powerpoint/2010/main" val="431196205"/>
      </p:ext>
    </p:extLst>
  </p:cSld>
  <p:clrMapOvr>
    <a:masterClrMapping/>
  </p:clrMapOvr>
  <p:transition spd="med">
    <p:pull dir="ld"/>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Text Box 2"/>
          <p:cNvSpPr txBox="1">
            <a:spLocks noChangeArrowheads="1"/>
          </p:cNvSpPr>
          <p:nvPr/>
        </p:nvSpPr>
        <p:spPr bwMode="auto">
          <a:xfrm>
            <a:off x="1847851" y="2238376"/>
            <a:ext cx="8569325" cy="4340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a:spAutoFit/>
          </a:bodyPr>
          <a:lstStyle>
            <a:lvl1pPr marL="361950" indent="-361950" eaLnBrk="0" hangingPunct="0">
              <a:tabLst>
                <a:tab pos="171450" algn="l"/>
              </a:tabLst>
              <a:defRPr sz="3200" b="1">
                <a:solidFill>
                  <a:schemeClr val="tx1"/>
                </a:solidFill>
                <a:latin typeface="Times New Roman" pitchFamily="18" charset="0"/>
              </a:defRPr>
            </a:lvl1pPr>
            <a:lvl2pPr marL="742950" indent="-285750" eaLnBrk="0" hangingPunct="0">
              <a:tabLst>
                <a:tab pos="171450" algn="l"/>
              </a:tabLst>
              <a:defRPr sz="3200" b="1">
                <a:solidFill>
                  <a:schemeClr val="tx1"/>
                </a:solidFill>
                <a:latin typeface="Times New Roman" pitchFamily="18" charset="0"/>
              </a:defRPr>
            </a:lvl2pPr>
            <a:lvl3pPr marL="1143000" indent="-228600" eaLnBrk="0" hangingPunct="0">
              <a:tabLst>
                <a:tab pos="171450" algn="l"/>
              </a:tabLst>
              <a:defRPr sz="3200" b="1">
                <a:solidFill>
                  <a:schemeClr val="tx1"/>
                </a:solidFill>
                <a:latin typeface="Times New Roman" pitchFamily="18" charset="0"/>
              </a:defRPr>
            </a:lvl3pPr>
            <a:lvl4pPr marL="1600200" indent="-228600" eaLnBrk="0" hangingPunct="0">
              <a:tabLst>
                <a:tab pos="171450" algn="l"/>
              </a:tabLst>
              <a:defRPr sz="3200" b="1">
                <a:solidFill>
                  <a:schemeClr val="tx1"/>
                </a:solidFill>
                <a:latin typeface="Times New Roman" pitchFamily="18" charset="0"/>
              </a:defRPr>
            </a:lvl4pPr>
            <a:lvl5pPr marL="2057400" indent="-228600" eaLnBrk="0" hangingPunct="0">
              <a:tabLst>
                <a:tab pos="171450" algn="l"/>
              </a:tabLst>
              <a:defRPr sz="3200" b="1">
                <a:solidFill>
                  <a:schemeClr val="tx1"/>
                </a:solidFill>
                <a:latin typeface="Times New Roman" pitchFamily="18" charset="0"/>
              </a:defRPr>
            </a:lvl5pPr>
            <a:lvl6pPr marL="2514600" indent="-228600" eaLnBrk="0" fontAlgn="base" hangingPunct="0">
              <a:spcBef>
                <a:spcPct val="0"/>
              </a:spcBef>
              <a:spcAft>
                <a:spcPct val="0"/>
              </a:spcAft>
              <a:tabLst>
                <a:tab pos="171450" algn="l"/>
              </a:tabLst>
              <a:defRPr sz="3200" b="1">
                <a:solidFill>
                  <a:schemeClr val="tx1"/>
                </a:solidFill>
                <a:latin typeface="Times New Roman" pitchFamily="18" charset="0"/>
              </a:defRPr>
            </a:lvl6pPr>
            <a:lvl7pPr marL="2971800" indent="-228600" eaLnBrk="0" fontAlgn="base" hangingPunct="0">
              <a:spcBef>
                <a:spcPct val="0"/>
              </a:spcBef>
              <a:spcAft>
                <a:spcPct val="0"/>
              </a:spcAft>
              <a:tabLst>
                <a:tab pos="171450" algn="l"/>
              </a:tabLst>
              <a:defRPr sz="3200" b="1">
                <a:solidFill>
                  <a:schemeClr val="tx1"/>
                </a:solidFill>
                <a:latin typeface="Times New Roman" pitchFamily="18" charset="0"/>
              </a:defRPr>
            </a:lvl7pPr>
            <a:lvl8pPr marL="3429000" indent="-228600" eaLnBrk="0" fontAlgn="base" hangingPunct="0">
              <a:spcBef>
                <a:spcPct val="0"/>
              </a:spcBef>
              <a:spcAft>
                <a:spcPct val="0"/>
              </a:spcAft>
              <a:tabLst>
                <a:tab pos="171450" algn="l"/>
              </a:tabLst>
              <a:defRPr sz="3200" b="1">
                <a:solidFill>
                  <a:schemeClr val="tx1"/>
                </a:solidFill>
                <a:latin typeface="Times New Roman" pitchFamily="18" charset="0"/>
              </a:defRPr>
            </a:lvl8pPr>
            <a:lvl9pPr marL="3886200" indent="-228600" eaLnBrk="0" fontAlgn="base" hangingPunct="0">
              <a:spcBef>
                <a:spcPct val="0"/>
              </a:spcBef>
              <a:spcAft>
                <a:spcPct val="0"/>
              </a:spcAft>
              <a:tabLst>
                <a:tab pos="171450" algn="l"/>
              </a:tabLst>
              <a:defRPr sz="3200" b="1">
                <a:solidFill>
                  <a:schemeClr val="tx1"/>
                </a:solidFill>
                <a:latin typeface="Times New Roman" pitchFamily="18" charset="0"/>
              </a:defRPr>
            </a:lvl9pPr>
          </a:lstStyle>
          <a:p>
            <a:pPr algn="just">
              <a:spcBef>
                <a:spcPct val="50000"/>
              </a:spcBef>
            </a:pPr>
            <a:r>
              <a:rPr lang="pt-BR" sz="2400">
                <a:solidFill>
                  <a:srgbClr val="002060"/>
                </a:solidFill>
                <a:latin typeface="Calibri" pitchFamily="34" charset="0"/>
                <a:ea typeface="ＭＳ Ｐゴシック" pitchFamily="34" charset="-128"/>
                <a:cs typeface="Calibri" pitchFamily="34" charset="0"/>
              </a:rPr>
              <a:t>BONS AVALIADORES:</a:t>
            </a:r>
          </a:p>
          <a:p>
            <a:pPr algn="just">
              <a:spcBef>
                <a:spcPct val="50000"/>
              </a:spcBef>
            </a:pPr>
            <a:endParaRPr lang="pt-BR" sz="2400">
              <a:solidFill>
                <a:srgbClr val="002060"/>
              </a:solidFill>
              <a:latin typeface="Calibri" pitchFamily="34" charset="0"/>
              <a:ea typeface="ＭＳ Ｐゴシック" pitchFamily="34" charset="-128"/>
              <a:cs typeface="Calibri" pitchFamily="34" charset="0"/>
            </a:endParaRPr>
          </a:p>
          <a:p>
            <a:pPr algn="just">
              <a:spcBef>
                <a:spcPct val="50000"/>
              </a:spcBef>
              <a:buFont typeface="Arial" pitchFamily="34" charset="0"/>
              <a:buChar char="•"/>
            </a:pPr>
            <a:r>
              <a:rPr lang="pt-BR" sz="2400">
                <a:solidFill>
                  <a:srgbClr val="002060"/>
                </a:solidFill>
                <a:latin typeface="Calibri" pitchFamily="34" charset="0"/>
                <a:ea typeface="ＭＳ Ｐゴシック" pitchFamily="34" charset="-128"/>
                <a:cs typeface="Calibri" pitchFamily="34" charset="0"/>
              </a:rPr>
              <a:t>Falam com </a:t>
            </a:r>
            <a:r>
              <a:rPr lang="pt-BR" sz="2400">
                <a:solidFill>
                  <a:srgbClr val="990000"/>
                </a:solidFill>
                <a:latin typeface="Calibri" pitchFamily="34" charset="0"/>
                <a:ea typeface="ＭＳ Ｐゴシック" pitchFamily="34" charset="-128"/>
                <a:cs typeface="Calibri" pitchFamily="34" charset="0"/>
              </a:rPr>
              <a:t>clareza</a:t>
            </a:r>
            <a:r>
              <a:rPr lang="pt-BR" sz="2400">
                <a:solidFill>
                  <a:srgbClr val="002060"/>
                </a:solidFill>
                <a:latin typeface="Calibri" pitchFamily="34" charset="0"/>
                <a:ea typeface="ＭＳ Ｐゴシック" pitchFamily="34" charset="-128"/>
                <a:cs typeface="Calibri" pitchFamily="34" charset="0"/>
              </a:rPr>
              <a:t>;</a:t>
            </a:r>
          </a:p>
          <a:p>
            <a:pPr algn="just">
              <a:spcBef>
                <a:spcPct val="50000"/>
              </a:spcBef>
              <a:buFont typeface="Arial" pitchFamily="34" charset="0"/>
              <a:buChar char="•"/>
            </a:pPr>
            <a:r>
              <a:rPr lang="pt-BR" sz="2400">
                <a:solidFill>
                  <a:srgbClr val="002060"/>
                </a:solidFill>
                <a:latin typeface="Calibri" pitchFamily="34" charset="0"/>
                <a:ea typeface="ＭＳ Ｐゴシック" pitchFamily="34" charset="-128"/>
                <a:cs typeface="Calibri" pitchFamily="34" charset="0"/>
              </a:rPr>
              <a:t>Olham para o interlocutor;</a:t>
            </a:r>
          </a:p>
          <a:p>
            <a:pPr algn="just">
              <a:spcBef>
                <a:spcPct val="50000"/>
              </a:spcBef>
              <a:buFont typeface="Arial" pitchFamily="34" charset="0"/>
              <a:buChar char="•"/>
            </a:pPr>
            <a:r>
              <a:rPr lang="pt-BR" sz="2400">
                <a:solidFill>
                  <a:srgbClr val="002060"/>
                </a:solidFill>
                <a:latin typeface="Calibri" pitchFamily="34" charset="0"/>
                <a:ea typeface="ＭＳ Ｐゴシック" pitchFamily="34" charset="-128"/>
                <a:cs typeface="Calibri" pitchFamily="34" charset="0"/>
              </a:rPr>
              <a:t>Adaptam a </a:t>
            </a:r>
            <a:r>
              <a:rPr lang="pt-BR" sz="2400">
                <a:solidFill>
                  <a:srgbClr val="990000"/>
                </a:solidFill>
                <a:latin typeface="Calibri" pitchFamily="34" charset="0"/>
                <a:ea typeface="ＭＳ Ｐゴシック" pitchFamily="34" charset="-128"/>
                <a:cs typeface="Calibri" pitchFamily="34" charset="0"/>
              </a:rPr>
              <a:t>linguagem ao interlocutor</a:t>
            </a:r>
            <a:r>
              <a:rPr lang="pt-BR" sz="2400">
                <a:solidFill>
                  <a:srgbClr val="002060"/>
                </a:solidFill>
                <a:latin typeface="Calibri" pitchFamily="34" charset="0"/>
                <a:ea typeface="ＭＳ Ｐゴシック" pitchFamily="34" charset="-128"/>
                <a:cs typeface="Calibri" pitchFamily="34" charset="0"/>
              </a:rPr>
              <a:t>;</a:t>
            </a:r>
          </a:p>
          <a:p>
            <a:pPr algn="just">
              <a:spcBef>
                <a:spcPct val="50000"/>
              </a:spcBef>
              <a:buFont typeface="Arial" pitchFamily="34" charset="0"/>
              <a:buChar char="•"/>
            </a:pPr>
            <a:r>
              <a:rPr lang="pt-BR" sz="2400">
                <a:solidFill>
                  <a:srgbClr val="002060"/>
                </a:solidFill>
                <a:latin typeface="Calibri" pitchFamily="34" charset="0"/>
                <a:ea typeface="ＭＳ Ｐゴシック" pitchFamily="34" charset="-128"/>
                <a:cs typeface="Calibri" pitchFamily="34" charset="0"/>
              </a:rPr>
              <a:t>Aguardam o </a:t>
            </a:r>
            <a:r>
              <a:rPr lang="pt-BR" sz="2400">
                <a:solidFill>
                  <a:srgbClr val="990000"/>
                </a:solidFill>
                <a:latin typeface="Calibri" pitchFamily="34" charset="0"/>
                <a:ea typeface="ＭＳ Ｐゴシック" pitchFamily="34" charset="-128"/>
                <a:cs typeface="Calibri" pitchFamily="34" charset="0"/>
              </a:rPr>
              <a:t>momento adequado </a:t>
            </a:r>
            <a:r>
              <a:rPr lang="pt-BR" sz="2400">
                <a:solidFill>
                  <a:srgbClr val="002060"/>
                </a:solidFill>
                <a:latin typeface="Calibri" pitchFamily="34" charset="0"/>
                <a:ea typeface="ＭＳ Ｐゴシック" pitchFamily="34" charset="-128"/>
                <a:cs typeface="Calibri" pitchFamily="34" charset="0"/>
              </a:rPr>
              <a:t>para perguntar;</a:t>
            </a:r>
          </a:p>
          <a:p>
            <a:pPr algn="just">
              <a:spcBef>
                <a:spcPct val="50000"/>
              </a:spcBef>
              <a:buFont typeface="Arial" pitchFamily="34" charset="0"/>
              <a:buChar char="•"/>
            </a:pPr>
            <a:r>
              <a:rPr lang="pt-BR" sz="2400">
                <a:solidFill>
                  <a:srgbClr val="990000"/>
                </a:solidFill>
                <a:latin typeface="Calibri" pitchFamily="34" charset="0"/>
                <a:ea typeface="ＭＳ Ｐゴシック" pitchFamily="34" charset="-128"/>
                <a:cs typeface="Calibri" pitchFamily="34" charset="0"/>
              </a:rPr>
              <a:t>Refazem as perguntas </a:t>
            </a:r>
            <a:r>
              <a:rPr lang="pt-BR" sz="2400">
                <a:solidFill>
                  <a:srgbClr val="002060"/>
                </a:solidFill>
                <a:latin typeface="Calibri" pitchFamily="34" charset="0"/>
                <a:ea typeface="ＭＳ Ｐゴシック" pitchFamily="34" charset="-128"/>
                <a:cs typeface="Calibri" pitchFamily="34" charset="0"/>
              </a:rPr>
              <a:t>para esclarecê-las;</a:t>
            </a:r>
          </a:p>
          <a:p>
            <a:pPr algn="just">
              <a:spcBef>
                <a:spcPct val="50000"/>
              </a:spcBef>
              <a:buFont typeface="Arial" pitchFamily="34" charset="0"/>
              <a:buChar char="•"/>
            </a:pPr>
            <a:r>
              <a:rPr lang="pt-BR" sz="2400">
                <a:solidFill>
                  <a:srgbClr val="990000"/>
                </a:solidFill>
                <a:latin typeface="Calibri" pitchFamily="34" charset="0"/>
                <a:ea typeface="ＭＳ Ｐゴシック" pitchFamily="34" charset="-128"/>
                <a:cs typeface="Calibri" pitchFamily="34" charset="0"/>
              </a:rPr>
              <a:t>Escutam</a:t>
            </a:r>
            <a:r>
              <a:rPr lang="pt-BR" sz="2400">
                <a:solidFill>
                  <a:srgbClr val="002060"/>
                </a:solidFill>
                <a:latin typeface="Calibri" pitchFamily="34" charset="0"/>
                <a:ea typeface="ＭＳ Ｐゴシック" pitchFamily="34" charset="-128"/>
                <a:cs typeface="Calibri" pitchFamily="34" charset="0"/>
              </a:rPr>
              <a:t> com atenção.</a:t>
            </a:r>
          </a:p>
        </p:txBody>
      </p:sp>
      <p:sp>
        <p:nvSpPr>
          <p:cNvPr id="18435" name="Retângulo de cantos arredondados 2"/>
          <p:cNvSpPr>
            <a:spLocks noChangeArrowheads="1"/>
          </p:cNvSpPr>
          <p:nvPr/>
        </p:nvSpPr>
        <p:spPr bwMode="auto">
          <a:xfrm>
            <a:off x="1847851" y="1238250"/>
            <a:ext cx="8424863" cy="706438"/>
          </a:xfrm>
          <a:prstGeom prst="roundRect">
            <a:avLst>
              <a:gd name="adj" fmla="val 16667"/>
            </a:avLst>
          </a:prstGeom>
          <a:solidFill>
            <a:srgbClr val="003366"/>
          </a:solidFill>
          <a:ln w="12700">
            <a:solidFill>
              <a:srgbClr val="FFFFCC"/>
            </a:solidFill>
            <a:round/>
            <a:headEnd type="none" w="sm" len="sm"/>
            <a:tailEnd type="none" w="sm" len="sm"/>
          </a:ln>
        </p:spPr>
        <p:txBody>
          <a:bodyPr wrap="none" anchor="ctr"/>
          <a:lstStyle/>
          <a:p>
            <a:pPr algn="ctr" eaLnBrk="0" hangingPunct="0"/>
            <a:endParaRPr lang="en-US" sz="2400" u="sng">
              <a:solidFill>
                <a:srgbClr val="FFFFFF"/>
              </a:solidFill>
            </a:endParaRPr>
          </a:p>
        </p:txBody>
      </p:sp>
      <p:sp>
        <p:nvSpPr>
          <p:cNvPr id="18436" name="CaixaDeTexto 2"/>
          <p:cNvSpPr txBox="1">
            <a:spLocks noChangeArrowheads="1"/>
          </p:cNvSpPr>
          <p:nvPr/>
        </p:nvSpPr>
        <p:spPr bwMode="auto">
          <a:xfrm>
            <a:off x="3508375" y="1330326"/>
            <a:ext cx="5105400"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3200" b="1">
                <a:solidFill>
                  <a:schemeClr val="tx1"/>
                </a:solidFill>
                <a:latin typeface="Times New Roman" pitchFamily="18" charset="0"/>
              </a:defRPr>
            </a:lvl1pPr>
            <a:lvl2pPr marL="742950" indent="-285750" eaLnBrk="0" hangingPunct="0">
              <a:defRPr sz="3200" b="1">
                <a:solidFill>
                  <a:schemeClr val="tx1"/>
                </a:solidFill>
                <a:latin typeface="Times New Roman" pitchFamily="18" charset="0"/>
              </a:defRPr>
            </a:lvl2pPr>
            <a:lvl3pPr marL="1143000" indent="-228600" eaLnBrk="0" hangingPunct="0">
              <a:defRPr sz="3200" b="1">
                <a:solidFill>
                  <a:schemeClr val="tx1"/>
                </a:solidFill>
                <a:latin typeface="Times New Roman" pitchFamily="18" charset="0"/>
              </a:defRPr>
            </a:lvl3pPr>
            <a:lvl4pPr marL="1600200" indent="-228600" eaLnBrk="0" hangingPunct="0">
              <a:defRPr sz="3200" b="1">
                <a:solidFill>
                  <a:schemeClr val="tx1"/>
                </a:solidFill>
                <a:latin typeface="Times New Roman" pitchFamily="18" charset="0"/>
              </a:defRPr>
            </a:lvl4pPr>
            <a:lvl5pPr marL="2057400" indent="-228600" eaLnBrk="0" hangingPunct="0">
              <a:defRPr sz="3200" b="1">
                <a:solidFill>
                  <a:schemeClr val="tx1"/>
                </a:solidFill>
                <a:latin typeface="Times New Roman" pitchFamily="18" charset="0"/>
              </a:defRPr>
            </a:lvl5pPr>
            <a:lvl6pPr marL="2514600" indent="-228600" eaLnBrk="0" fontAlgn="base" hangingPunct="0">
              <a:spcBef>
                <a:spcPct val="0"/>
              </a:spcBef>
              <a:spcAft>
                <a:spcPct val="0"/>
              </a:spcAft>
              <a:defRPr sz="3200" b="1">
                <a:solidFill>
                  <a:schemeClr val="tx1"/>
                </a:solidFill>
                <a:latin typeface="Times New Roman" pitchFamily="18" charset="0"/>
              </a:defRPr>
            </a:lvl6pPr>
            <a:lvl7pPr marL="2971800" indent="-228600" eaLnBrk="0" fontAlgn="base" hangingPunct="0">
              <a:spcBef>
                <a:spcPct val="0"/>
              </a:spcBef>
              <a:spcAft>
                <a:spcPct val="0"/>
              </a:spcAft>
              <a:defRPr sz="3200" b="1">
                <a:solidFill>
                  <a:schemeClr val="tx1"/>
                </a:solidFill>
                <a:latin typeface="Times New Roman" pitchFamily="18" charset="0"/>
              </a:defRPr>
            </a:lvl7pPr>
            <a:lvl8pPr marL="3429000" indent="-228600" eaLnBrk="0" fontAlgn="base" hangingPunct="0">
              <a:spcBef>
                <a:spcPct val="0"/>
              </a:spcBef>
              <a:spcAft>
                <a:spcPct val="0"/>
              </a:spcAft>
              <a:defRPr sz="3200" b="1">
                <a:solidFill>
                  <a:schemeClr val="tx1"/>
                </a:solidFill>
                <a:latin typeface="Times New Roman" pitchFamily="18" charset="0"/>
              </a:defRPr>
            </a:lvl8pPr>
            <a:lvl9pPr marL="3886200" indent="-228600" eaLnBrk="0" fontAlgn="base" hangingPunct="0">
              <a:spcBef>
                <a:spcPct val="0"/>
              </a:spcBef>
              <a:spcAft>
                <a:spcPct val="0"/>
              </a:spcAft>
              <a:defRPr sz="3200" b="1">
                <a:solidFill>
                  <a:schemeClr val="tx1"/>
                </a:solidFill>
                <a:latin typeface="Times New Roman" pitchFamily="18" charset="0"/>
              </a:defRPr>
            </a:lvl9pPr>
          </a:lstStyle>
          <a:p>
            <a:pPr algn="ctr"/>
            <a:r>
              <a:rPr lang="pt-BR" sz="2800">
                <a:solidFill>
                  <a:srgbClr val="FFFFFF"/>
                </a:solidFill>
                <a:latin typeface="Calibri" pitchFamily="34" charset="0"/>
                <a:ea typeface="ＭＳ Ｐゴシック" pitchFamily="34" charset="-128"/>
                <a:cs typeface="Calibri" pitchFamily="34" charset="0"/>
              </a:rPr>
              <a:t>HABILIDADES DE COMUNICAÇÃO</a:t>
            </a:r>
          </a:p>
        </p:txBody>
      </p:sp>
      <p:pic>
        <p:nvPicPr>
          <p:cNvPr id="18437" name="Picture 2" descr="http://1.bp.blogspot.com/_0IF8ZRhFV_Y/ScampSsD-yI/AAAAAAAAA0I/ofHmn6GteL4/s400/comun3.jpg"/>
          <p:cNvPicPr>
            <a:picLocks noChangeAspect="1" noChangeArrowheads="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6743700" y="2276476"/>
            <a:ext cx="3810000" cy="1914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ustDataLst>
      <p:tags r:id="rId1"/>
    </p:custDataLst>
    <p:extLst>
      <p:ext uri="{BB962C8B-B14F-4D97-AF65-F5344CB8AC3E}">
        <p14:creationId xmlns:p14="http://schemas.microsoft.com/office/powerpoint/2010/main" val="876011970"/>
      </p:ext>
    </p:extLst>
  </p:cSld>
  <p:clrMapOvr>
    <a:masterClrMapping/>
  </p:clrMapOvr>
  <p:transition spd="med">
    <p:pull dir="ld"/>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Text Box 2"/>
          <p:cNvSpPr txBox="1">
            <a:spLocks noChangeArrowheads="1"/>
          </p:cNvSpPr>
          <p:nvPr/>
        </p:nvSpPr>
        <p:spPr bwMode="auto">
          <a:xfrm>
            <a:off x="1847851" y="2070101"/>
            <a:ext cx="8569325" cy="3230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a:spAutoFit/>
          </a:bodyPr>
          <a:lstStyle>
            <a:lvl1pPr marL="361950" indent="-361950" eaLnBrk="0" hangingPunct="0">
              <a:tabLst>
                <a:tab pos="171450" algn="l"/>
              </a:tabLst>
              <a:defRPr sz="3200" b="1">
                <a:solidFill>
                  <a:schemeClr val="tx1"/>
                </a:solidFill>
                <a:latin typeface="Times New Roman" pitchFamily="18" charset="0"/>
              </a:defRPr>
            </a:lvl1pPr>
            <a:lvl2pPr marL="742950" indent="-285750" eaLnBrk="0" hangingPunct="0">
              <a:tabLst>
                <a:tab pos="171450" algn="l"/>
              </a:tabLst>
              <a:defRPr sz="3200" b="1">
                <a:solidFill>
                  <a:schemeClr val="tx1"/>
                </a:solidFill>
                <a:latin typeface="Times New Roman" pitchFamily="18" charset="0"/>
              </a:defRPr>
            </a:lvl2pPr>
            <a:lvl3pPr marL="1143000" indent="-228600" eaLnBrk="0" hangingPunct="0">
              <a:tabLst>
                <a:tab pos="171450" algn="l"/>
              </a:tabLst>
              <a:defRPr sz="3200" b="1">
                <a:solidFill>
                  <a:schemeClr val="tx1"/>
                </a:solidFill>
                <a:latin typeface="Times New Roman" pitchFamily="18" charset="0"/>
              </a:defRPr>
            </a:lvl3pPr>
            <a:lvl4pPr marL="1600200" indent="-228600" eaLnBrk="0" hangingPunct="0">
              <a:tabLst>
                <a:tab pos="171450" algn="l"/>
              </a:tabLst>
              <a:defRPr sz="3200" b="1">
                <a:solidFill>
                  <a:schemeClr val="tx1"/>
                </a:solidFill>
                <a:latin typeface="Times New Roman" pitchFamily="18" charset="0"/>
              </a:defRPr>
            </a:lvl4pPr>
            <a:lvl5pPr marL="2057400" indent="-228600" eaLnBrk="0" hangingPunct="0">
              <a:tabLst>
                <a:tab pos="171450" algn="l"/>
              </a:tabLst>
              <a:defRPr sz="3200" b="1">
                <a:solidFill>
                  <a:schemeClr val="tx1"/>
                </a:solidFill>
                <a:latin typeface="Times New Roman" pitchFamily="18" charset="0"/>
              </a:defRPr>
            </a:lvl5pPr>
            <a:lvl6pPr marL="2514600" indent="-228600" eaLnBrk="0" fontAlgn="base" hangingPunct="0">
              <a:spcBef>
                <a:spcPct val="0"/>
              </a:spcBef>
              <a:spcAft>
                <a:spcPct val="0"/>
              </a:spcAft>
              <a:tabLst>
                <a:tab pos="171450" algn="l"/>
              </a:tabLst>
              <a:defRPr sz="3200" b="1">
                <a:solidFill>
                  <a:schemeClr val="tx1"/>
                </a:solidFill>
                <a:latin typeface="Times New Roman" pitchFamily="18" charset="0"/>
              </a:defRPr>
            </a:lvl6pPr>
            <a:lvl7pPr marL="2971800" indent="-228600" eaLnBrk="0" fontAlgn="base" hangingPunct="0">
              <a:spcBef>
                <a:spcPct val="0"/>
              </a:spcBef>
              <a:spcAft>
                <a:spcPct val="0"/>
              </a:spcAft>
              <a:tabLst>
                <a:tab pos="171450" algn="l"/>
              </a:tabLst>
              <a:defRPr sz="3200" b="1">
                <a:solidFill>
                  <a:schemeClr val="tx1"/>
                </a:solidFill>
                <a:latin typeface="Times New Roman" pitchFamily="18" charset="0"/>
              </a:defRPr>
            </a:lvl7pPr>
            <a:lvl8pPr marL="3429000" indent="-228600" eaLnBrk="0" fontAlgn="base" hangingPunct="0">
              <a:spcBef>
                <a:spcPct val="0"/>
              </a:spcBef>
              <a:spcAft>
                <a:spcPct val="0"/>
              </a:spcAft>
              <a:tabLst>
                <a:tab pos="171450" algn="l"/>
              </a:tabLst>
              <a:defRPr sz="3200" b="1">
                <a:solidFill>
                  <a:schemeClr val="tx1"/>
                </a:solidFill>
                <a:latin typeface="Times New Roman" pitchFamily="18" charset="0"/>
              </a:defRPr>
            </a:lvl8pPr>
            <a:lvl9pPr marL="3886200" indent="-228600" eaLnBrk="0" fontAlgn="base" hangingPunct="0">
              <a:spcBef>
                <a:spcPct val="0"/>
              </a:spcBef>
              <a:spcAft>
                <a:spcPct val="0"/>
              </a:spcAft>
              <a:tabLst>
                <a:tab pos="171450" algn="l"/>
              </a:tabLst>
              <a:defRPr sz="3200" b="1">
                <a:solidFill>
                  <a:schemeClr val="tx1"/>
                </a:solidFill>
                <a:latin typeface="Times New Roman" pitchFamily="18" charset="0"/>
              </a:defRPr>
            </a:lvl9pPr>
          </a:lstStyle>
          <a:p>
            <a:pPr algn="just">
              <a:spcBef>
                <a:spcPct val="50000"/>
              </a:spcBef>
            </a:pPr>
            <a:r>
              <a:rPr lang="pt-BR" sz="2400">
                <a:solidFill>
                  <a:srgbClr val="002060"/>
                </a:solidFill>
                <a:latin typeface="Calibri" pitchFamily="34" charset="0"/>
                <a:ea typeface="ＭＳ Ｐゴシック" pitchFamily="34" charset="-128"/>
                <a:cs typeface="Calibri" pitchFamily="34" charset="0"/>
              </a:rPr>
              <a:t>BONS AVALIADORES:</a:t>
            </a:r>
          </a:p>
          <a:p>
            <a:pPr algn="just">
              <a:spcBef>
                <a:spcPct val="50000"/>
              </a:spcBef>
            </a:pPr>
            <a:endParaRPr lang="pt-BR" sz="2400">
              <a:solidFill>
                <a:srgbClr val="002060"/>
              </a:solidFill>
              <a:latin typeface="Calibri" pitchFamily="34" charset="0"/>
              <a:ea typeface="ＭＳ Ｐゴシック" pitchFamily="34" charset="-128"/>
              <a:cs typeface="Calibri" pitchFamily="34" charset="0"/>
            </a:endParaRPr>
          </a:p>
          <a:p>
            <a:pPr algn="just">
              <a:spcBef>
                <a:spcPct val="50000"/>
              </a:spcBef>
              <a:buFont typeface="Arial" pitchFamily="34" charset="0"/>
              <a:buChar char="•"/>
            </a:pPr>
            <a:r>
              <a:rPr lang="pt-BR" sz="2400">
                <a:solidFill>
                  <a:srgbClr val="990000"/>
                </a:solidFill>
                <a:latin typeface="Calibri" pitchFamily="34" charset="0"/>
                <a:ea typeface="ＭＳ Ｐゴシック" pitchFamily="34" charset="-128"/>
                <a:cs typeface="Calibri" pitchFamily="34" charset="0"/>
              </a:rPr>
              <a:t>NÃO</a:t>
            </a:r>
            <a:r>
              <a:rPr lang="pt-BR" sz="2400">
                <a:solidFill>
                  <a:srgbClr val="002060"/>
                </a:solidFill>
                <a:latin typeface="Calibri" pitchFamily="34" charset="0"/>
                <a:ea typeface="ＭＳ Ｐゴシック" pitchFamily="34" charset="-128"/>
                <a:cs typeface="Calibri" pitchFamily="34" charset="0"/>
              </a:rPr>
              <a:t> fazem </a:t>
            </a:r>
            <a:r>
              <a:rPr lang="pt-BR" sz="2400">
                <a:solidFill>
                  <a:srgbClr val="990000"/>
                </a:solidFill>
                <a:latin typeface="Calibri" pitchFamily="34" charset="0"/>
                <a:ea typeface="ＭＳ Ｐゴシック" pitchFamily="34" charset="-128"/>
                <a:cs typeface="Calibri" pitchFamily="34" charset="0"/>
              </a:rPr>
              <a:t>mais de uma pergunta </a:t>
            </a:r>
            <a:r>
              <a:rPr lang="pt-BR" sz="2400">
                <a:solidFill>
                  <a:srgbClr val="002060"/>
                </a:solidFill>
                <a:latin typeface="Calibri" pitchFamily="34" charset="0"/>
                <a:ea typeface="ＭＳ Ｐゴシック" pitchFamily="34" charset="-128"/>
                <a:cs typeface="Calibri" pitchFamily="34" charset="0"/>
              </a:rPr>
              <a:t>de cada vez;</a:t>
            </a:r>
          </a:p>
          <a:p>
            <a:pPr algn="just">
              <a:spcBef>
                <a:spcPct val="50000"/>
              </a:spcBef>
              <a:buFont typeface="Arial" pitchFamily="34" charset="0"/>
              <a:buChar char="•"/>
            </a:pPr>
            <a:r>
              <a:rPr lang="pt-BR" sz="2400">
                <a:solidFill>
                  <a:srgbClr val="990000"/>
                </a:solidFill>
                <a:latin typeface="Calibri" pitchFamily="34" charset="0"/>
                <a:ea typeface="ＭＳ Ｐゴシック" pitchFamily="34" charset="-128"/>
                <a:cs typeface="Calibri" pitchFamily="34" charset="0"/>
              </a:rPr>
              <a:t>NÃO</a:t>
            </a:r>
            <a:r>
              <a:rPr lang="pt-BR" sz="2400">
                <a:solidFill>
                  <a:srgbClr val="002060"/>
                </a:solidFill>
                <a:latin typeface="Calibri" pitchFamily="34" charset="0"/>
                <a:ea typeface="ＭＳ Ｐゴシック" pitchFamily="34" charset="-128"/>
                <a:cs typeface="Calibri" pitchFamily="34" charset="0"/>
              </a:rPr>
              <a:t> </a:t>
            </a:r>
            <a:r>
              <a:rPr lang="pt-BR" sz="2400">
                <a:solidFill>
                  <a:srgbClr val="990000"/>
                </a:solidFill>
                <a:latin typeface="Calibri" pitchFamily="34" charset="0"/>
                <a:ea typeface="ＭＳ Ｐゴシック" pitchFamily="34" charset="-128"/>
                <a:cs typeface="Calibri" pitchFamily="34" charset="0"/>
              </a:rPr>
              <a:t>respondem</a:t>
            </a:r>
            <a:r>
              <a:rPr lang="pt-BR" sz="2400">
                <a:solidFill>
                  <a:srgbClr val="002060"/>
                </a:solidFill>
                <a:latin typeface="Calibri" pitchFamily="34" charset="0"/>
                <a:ea typeface="ＭＳ Ｐゴシック" pitchFamily="34" charset="-128"/>
                <a:cs typeface="Calibri" pitchFamily="34" charset="0"/>
              </a:rPr>
              <a:t> eles mesmos às </a:t>
            </a:r>
            <a:r>
              <a:rPr lang="pt-BR" sz="2400">
                <a:solidFill>
                  <a:srgbClr val="990000"/>
                </a:solidFill>
                <a:latin typeface="Calibri" pitchFamily="34" charset="0"/>
                <a:ea typeface="ＭＳ Ｐゴシック" pitchFamily="34" charset="-128"/>
                <a:cs typeface="Calibri" pitchFamily="34" charset="0"/>
              </a:rPr>
              <a:t>próprias perguntas</a:t>
            </a:r>
            <a:r>
              <a:rPr lang="pt-BR" sz="2400">
                <a:solidFill>
                  <a:srgbClr val="002060"/>
                </a:solidFill>
                <a:latin typeface="Calibri" pitchFamily="34" charset="0"/>
                <a:ea typeface="ＭＳ Ｐゴシック" pitchFamily="34" charset="-128"/>
                <a:cs typeface="Calibri" pitchFamily="34" charset="0"/>
              </a:rPr>
              <a:t>;</a:t>
            </a:r>
          </a:p>
          <a:p>
            <a:pPr algn="just">
              <a:spcBef>
                <a:spcPct val="50000"/>
              </a:spcBef>
              <a:buFont typeface="Arial" pitchFamily="34" charset="0"/>
              <a:buChar char="•"/>
            </a:pPr>
            <a:r>
              <a:rPr lang="pt-BR" sz="2400">
                <a:solidFill>
                  <a:srgbClr val="990000"/>
                </a:solidFill>
                <a:latin typeface="Calibri" pitchFamily="34" charset="0"/>
                <a:ea typeface="ＭＳ Ｐゴシック" pitchFamily="34" charset="-128"/>
                <a:cs typeface="Calibri" pitchFamily="34" charset="0"/>
              </a:rPr>
              <a:t>NÃO</a:t>
            </a:r>
            <a:r>
              <a:rPr lang="pt-BR" sz="2400">
                <a:solidFill>
                  <a:srgbClr val="002060"/>
                </a:solidFill>
                <a:latin typeface="Calibri" pitchFamily="34" charset="0"/>
                <a:ea typeface="ＭＳ Ｐゴシック" pitchFamily="34" charset="-128"/>
                <a:cs typeface="Calibri" pitchFamily="34" charset="0"/>
              </a:rPr>
              <a:t> fazem </a:t>
            </a:r>
            <a:r>
              <a:rPr lang="pt-BR" sz="2400">
                <a:solidFill>
                  <a:srgbClr val="990000"/>
                </a:solidFill>
                <a:latin typeface="Calibri" pitchFamily="34" charset="0"/>
                <a:ea typeface="ＭＳ Ｐゴシック" pitchFamily="34" charset="-128"/>
                <a:cs typeface="Calibri" pitchFamily="34" charset="0"/>
              </a:rPr>
              <a:t>críticas</a:t>
            </a:r>
            <a:r>
              <a:rPr lang="pt-BR" sz="2400">
                <a:solidFill>
                  <a:srgbClr val="002060"/>
                </a:solidFill>
                <a:latin typeface="Calibri" pitchFamily="34" charset="0"/>
                <a:ea typeface="ＭＳ Ｐゴシック" pitchFamily="34" charset="-128"/>
                <a:cs typeface="Calibri" pitchFamily="34" charset="0"/>
              </a:rPr>
              <a:t> nem emitem </a:t>
            </a:r>
            <a:r>
              <a:rPr lang="pt-BR" sz="2400">
                <a:solidFill>
                  <a:srgbClr val="990000"/>
                </a:solidFill>
                <a:latin typeface="Calibri" pitchFamily="34" charset="0"/>
                <a:ea typeface="ＭＳ Ｐゴシック" pitchFamily="34" charset="-128"/>
                <a:cs typeface="Calibri" pitchFamily="34" charset="0"/>
              </a:rPr>
              <a:t>opinião</a:t>
            </a:r>
            <a:r>
              <a:rPr lang="pt-BR" sz="2400">
                <a:solidFill>
                  <a:srgbClr val="002060"/>
                </a:solidFill>
                <a:latin typeface="Calibri" pitchFamily="34" charset="0"/>
                <a:ea typeface="ＭＳ Ｐゴシック" pitchFamily="34" charset="-128"/>
                <a:cs typeface="Calibri" pitchFamily="34" charset="0"/>
              </a:rPr>
              <a:t>;</a:t>
            </a:r>
          </a:p>
          <a:p>
            <a:pPr algn="just">
              <a:spcBef>
                <a:spcPct val="50000"/>
              </a:spcBef>
              <a:buFont typeface="Arial" pitchFamily="34" charset="0"/>
              <a:buChar char="•"/>
            </a:pPr>
            <a:r>
              <a:rPr lang="pt-BR" sz="2400">
                <a:solidFill>
                  <a:srgbClr val="990000"/>
                </a:solidFill>
                <a:latin typeface="Calibri" pitchFamily="34" charset="0"/>
                <a:ea typeface="ＭＳ Ｐゴシック" pitchFamily="34" charset="-128"/>
                <a:cs typeface="Calibri" pitchFamily="34" charset="0"/>
              </a:rPr>
              <a:t>NÃO</a:t>
            </a:r>
            <a:r>
              <a:rPr lang="pt-BR" sz="2400">
                <a:solidFill>
                  <a:srgbClr val="002060"/>
                </a:solidFill>
                <a:latin typeface="Calibri" pitchFamily="34" charset="0"/>
                <a:ea typeface="ＭＳ Ｐゴシック" pitchFamily="34" charset="-128"/>
                <a:cs typeface="Calibri" pitchFamily="34" charset="0"/>
              </a:rPr>
              <a:t> discutem.</a:t>
            </a:r>
          </a:p>
        </p:txBody>
      </p:sp>
      <p:sp>
        <p:nvSpPr>
          <p:cNvPr id="19459" name="Retângulo de cantos arredondados 2"/>
          <p:cNvSpPr>
            <a:spLocks noChangeArrowheads="1"/>
          </p:cNvSpPr>
          <p:nvPr/>
        </p:nvSpPr>
        <p:spPr bwMode="auto">
          <a:xfrm>
            <a:off x="1847851" y="1238250"/>
            <a:ext cx="8424863" cy="706438"/>
          </a:xfrm>
          <a:prstGeom prst="roundRect">
            <a:avLst>
              <a:gd name="adj" fmla="val 16667"/>
            </a:avLst>
          </a:prstGeom>
          <a:solidFill>
            <a:srgbClr val="003366"/>
          </a:solidFill>
          <a:ln w="12700">
            <a:solidFill>
              <a:srgbClr val="FFFFCC"/>
            </a:solidFill>
            <a:round/>
            <a:headEnd type="none" w="sm" len="sm"/>
            <a:tailEnd type="none" w="sm" len="sm"/>
          </a:ln>
        </p:spPr>
        <p:txBody>
          <a:bodyPr wrap="none" anchor="ctr"/>
          <a:lstStyle/>
          <a:p>
            <a:pPr algn="ctr" eaLnBrk="0" hangingPunct="0"/>
            <a:endParaRPr lang="en-US" sz="2400" u="sng">
              <a:solidFill>
                <a:srgbClr val="FFFFFF"/>
              </a:solidFill>
            </a:endParaRPr>
          </a:p>
        </p:txBody>
      </p:sp>
      <p:sp>
        <p:nvSpPr>
          <p:cNvPr id="19460" name="CaixaDeTexto 2"/>
          <p:cNvSpPr txBox="1">
            <a:spLocks noChangeArrowheads="1"/>
          </p:cNvSpPr>
          <p:nvPr/>
        </p:nvSpPr>
        <p:spPr bwMode="auto">
          <a:xfrm>
            <a:off x="3416300" y="1330326"/>
            <a:ext cx="5289550"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3200" b="1">
                <a:solidFill>
                  <a:schemeClr val="tx1"/>
                </a:solidFill>
                <a:latin typeface="Times New Roman" pitchFamily="18" charset="0"/>
              </a:defRPr>
            </a:lvl1pPr>
            <a:lvl2pPr marL="742950" indent="-285750" eaLnBrk="0" hangingPunct="0">
              <a:defRPr sz="3200" b="1">
                <a:solidFill>
                  <a:schemeClr val="tx1"/>
                </a:solidFill>
                <a:latin typeface="Times New Roman" pitchFamily="18" charset="0"/>
              </a:defRPr>
            </a:lvl2pPr>
            <a:lvl3pPr marL="1143000" indent="-228600" eaLnBrk="0" hangingPunct="0">
              <a:defRPr sz="3200" b="1">
                <a:solidFill>
                  <a:schemeClr val="tx1"/>
                </a:solidFill>
                <a:latin typeface="Times New Roman" pitchFamily="18" charset="0"/>
              </a:defRPr>
            </a:lvl3pPr>
            <a:lvl4pPr marL="1600200" indent="-228600" eaLnBrk="0" hangingPunct="0">
              <a:defRPr sz="3200" b="1">
                <a:solidFill>
                  <a:schemeClr val="tx1"/>
                </a:solidFill>
                <a:latin typeface="Times New Roman" pitchFamily="18" charset="0"/>
              </a:defRPr>
            </a:lvl4pPr>
            <a:lvl5pPr marL="2057400" indent="-228600" eaLnBrk="0" hangingPunct="0">
              <a:defRPr sz="3200" b="1">
                <a:solidFill>
                  <a:schemeClr val="tx1"/>
                </a:solidFill>
                <a:latin typeface="Times New Roman" pitchFamily="18" charset="0"/>
              </a:defRPr>
            </a:lvl5pPr>
            <a:lvl6pPr marL="2514600" indent="-228600" eaLnBrk="0" fontAlgn="base" hangingPunct="0">
              <a:spcBef>
                <a:spcPct val="0"/>
              </a:spcBef>
              <a:spcAft>
                <a:spcPct val="0"/>
              </a:spcAft>
              <a:defRPr sz="3200" b="1">
                <a:solidFill>
                  <a:schemeClr val="tx1"/>
                </a:solidFill>
                <a:latin typeface="Times New Roman" pitchFamily="18" charset="0"/>
              </a:defRPr>
            </a:lvl6pPr>
            <a:lvl7pPr marL="2971800" indent="-228600" eaLnBrk="0" fontAlgn="base" hangingPunct="0">
              <a:spcBef>
                <a:spcPct val="0"/>
              </a:spcBef>
              <a:spcAft>
                <a:spcPct val="0"/>
              </a:spcAft>
              <a:defRPr sz="3200" b="1">
                <a:solidFill>
                  <a:schemeClr val="tx1"/>
                </a:solidFill>
                <a:latin typeface="Times New Roman" pitchFamily="18" charset="0"/>
              </a:defRPr>
            </a:lvl7pPr>
            <a:lvl8pPr marL="3429000" indent="-228600" eaLnBrk="0" fontAlgn="base" hangingPunct="0">
              <a:spcBef>
                <a:spcPct val="0"/>
              </a:spcBef>
              <a:spcAft>
                <a:spcPct val="0"/>
              </a:spcAft>
              <a:defRPr sz="3200" b="1">
                <a:solidFill>
                  <a:schemeClr val="tx1"/>
                </a:solidFill>
                <a:latin typeface="Times New Roman" pitchFamily="18" charset="0"/>
              </a:defRPr>
            </a:lvl8pPr>
            <a:lvl9pPr marL="3886200" indent="-228600" eaLnBrk="0" fontAlgn="base" hangingPunct="0">
              <a:spcBef>
                <a:spcPct val="0"/>
              </a:spcBef>
              <a:spcAft>
                <a:spcPct val="0"/>
              </a:spcAft>
              <a:defRPr sz="3200" b="1">
                <a:solidFill>
                  <a:schemeClr val="tx1"/>
                </a:solidFill>
                <a:latin typeface="Times New Roman" pitchFamily="18" charset="0"/>
              </a:defRPr>
            </a:lvl9pPr>
          </a:lstStyle>
          <a:p>
            <a:pPr algn="ctr"/>
            <a:r>
              <a:rPr lang="pt-BR" sz="2800">
                <a:solidFill>
                  <a:srgbClr val="FFFFFF"/>
                </a:solidFill>
                <a:latin typeface="Calibri" pitchFamily="34" charset="0"/>
                <a:ea typeface="ＭＳ Ｐゴシック" pitchFamily="34" charset="-128"/>
                <a:cs typeface="Calibri" pitchFamily="34" charset="0"/>
              </a:rPr>
              <a:t>HABILIDADES DE COMUNICAÇÃO</a:t>
            </a:r>
          </a:p>
        </p:txBody>
      </p:sp>
      <p:pic>
        <p:nvPicPr>
          <p:cNvPr id="6" name="Picture 2" descr="http://blog.marketingpoliticoenlared.com/wp-content/uploads/2011/04/comunicar.jpg"/>
          <p:cNvPicPr>
            <a:picLocks noChangeAspect="1" noChangeArrowheads="1"/>
          </p:cNvPicPr>
          <p:nvPr/>
        </p:nvPicPr>
        <p:blipFill>
          <a:blip r:embed="rId3"/>
          <a:srcRect l="17980" r="12346"/>
          <a:stretch>
            <a:fillRect/>
          </a:stretch>
        </p:blipFill>
        <p:spPr bwMode="auto">
          <a:xfrm>
            <a:off x="7897813" y="4292601"/>
            <a:ext cx="2519362" cy="2411413"/>
          </a:xfrm>
          <a:prstGeom prst="rect">
            <a:avLst/>
          </a:prstGeom>
          <a:ln>
            <a:noFill/>
          </a:ln>
          <a:effectLst>
            <a:outerShdw blurRad="292100" dist="139700" dir="2700000" algn="tl" rotWithShape="0">
              <a:srgbClr val="333333">
                <a:alpha val="65000"/>
              </a:srgbClr>
            </a:outerShdw>
          </a:effectLst>
        </p:spPr>
      </p:pic>
    </p:spTree>
    <p:custDataLst>
      <p:tags r:id="rId1"/>
    </p:custDataLst>
    <p:extLst>
      <p:ext uri="{BB962C8B-B14F-4D97-AF65-F5344CB8AC3E}">
        <p14:creationId xmlns:p14="http://schemas.microsoft.com/office/powerpoint/2010/main" val="2192132776"/>
      </p:ext>
    </p:extLst>
  </p:cSld>
  <p:clrMapOvr>
    <a:masterClrMapping/>
  </p:clrMapOvr>
  <p:transition spd="med">
    <p:pull dir="ld"/>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530" name="Picture 2" descr="http://www.santodecasa.net/wp-content/uploads/2010/08/comunicar.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03389" y="3559176"/>
            <a:ext cx="2700337" cy="2195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2531" name="Retângulo de cantos arredondados 2"/>
          <p:cNvSpPr>
            <a:spLocks noChangeArrowheads="1"/>
          </p:cNvSpPr>
          <p:nvPr/>
        </p:nvSpPr>
        <p:spPr bwMode="auto">
          <a:xfrm>
            <a:off x="1847851" y="1238250"/>
            <a:ext cx="8424863" cy="706438"/>
          </a:xfrm>
          <a:prstGeom prst="roundRect">
            <a:avLst>
              <a:gd name="adj" fmla="val 16667"/>
            </a:avLst>
          </a:prstGeom>
          <a:solidFill>
            <a:srgbClr val="003366"/>
          </a:solidFill>
          <a:ln w="12700">
            <a:solidFill>
              <a:srgbClr val="FFFFCC"/>
            </a:solidFill>
            <a:round/>
            <a:headEnd type="none" w="sm" len="sm"/>
            <a:tailEnd type="none" w="sm" len="sm"/>
          </a:ln>
        </p:spPr>
        <p:txBody>
          <a:bodyPr wrap="none" anchor="ctr"/>
          <a:lstStyle/>
          <a:p>
            <a:pPr algn="ctr" eaLnBrk="0" hangingPunct="0"/>
            <a:endParaRPr lang="en-US" sz="2400" u="sng">
              <a:solidFill>
                <a:srgbClr val="FFFFFF"/>
              </a:solidFill>
            </a:endParaRPr>
          </a:p>
        </p:txBody>
      </p:sp>
      <p:sp>
        <p:nvSpPr>
          <p:cNvPr id="22532" name="CaixaDeTexto 2"/>
          <p:cNvSpPr txBox="1">
            <a:spLocks noChangeArrowheads="1"/>
          </p:cNvSpPr>
          <p:nvPr/>
        </p:nvSpPr>
        <p:spPr bwMode="auto">
          <a:xfrm>
            <a:off x="3416300" y="1330326"/>
            <a:ext cx="5289550"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3200" b="1">
                <a:solidFill>
                  <a:schemeClr val="tx1"/>
                </a:solidFill>
                <a:latin typeface="Times New Roman" pitchFamily="18" charset="0"/>
              </a:defRPr>
            </a:lvl1pPr>
            <a:lvl2pPr marL="742950" indent="-285750" eaLnBrk="0" hangingPunct="0">
              <a:defRPr sz="3200" b="1">
                <a:solidFill>
                  <a:schemeClr val="tx1"/>
                </a:solidFill>
                <a:latin typeface="Times New Roman" pitchFamily="18" charset="0"/>
              </a:defRPr>
            </a:lvl2pPr>
            <a:lvl3pPr marL="1143000" indent="-228600" eaLnBrk="0" hangingPunct="0">
              <a:defRPr sz="3200" b="1">
                <a:solidFill>
                  <a:schemeClr val="tx1"/>
                </a:solidFill>
                <a:latin typeface="Times New Roman" pitchFamily="18" charset="0"/>
              </a:defRPr>
            </a:lvl3pPr>
            <a:lvl4pPr marL="1600200" indent="-228600" eaLnBrk="0" hangingPunct="0">
              <a:defRPr sz="3200" b="1">
                <a:solidFill>
                  <a:schemeClr val="tx1"/>
                </a:solidFill>
                <a:latin typeface="Times New Roman" pitchFamily="18" charset="0"/>
              </a:defRPr>
            </a:lvl4pPr>
            <a:lvl5pPr marL="2057400" indent="-228600" eaLnBrk="0" hangingPunct="0">
              <a:defRPr sz="3200" b="1">
                <a:solidFill>
                  <a:schemeClr val="tx1"/>
                </a:solidFill>
                <a:latin typeface="Times New Roman" pitchFamily="18" charset="0"/>
              </a:defRPr>
            </a:lvl5pPr>
            <a:lvl6pPr marL="2514600" indent="-228600" eaLnBrk="0" fontAlgn="base" hangingPunct="0">
              <a:spcBef>
                <a:spcPct val="0"/>
              </a:spcBef>
              <a:spcAft>
                <a:spcPct val="0"/>
              </a:spcAft>
              <a:defRPr sz="3200" b="1">
                <a:solidFill>
                  <a:schemeClr val="tx1"/>
                </a:solidFill>
                <a:latin typeface="Times New Roman" pitchFamily="18" charset="0"/>
              </a:defRPr>
            </a:lvl6pPr>
            <a:lvl7pPr marL="2971800" indent="-228600" eaLnBrk="0" fontAlgn="base" hangingPunct="0">
              <a:spcBef>
                <a:spcPct val="0"/>
              </a:spcBef>
              <a:spcAft>
                <a:spcPct val="0"/>
              </a:spcAft>
              <a:defRPr sz="3200" b="1">
                <a:solidFill>
                  <a:schemeClr val="tx1"/>
                </a:solidFill>
                <a:latin typeface="Times New Roman" pitchFamily="18" charset="0"/>
              </a:defRPr>
            </a:lvl7pPr>
            <a:lvl8pPr marL="3429000" indent="-228600" eaLnBrk="0" fontAlgn="base" hangingPunct="0">
              <a:spcBef>
                <a:spcPct val="0"/>
              </a:spcBef>
              <a:spcAft>
                <a:spcPct val="0"/>
              </a:spcAft>
              <a:defRPr sz="3200" b="1">
                <a:solidFill>
                  <a:schemeClr val="tx1"/>
                </a:solidFill>
                <a:latin typeface="Times New Roman" pitchFamily="18" charset="0"/>
              </a:defRPr>
            </a:lvl8pPr>
            <a:lvl9pPr marL="3886200" indent="-228600" eaLnBrk="0" fontAlgn="base" hangingPunct="0">
              <a:spcBef>
                <a:spcPct val="0"/>
              </a:spcBef>
              <a:spcAft>
                <a:spcPct val="0"/>
              </a:spcAft>
              <a:defRPr sz="3200" b="1">
                <a:solidFill>
                  <a:schemeClr val="tx1"/>
                </a:solidFill>
                <a:latin typeface="Times New Roman" pitchFamily="18" charset="0"/>
              </a:defRPr>
            </a:lvl9pPr>
          </a:lstStyle>
          <a:p>
            <a:pPr algn="ctr"/>
            <a:r>
              <a:rPr lang="pt-BR" sz="2800">
                <a:solidFill>
                  <a:srgbClr val="FFFFFF"/>
                </a:solidFill>
                <a:latin typeface="Calibri" pitchFamily="34" charset="0"/>
                <a:ea typeface="ＭＳ Ｐゴシック" pitchFamily="34" charset="-128"/>
                <a:cs typeface="Calibri" pitchFamily="34" charset="0"/>
              </a:rPr>
              <a:t>HABILIDADES DE COMUNICAÇÃO</a:t>
            </a:r>
          </a:p>
        </p:txBody>
      </p:sp>
      <p:graphicFrame>
        <p:nvGraphicFramePr>
          <p:cNvPr id="2" name="Diagrama 1"/>
          <p:cNvGraphicFramePr/>
          <p:nvPr/>
        </p:nvGraphicFramePr>
        <p:xfrm>
          <a:off x="3096344" y="2101304"/>
          <a:ext cx="6096000" cy="4064000"/>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22534" name="Text Box 2"/>
          <p:cNvSpPr txBox="1">
            <a:spLocks noChangeArrowheads="1"/>
          </p:cNvSpPr>
          <p:nvPr/>
        </p:nvSpPr>
        <p:spPr bwMode="auto">
          <a:xfrm>
            <a:off x="1847851" y="5949951"/>
            <a:ext cx="8569325" cy="830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a:spAutoFit/>
          </a:bodyPr>
          <a:lstStyle>
            <a:lvl1pPr marL="361950" indent="-361950" eaLnBrk="0" hangingPunct="0">
              <a:tabLst>
                <a:tab pos="171450" algn="l"/>
              </a:tabLst>
              <a:defRPr sz="3200" b="1">
                <a:solidFill>
                  <a:schemeClr val="tx1"/>
                </a:solidFill>
                <a:latin typeface="Times New Roman" pitchFamily="18" charset="0"/>
              </a:defRPr>
            </a:lvl1pPr>
            <a:lvl2pPr marL="742950" indent="-285750" eaLnBrk="0" hangingPunct="0">
              <a:tabLst>
                <a:tab pos="171450" algn="l"/>
              </a:tabLst>
              <a:defRPr sz="3200" b="1">
                <a:solidFill>
                  <a:schemeClr val="tx1"/>
                </a:solidFill>
                <a:latin typeface="Times New Roman" pitchFamily="18" charset="0"/>
              </a:defRPr>
            </a:lvl2pPr>
            <a:lvl3pPr marL="1143000" indent="-228600" eaLnBrk="0" hangingPunct="0">
              <a:tabLst>
                <a:tab pos="171450" algn="l"/>
              </a:tabLst>
              <a:defRPr sz="3200" b="1">
                <a:solidFill>
                  <a:schemeClr val="tx1"/>
                </a:solidFill>
                <a:latin typeface="Times New Roman" pitchFamily="18" charset="0"/>
              </a:defRPr>
            </a:lvl3pPr>
            <a:lvl4pPr marL="1600200" indent="-228600" eaLnBrk="0" hangingPunct="0">
              <a:tabLst>
                <a:tab pos="171450" algn="l"/>
              </a:tabLst>
              <a:defRPr sz="3200" b="1">
                <a:solidFill>
                  <a:schemeClr val="tx1"/>
                </a:solidFill>
                <a:latin typeface="Times New Roman" pitchFamily="18" charset="0"/>
              </a:defRPr>
            </a:lvl4pPr>
            <a:lvl5pPr marL="2057400" indent="-228600" eaLnBrk="0" hangingPunct="0">
              <a:tabLst>
                <a:tab pos="171450" algn="l"/>
              </a:tabLst>
              <a:defRPr sz="3200" b="1">
                <a:solidFill>
                  <a:schemeClr val="tx1"/>
                </a:solidFill>
                <a:latin typeface="Times New Roman" pitchFamily="18" charset="0"/>
              </a:defRPr>
            </a:lvl5pPr>
            <a:lvl6pPr marL="2514600" indent="-228600" eaLnBrk="0" fontAlgn="base" hangingPunct="0">
              <a:spcBef>
                <a:spcPct val="0"/>
              </a:spcBef>
              <a:spcAft>
                <a:spcPct val="0"/>
              </a:spcAft>
              <a:tabLst>
                <a:tab pos="171450" algn="l"/>
              </a:tabLst>
              <a:defRPr sz="3200" b="1">
                <a:solidFill>
                  <a:schemeClr val="tx1"/>
                </a:solidFill>
                <a:latin typeface="Times New Roman" pitchFamily="18" charset="0"/>
              </a:defRPr>
            </a:lvl6pPr>
            <a:lvl7pPr marL="2971800" indent="-228600" eaLnBrk="0" fontAlgn="base" hangingPunct="0">
              <a:spcBef>
                <a:spcPct val="0"/>
              </a:spcBef>
              <a:spcAft>
                <a:spcPct val="0"/>
              </a:spcAft>
              <a:tabLst>
                <a:tab pos="171450" algn="l"/>
              </a:tabLst>
              <a:defRPr sz="3200" b="1">
                <a:solidFill>
                  <a:schemeClr val="tx1"/>
                </a:solidFill>
                <a:latin typeface="Times New Roman" pitchFamily="18" charset="0"/>
              </a:defRPr>
            </a:lvl7pPr>
            <a:lvl8pPr marL="3429000" indent="-228600" eaLnBrk="0" fontAlgn="base" hangingPunct="0">
              <a:spcBef>
                <a:spcPct val="0"/>
              </a:spcBef>
              <a:spcAft>
                <a:spcPct val="0"/>
              </a:spcAft>
              <a:tabLst>
                <a:tab pos="171450" algn="l"/>
              </a:tabLst>
              <a:defRPr sz="3200" b="1">
                <a:solidFill>
                  <a:schemeClr val="tx1"/>
                </a:solidFill>
                <a:latin typeface="Times New Roman" pitchFamily="18" charset="0"/>
              </a:defRPr>
            </a:lvl8pPr>
            <a:lvl9pPr marL="3886200" indent="-228600" eaLnBrk="0" fontAlgn="base" hangingPunct="0">
              <a:spcBef>
                <a:spcPct val="0"/>
              </a:spcBef>
              <a:spcAft>
                <a:spcPct val="0"/>
              </a:spcAft>
              <a:tabLst>
                <a:tab pos="171450" algn="l"/>
              </a:tabLst>
              <a:defRPr sz="3200" b="1">
                <a:solidFill>
                  <a:schemeClr val="tx1"/>
                </a:solidFill>
                <a:latin typeface="Times New Roman" pitchFamily="18" charset="0"/>
              </a:defRPr>
            </a:lvl9pPr>
          </a:lstStyle>
          <a:p>
            <a:pPr algn="just">
              <a:spcBef>
                <a:spcPct val="50000"/>
              </a:spcBef>
            </a:pPr>
            <a:r>
              <a:rPr lang="pt-BR" sz="2400">
                <a:solidFill>
                  <a:srgbClr val="990000"/>
                </a:solidFill>
                <a:latin typeface="Calibri" pitchFamily="34" charset="0"/>
                <a:ea typeface="ＭＳ Ｐゴシック" pitchFamily="34" charset="-128"/>
                <a:cs typeface="Calibri" pitchFamily="34" charset="0"/>
              </a:rPr>
              <a:t>Caso o avaliado não concorde com a resposta transmitida</a:t>
            </a:r>
            <a:r>
              <a:rPr lang="pt-BR" sz="2400">
                <a:solidFill>
                  <a:srgbClr val="002060"/>
                </a:solidFill>
                <a:latin typeface="Calibri" pitchFamily="34" charset="0"/>
                <a:ea typeface="ＭＳ Ｐゴシック" pitchFamily="34" charset="-128"/>
                <a:cs typeface="Calibri" pitchFamily="34" charset="0"/>
              </a:rPr>
              <a:t>, o ciclo acima deve ser repetido até esclarecer a pergunta inicial.</a:t>
            </a:r>
          </a:p>
        </p:txBody>
      </p:sp>
    </p:spTree>
    <p:custDataLst>
      <p:tags r:id="rId1"/>
    </p:custDataLst>
    <p:extLst>
      <p:ext uri="{BB962C8B-B14F-4D97-AF65-F5344CB8AC3E}">
        <p14:creationId xmlns:p14="http://schemas.microsoft.com/office/powerpoint/2010/main" val="3234614819"/>
      </p:ext>
    </p:extLst>
  </p:cSld>
  <p:clrMapOvr>
    <a:masterClrMapping/>
  </p:clrMapOvr>
  <p:transition spd="med">
    <p:pull dir="ld"/>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tângulo de cantos arredondados 2"/>
          <p:cNvSpPr>
            <a:spLocks noChangeArrowheads="1"/>
          </p:cNvSpPr>
          <p:nvPr/>
        </p:nvSpPr>
        <p:spPr bwMode="auto">
          <a:xfrm>
            <a:off x="1847851" y="1238250"/>
            <a:ext cx="8424863" cy="706438"/>
          </a:xfrm>
          <a:prstGeom prst="roundRect">
            <a:avLst>
              <a:gd name="adj" fmla="val 16667"/>
            </a:avLst>
          </a:prstGeom>
          <a:solidFill>
            <a:srgbClr val="003366"/>
          </a:solidFill>
          <a:ln w="12700">
            <a:solidFill>
              <a:srgbClr val="FFFFCC"/>
            </a:solidFill>
            <a:round/>
            <a:headEnd type="none" w="sm" len="sm"/>
            <a:tailEnd type="none" w="sm" len="sm"/>
          </a:ln>
        </p:spPr>
        <p:txBody>
          <a:bodyPr wrap="none" anchor="ctr"/>
          <a:lstStyle/>
          <a:p>
            <a:pPr algn="ctr" eaLnBrk="0" hangingPunct="0"/>
            <a:endParaRPr lang="en-US" sz="2400" u="sng">
              <a:solidFill>
                <a:srgbClr val="FFFFFF"/>
              </a:solidFill>
            </a:endParaRPr>
          </a:p>
        </p:txBody>
      </p:sp>
      <p:sp>
        <p:nvSpPr>
          <p:cNvPr id="23555" name="CaixaDeTexto 2"/>
          <p:cNvSpPr txBox="1">
            <a:spLocks noChangeArrowheads="1"/>
          </p:cNvSpPr>
          <p:nvPr/>
        </p:nvSpPr>
        <p:spPr bwMode="auto">
          <a:xfrm>
            <a:off x="3416300" y="1330326"/>
            <a:ext cx="5289550"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3200" b="1">
                <a:solidFill>
                  <a:schemeClr val="tx1"/>
                </a:solidFill>
                <a:latin typeface="Times New Roman" pitchFamily="18" charset="0"/>
              </a:defRPr>
            </a:lvl1pPr>
            <a:lvl2pPr marL="742950" indent="-285750" eaLnBrk="0" hangingPunct="0">
              <a:defRPr sz="3200" b="1">
                <a:solidFill>
                  <a:schemeClr val="tx1"/>
                </a:solidFill>
                <a:latin typeface="Times New Roman" pitchFamily="18" charset="0"/>
              </a:defRPr>
            </a:lvl2pPr>
            <a:lvl3pPr marL="1143000" indent="-228600" eaLnBrk="0" hangingPunct="0">
              <a:defRPr sz="3200" b="1">
                <a:solidFill>
                  <a:schemeClr val="tx1"/>
                </a:solidFill>
                <a:latin typeface="Times New Roman" pitchFamily="18" charset="0"/>
              </a:defRPr>
            </a:lvl3pPr>
            <a:lvl4pPr marL="1600200" indent="-228600" eaLnBrk="0" hangingPunct="0">
              <a:defRPr sz="3200" b="1">
                <a:solidFill>
                  <a:schemeClr val="tx1"/>
                </a:solidFill>
                <a:latin typeface="Times New Roman" pitchFamily="18" charset="0"/>
              </a:defRPr>
            </a:lvl4pPr>
            <a:lvl5pPr marL="2057400" indent="-228600" eaLnBrk="0" hangingPunct="0">
              <a:defRPr sz="3200" b="1">
                <a:solidFill>
                  <a:schemeClr val="tx1"/>
                </a:solidFill>
                <a:latin typeface="Times New Roman" pitchFamily="18" charset="0"/>
              </a:defRPr>
            </a:lvl5pPr>
            <a:lvl6pPr marL="2514600" indent="-228600" eaLnBrk="0" fontAlgn="base" hangingPunct="0">
              <a:spcBef>
                <a:spcPct val="0"/>
              </a:spcBef>
              <a:spcAft>
                <a:spcPct val="0"/>
              </a:spcAft>
              <a:defRPr sz="3200" b="1">
                <a:solidFill>
                  <a:schemeClr val="tx1"/>
                </a:solidFill>
                <a:latin typeface="Times New Roman" pitchFamily="18" charset="0"/>
              </a:defRPr>
            </a:lvl6pPr>
            <a:lvl7pPr marL="2971800" indent="-228600" eaLnBrk="0" fontAlgn="base" hangingPunct="0">
              <a:spcBef>
                <a:spcPct val="0"/>
              </a:spcBef>
              <a:spcAft>
                <a:spcPct val="0"/>
              </a:spcAft>
              <a:defRPr sz="3200" b="1">
                <a:solidFill>
                  <a:schemeClr val="tx1"/>
                </a:solidFill>
                <a:latin typeface="Times New Roman" pitchFamily="18" charset="0"/>
              </a:defRPr>
            </a:lvl7pPr>
            <a:lvl8pPr marL="3429000" indent="-228600" eaLnBrk="0" fontAlgn="base" hangingPunct="0">
              <a:spcBef>
                <a:spcPct val="0"/>
              </a:spcBef>
              <a:spcAft>
                <a:spcPct val="0"/>
              </a:spcAft>
              <a:defRPr sz="3200" b="1">
                <a:solidFill>
                  <a:schemeClr val="tx1"/>
                </a:solidFill>
                <a:latin typeface="Times New Roman" pitchFamily="18" charset="0"/>
              </a:defRPr>
            </a:lvl8pPr>
            <a:lvl9pPr marL="3886200" indent="-228600" eaLnBrk="0" fontAlgn="base" hangingPunct="0">
              <a:spcBef>
                <a:spcPct val="0"/>
              </a:spcBef>
              <a:spcAft>
                <a:spcPct val="0"/>
              </a:spcAft>
              <a:defRPr sz="3200" b="1">
                <a:solidFill>
                  <a:schemeClr val="tx1"/>
                </a:solidFill>
                <a:latin typeface="Times New Roman" pitchFamily="18" charset="0"/>
              </a:defRPr>
            </a:lvl9pPr>
          </a:lstStyle>
          <a:p>
            <a:pPr algn="ctr"/>
            <a:r>
              <a:rPr lang="pt-BR" sz="2800" dirty="0">
                <a:solidFill>
                  <a:srgbClr val="FFFFFF"/>
                </a:solidFill>
                <a:latin typeface="Calibri" pitchFamily="34" charset="0"/>
                <a:ea typeface="ＭＳ Ｐゴシック" pitchFamily="34" charset="-128"/>
                <a:cs typeface="Calibri" pitchFamily="34" charset="0"/>
              </a:rPr>
              <a:t>HABILIDADES DE COMUNICAÇÃO</a:t>
            </a:r>
          </a:p>
        </p:txBody>
      </p:sp>
      <p:sp>
        <p:nvSpPr>
          <p:cNvPr id="23556" name="Text Box 2"/>
          <p:cNvSpPr txBox="1">
            <a:spLocks noChangeArrowheads="1"/>
          </p:cNvSpPr>
          <p:nvPr/>
        </p:nvSpPr>
        <p:spPr bwMode="auto">
          <a:xfrm>
            <a:off x="1847850" y="2589214"/>
            <a:ext cx="5111750" cy="3786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a:spAutoFit/>
          </a:bodyPr>
          <a:lstStyle>
            <a:lvl1pPr marL="361950" indent="-361950" eaLnBrk="0" hangingPunct="0">
              <a:tabLst>
                <a:tab pos="171450" algn="l"/>
              </a:tabLst>
              <a:defRPr sz="3200" b="1">
                <a:solidFill>
                  <a:schemeClr val="tx1"/>
                </a:solidFill>
                <a:latin typeface="Times New Roman" pitchFamily="18" charset="0"/>
              </a:defRPr>
            </a:lvl1pPr>
            <a:lvl2pPr marL="742950" indent="-285750" eaLnBrk="0" hangingPunct="0">
              <a:tabLst>
                <a:tab pos="171450" algn="l"/>
              </a:tabLst>
              <a:defRPr sz="3200" b="1">
                <a:solidFill>
                  <a:schemeClr val="tx1"/>
                </a:solidFill>
                <a:latin typeface="Times New Roman" pitchFamily="18" charset="0"/>
              </a:defRPr>
            </a:lvl2pPr>
            <a:lvl3pPr marL="1143000" indent="-228600" eaLnBrk="0" hangingPunct="0">
              <a:tabLst>
                <a:tab pos="171450" algn="l"/>
              </a:tabLst>
              <a:defRPr sz="3200" b="1">
                <a:solidFill>
                  <a:schemeClr val="tx1"/>
                </a:solidFill>
                <a:latin typeface="Times New Roman" pitchFamily="18" charset="0"/>
              </a:defRPr>
            </a:lvl3pPr>
            <a:lvl4pPr marL="1600200" indent="-228600" eaLnBrk="0" hangingPunct="0">
              <a:tabLst>
                <a:tab pos="171450" algn="l"/>
              </a:tabLst>
              <a:defRPr sz="3200" b="1">
                <a:solidFill>
                  <a:schemeClr val="tx1"/>
                </a:solidFill>
                <a:latin typeface="Times New Roman" pitchFamily="18" charset="0"/>
              </a:defRPr>
            </a:lvl4pPr>
            <a:lvl5pPr marL="2057400" indent="-228600" eaLnBrk="0" hangingPunct="0">
              <a:tabLst>
                <a:tab pos="171450" algn="l"/>
              </a:tabLst>
              <a:defRPr sz="3200" b="1">
                <a:solidFill>
                  <a:schemeClr val="tx1"/>
                </a:solidFill>
                <a:latin typeface="Times New Roman" pitchFamily="18" charset="0"/>
              </a:defRPr>
            </a:lvl5pPr>
            <a:lvl6pPr marL="2514600" indent="-228600" eaLnBrk="0" fontAlgn="base" hangingPunct="0">
              <a:spcBef>
                <a:spcPct val="0"/>
              </a:spcBef>
              <a:spcAft>
                <a:spcPct val="0"/>
              </a:spcAft>
              <a:tabLst>
                <a:tab pos="171450" algn="l"/>
              </a:tabLst>
              <a:defRPr sz="3200" b="1">
                <a:solidFill>
                  <a:schemeClr val="tx1"/>
                </a:solidFill>
                <a:latin typeface="Times New Roman" pitchFamily="18" charset="0"/>
              </a:defRPr>
            </a:lvl6pPr>
            <a:lvl7pPr marL="2971800" indent="-228600" eaLnBrk="0" fontAlgn="base" hangingPunct="0">
              <a:spcBef>
                <a:spcPct val="0"/>
              </a:spcBef>
              <a:spcAft>
                <a:spcPct val="0"/>
              </a:spcAft>
              <a:tabLst>
                <a:tab pos="171450" algn="l"/>
              </a:tabLst>
              <a:defRPr sz="3200" b="1">
                <a:solidFill>
                  <a:schemeClr val="tx1"/>
                </a:solidFill>
                <a:latin typeface="Times New Roman" pitchFamily="18" charset="0"/>
              </a:defRPr>
            </a:lvl7pPr>
            <a:lvl8pPr marL="3429000" indent="-228600" eaLnBrk="0" fontAlgn="base" hangingPunct="0">
              <a:spcBef>
                <a:spcPct val="0"/>
              </a:spcBef>
              <a:spcAft>
                <a:spcPct val="0"/>
              </a:spcAft>
              <a:tabLst>
                <a:tab pos="171450" algn="l"/>
              </a:tabLst>
              <a:defRPr sz="3200" b="1">
                <a:solidFill>
                  <a:schemeClr val="tx1"/>
                </a:solidFill>
                <a:latin typeface="Times New Roman" pitchFamily="18" charset="0"/>
              </a:defRPr>
            </a:lvl8pPr>
            <a:lvl9pPr marL="3886200" indent="-228600" eaLnBrk="0" fontAlgn="base" hangingPunct="0">
              <a:spcBef>
                <a:spcPct val="0"/>
              </a:spcBef>
              <a:spcAft>
                <a:spcPct val="0"/>
              </a:spcAft>
              <a:tabLst>
                <a:tab pos="171450" algn="l"/>
              </a:tabLst>
              <a:defRPr sz="3200" b="1">
                <a:solidFill>
                  <a:schemeClr val="tx1"/>
                </a:solidFill>
                <a:latin typeface="Times New Roman" pitchFamily="18" charset="0"/>
              </a:defRPr>
            </a:lvl9pPr>
          </a:lstStyle>
          <a:p>
            <a:pPr algn="just">
              <a:spcBef>
                <a:spcPct val="50000"/>
              </a:spcBef>
              <a:buFont typeface="Arial" pitchFamily="34" charset="0"/>
              <a:buChar char="•"/>
            </a:pPr>
            <a:r>
              <a:rPr lang="pt-BR" sz="2400">
                <a:solidFill>
                  <a:srgbClr val="002060"/>
                </a:solidFill>
                <a:latin typeface="Calibri" pitchFamily="34" charset="0"/>
                <a:ea typeface="ＭＳ Ｐゴシック" pitchFamily="34" charset="-128"/>
                <a:cs typeface="Calibri" pitchFamily="34" charset="0"/>
              </a:rPr>
              <a:t>O quê? (</a:t>
            </a:r>
            <a:r>
              <a:rPr lang="pt-BR" sz="2400">
                <a:solidFill>
                  <a:srgbClr val="990000"/>
                </a:solidFill>
                <a:latin typeface="Calibri" pitchFamily="34" charset="0"/>
                <a:ea typeface="ＭＳ Ｐゴシック" pitchFamily="34" charset="-128"/>
                <a:cs typeface="Calibri" pitchFamily="34" charset="0"/>
              </a:rPr>
              <a:t>o fato</a:t>
            </a:r>
            <a:r>
              <a:rPr lang="pt-BR" sz="2400">
                <a:solidFill>
                  <a:srgbClr val="002060"/>
                </a:solidFill>
                <a:latin typeface="Calibri" pitchFamily="34" charset="0"/>
                <a:ea typeface="ＭＳ Ｐゴシック" pitchFamily="34" charset="-128"/>
                <a:cs typeface="Calibri" pitchFamily="34" charset="0"/>
              </a:rPr>
              <a:t>)</a:t>
            </a:r>
          </a:p>
          <a:p>
            <a:pPr algn="just">
              <a:spcBef>
                <a:spcPct val="50000"/>
              </a:spcBef>
              <a:buFont typeface="Arial" pitchFamily="34" charset="0"/>
              <a:buChar char="•"/>
            </a:pPr>
            <a:r>
              <a:rPr lang="pt-BR" sz="2400">
                <a:solidFill>
                  <a:srgbClr val="002060"/>
                </a:solidFill>
                <a:latin typeface="Calibri" pitchFamily="34" charset="0"/>
                <a:ea typeface="ＭＳ Ｐゴシック" pitchFamily="34" charset="-128"/>
                <a:cs typeface="Calibri" pitchFamily="34" charset="0"/>
              </a:rPr>
              <a:t>Como? (</a:t>
            </a:r>
            <a:r>
              <a:rPr lang="pt-BR" sz="2400">
                <a:solidFill>
                  <a:srgbClr val="990000"/>
                </a:solidFill>
                <a:latin typeface="Calibri" pitchFamily="34" charset="0"/>
                <a:ea typeface="ＭＳ Ｐゴシック" pitchFamily="34" charset="-128"/>
                <a:cs typeface="Calibri" pitchFamily="34" charset="0"/>
              </a:rPr>
              <a:t>de que modo</a:t>
            </a:r>
            <a:r>
              <a:rPr lang="pt-BR" sz="2400">
                <a:solidFill>
                  <a:srgbClr val="002060"/>
                </a:solidFill>
                <a:latin typeface="Calibri" pitchFamily="34" charset="0"/>
                <a:ea typeface="ＭＳ Ｐゴシック" pitchFamily="34" charset="-128"/>
                <a:cs typeface="Calibri" pitchFamily="34" charset="0"/>
              </a:rPr>
              <a:t>)</a:t>
            </a:r>
          </a:p>
          <a:p>
            <a:pPr algn="just">
              <a:spcBef>
                <a:spcPct val="50000"/>
              </a:spcBef>
              <a:buFont typeface="Arial" pitchFamily="34" charset="0"/>
              <a:buChar char="•"/>
            </a:pPr>
            <a:r>
              <a:rPr lang="pt-BR" sz="2400">
                <a:solidFill>
                  <a:srgbClr val="002060"/>
                </a:solidFill>
                <a:latin typeface="Calibri" pitchFamily="34" charset="0"/>
                <a:ea typeface="ＭＳ Ｐゴシック" pitchFamily="34" charset="-128"/>
                <a:cs typeface="Calibri" pitchFamily="34" charset="0"/>
              </a:rPr>
              <a:t>Quando? (</a:t>
            </a:r>
            <a:r>
              <a:rPr lang="pt-BR" sz="2400">
                <a:solidFill>
                  <a:srgbClr val="990000"/>
                </a:solidFill>
                <a:latin typeface="Calibri" pitchFamily="34" charset="0"/>
                <a:ea typeface="ＭＳ Ｐゴシック" pitchFamily="34" charset="-128"/>
                <a:cs typeface="Calibri" pitchFamily="34" charset="0"/>
              </a:rPr>
              <a:t>o tempo</a:t>
            </a:r>
            <a:r>
              <a:rPr lang="pt-BR" sz="2400">
                <a:solidFill>
                  <a:srgbClr val="002060"/>
                </a:solidFill>
                <a:latin typeface="Calibri" pitchFamily="34" charset="0"/>
                <a:ea typeface="ＭＳ Ｐゴシック" pitchFamily="34" charset="-128"/>
                <a:cs typeface="Calibri" pitchFamily="34" charset="0"/>
              </a:rPr>
              <a:t>)</a:t>
            </a:r>
          </a:p>
          <a:p>
            <a:pPr algn="just">
              <a:spcBef>
                <a:spcPct val="50000"/>
              </a:spcBef>
              <a:buFont typeface="Arial" pitchFamily="34" charset="0"/>
              <a:buChar char="•"/>
            </a:pPr>
            <a:r>
              <a:rPr lang="pt-BR" sz="2400">
                <a:solidFill>
                  <a:srgbClr val="002060"/>
                </a:solidFill>
                <a:latin typeface="Calibri" pitchFamily="34" charset="0"/>
                <a:ea typeface="ＭＳ Ｐゴシック" pitchFamily="34" charset="-128"/>
                <a:cs typeface="Calibri" pitchFamily="34" charset="0"/>
              </a:rPr>
              <a:t>Onde? (</a:t>
            </a:r>
            <a:r>
              <a:rPr lang="pt-BR" sz="2400">
                <a:solidFill>
                  <a:srgbClr val="990000"/>
                </a:solidFill>
                <a:latin typeface="Calibri" pitchFamily="34" charset="0"/>
                <a:ea typeface="ＭＳ Ｐゴシック" pitchFamily="34" charset="-128"/>
                <a:cs typeface="Calibri" pitchFamily="34" charset="0"/>
              </a:rPr>
              <a:t>o lugar</a:t>
            </a:r>
            <a:r>
              <a:rPr lang="pt-BR" sz="2400">
                <a:solidFill>
                  <a:srgbClr val="002060"/>
                </a:solidFill>
                <a:latin typeface="Calibri" pitchFamily="34" charset="0"/>
                <a:ea typeface="ＭＳ Ｐゴシック" pitchFamily="34" charset="-128"/>
                <a:cs typeface="Calibri" pitchFamily="34" charset="0"/>
              </a:rPr>
              <a:t>)</a:t>
            </a:r>
          </a:p>
          <a:p>
            <a:pPr algn="just">
              <a:spcBef>
                <a:spcPct val="50000"/>
              </a:spcBef>
              <a:buFont typeface="Arial" pitchFamily="34" charset="0"/>
              <a:buChar char="•"/>
            </a:pPr>
            <a:r>
              <a:rPr lang="pt-BR" sz="2400">
                <a:solidFill>
                  <a:srgbClr val="002060"/>
                </a:solidFill>
                <a:latin typeface="Calibri" pitchFamily="34" charset="0"/>
                <a:ea typeface="ＭＳ Ｐゴシック" pitchFamily="34" charset="-128"/>
                <a:cs typeface="Calibri" pitchFamily="34" charset="0"/>
              </a:rPr>
              <a:t>Quem? (</a:t>
            </a:r>
            <a:r>
              <a:rPr lang="pt-BR" sz="2400">
                <a:solidFill>
                  <a:srgbClr val="990000"/>
                </a:solidFill>
                <a:latin typeface="Calibri" pitchFamily="34" charset="0"/>
                <a:ea typeface="ＭＳ Ｐゴシック" pitchFamily="34" charset="-128"/>
                <a:cs typeface="Calibri" pitchFamily="34" charset="0"/>
              </a:rPr>
              <a:t>as pessoas</a:t>
            </a:r>
            <a:r>
              <a:rPr lang="pt-BR" sz="2400">
                <a:solidFill>
                  <a:srgbClr val="002060"/>
                </a:solidFill>
                <a:latin typeface="Calibri" pitchFamily="34" charset="0"/>
                <a:ea typeface="ＭＳ Ｐゴシック" pitchFamily="34" charset="-128"/>
                <a:cs typeface="Calibri" pitchFamily="34" charset="0"/>
              </a:rPr>
              <a:t>)</a:t>
            </a:r>
          </a:p>
          <a:p>
            <a:pPr algn="just">
              <a:spcBef>
                <a:spcPct val="50000"/>
              </a:spcBef>
              <a:buFont typeface="Arial" pitchFamily="34" charset="0"/>
              <a:buChar char="•"/>
            </a:pPr>
            <a:r>
              <a:rPr lang="pt-BR" sz="2400">
                <a:solidFill>
                  <a:srgbClr val="002060"/>
                </a:solidFill>
                <a:latin typeface="Calibri" pitchFamily="34" charset="0"/>
                <a:ea typeface="ＭＳ Ｐゴシック" pitchFamily="34" charset="-128"/>
                <a:cs typeface="Calibri" pitchFamily="34" charset="0"/>
              </a:rPr>
              <a:t>Por quê? (</a:t>
            </a:r>
            <a:r>
              <a:rPr lang="pt-BR" sz="2400">
                <a:solidFill>
                  <a:srgbClr val="990000"/>
                </a:solidFill>
                <a:latin typeface="Calibri" pitchFamily="34" charset="0"/>
                <a:ea typeface="ＭＳ Ｐゴシック" pitchFamily="34" charset="-128"/>
                <a:cs typeface="Calibri" pitchFamily="34" charset="0"/>
              </a:rPr>
              <a:t>os motivos</a:t>
            </a:r>
            <a:r>
              <a:rPr lang="pt-BR" sz="2400">
                <a:solidFill>
                  <a:srgbClr val="002060"/>
                </a:solidFill>
                <a:latin typeface="Calibri" pitchFamily="34" charset="0"/>
                <a:ea typeface="ＭＳ Ｐゴシック" pitchFamily="34" charset="-128"/>
                <a:cs typeface="Calibri" pitchFamily="34" charset="0"/>
              </a:rPr>
              <a:t>)</a:t>
            </a:r>
          </a:p>
          <a:p>
            <a:pPr algn="just">
              <a:spcBef>
                <a:spcPct val="50000"/>
              </a:spcBef>
              <a:buFont typeface="Arial" pitchFamily="34" charset="0"/>
              <a:buChar char="•"/>
            </a:pPr>
            <a:r>
              <a:rPr lang="pt-BR" sz="2400">
                <a:solidFill>
                  <a:srgbClr val="002060"/>
                </a:solidFill>
                <a:latin typeface="Calibri" pitchFamily="34" charset="0"/>
                <a:ea typeface="ＭＳ Ｐゴシック" pitchFamily="34" charset="-128"/>
                <a:cs typeface="Calibri" pitchFamily="34" charset="0"/>
              </a:rPr>
              <a:t>Mostre-me. (</a:t>
            </a:r>
            <a:r>
              <a:rPr lang="pt-BR" sz="2400">
                <a:solidFill>
                  <a:srgbClr val="990000"/>
                </a:solidFill>
                <a:latin typeface="Calibri" pitchFamily="34" charset="0"/>
                <a:ea typeface="ＭＳ Ｐゴシック" pitchFamily="34" charset="-128"/>
                <a:cs typeface="Calibri" pitchFamily="34" charset="0"/>
              </a:rPr>
              <a:t>a evidência objetiva</a:t>
            </a:r>
            <a:r>
              <a:rPr lang="pt-BR" sz="2400">
                <a:solidFill>
                  <a:srgbClr val="002060"/>
                </a:solidFill>
                <a:latin typeface="Calibri" pitchFamily="34" charset="0"/>
                <a:ea typeface="ＭＳ Ｐゴシック" pitchFamily="34" charset="-128"/>
                <a:cs typeface="Calibri" pitchFamily="34" charset="0"/>
              </a:rPr>
              <a:t>)</a:t>
            </a:r>
          </a:p>
        </p:txBody>
      </p:sp>
      <p:sp>
        <p:nvSpPr>
          <p:cNvPr id="23557" name="Text Box 2"/>
          <p:cNvSpPr txBox="1">
            <a:spLocks noChangeArrowheads="1"/>
          </p:cNvSpPr>
          <p:nvPr/>
        </p:nvSpPr>
        <p:spPr bwMode="auto">
          <a:xfrm>
            <a:off x="1863726" y="2060576"/>
            <a:ext cx="8569325"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a:spAutoFit/>
          </a:bodyPr>
          <a:lstStyle>
            <a:lvl1pPr marL="361950" indent="-361950" eaLnBrk="0" hangingPunct="0">
              <a:tabLst>
                <a:tab pos="171450" algn="l"/>
              </a:tabLst>
              <a:defRPr sz="3200" b="1">
                <a:solidFill>
                  <a:schemeClr val="tx1"/>
                </a:solidFill>
                <a:latin typeface="Times New Roman" pitchFamily="18" charset="0"/>
              </a:defRPr>
            </a:lvl1pPr>
            <a:lvl2pPr marL="742950" indent="-285750" eaLnBrk="0" hangingPunct="0">
              <a:tabLst>
                <a:tab pos="171450" algn="l"/>
              </a:tabLst>
              <a:defRPr sz="3200" b="1">
                <a:solidFill>
                  <a:schemeClr val="tx1"/>
                </a:solidFill>
                <a:latin typeface="Times New Roman" pitchFamily="18" charset="0"/>
              </a:defRPr>
            </a:lvl2pPr>
            <a:lvl3pPr marL="1143000" indent="-228600" eaLnBrk="0" hangingPunct="0">
              <a:tabLst>
                <a:tab pos="171450" algn="l"/>
              </a:tabLst>
              <a:defRPr sz="3200" b="1">
                <a:solidFill>
                  <a:schemeClr val="tx1"/>
                </a:solidFill>
                <a:latin typeface="Times New Roman" pitchFamily="18" charset="0"/>
              </a:defRPr>
            </a:lvl3pPr>
            <a:lvl4pPr marL="1600200" indent="-228600" eaLnBrk="0" hangingPunct="0">
              <a:tabLst>
                <a:tab pos="171450" algn="l"/>
              </a:tabLst>
              <a:defRPr sz="3200" b="1">
                <a:solidFill>
                  <a:schemeClr val="tx1"/>
                </a:solidFill>
                <a:latin typeface="Times New Roman" pitchFamily="18" charset="0"/>
              </a:defRPr>
            </a:lvl4pPr>
            <a:lvl5pPr marL="2057400" indent="-228600" eaLnBrk="0" hangingPunct="0">
              <a:tabLst>
                <a:tab pos="171450" algn="l"/>
              </a:tabLst>
              <a:defRPr sz="3200" b="1">
                <a:solidFill>
                  <a:schemeClr val="tx1"/>
                </a:solidFill>
                <a:latin typeface="Times New Roman" pitchFamily="18" charset="0"/>
              </a:defRPr>
            </a:lvl5pPr>
            <a:lvl6pPr marL="2514600" indent="-228600" eaLnBrk="0" fontAlgn="base" hangingPunct="0">
              <a:spcBef>
                <a:spcPct val="0"/>
              </a:spcBef>
              <a:spcAft>
                <a:spcPct val="0"/>
              </a:spcAft>
              <a:tabLst>
                <a:tab pos="171450" algn="l"/>
              </a:tabLst>
              <a:defRPr sz="3200" b="1">
                <a:solidFill>
                  <a:schemeClr val="tx1"/>
                </a:solidFill>
                <a:latin typeface="Times New Roman" pitchFamily="18" charset="0"/>
              </a:defRPr>
            </a:lvl6pPr>
            <a:lvl7pPr marL="2971800" indent="-228600" eaLnBrk="0" fontAlgn="base" hangingPunct="0">
              <a:spcBef>
                <a:spcPct val="0"/>
              </a:spcBef>
              <a:spcAft>
                <a:spcPct val="0"/>
              </a:spcAft>
              <a:tabLst>
                <a:tab pos="171450" algn="l"/>
              </a:tabLst>
              <a:defRPr sz="3200" b="1">
                <a:solidFill>
                  <a:schemeClr val="tx1"/>
                </a:solidFill>
                <a:latin typeface="Times New Roman" pitchFamily="18" charset="0"/>
              </a:defRPr>
            </a:lvl7pPr>
            <a:lvl8pPr marL="3429000" indent="-228600" eaLnBrk="0" fontAlgn="base" hangingPunct="0">
              <a:spcBef>
                <a:spcPct val="0"/>
              </a:spcBef>
              <a:spcAft>
                <a:spcPct val="0"/>
              </a:spcAft>
              <a:tabLst>
                <a:tab pos="171450" algn="l"/>
              </a:tabLst>
              <a:defRPr sz="3200" b="1">
                <a:solidFill>
                  <a:schemeClr val="tx1"/>
                </a:solidFill>
                <a:latin typeface="Times New Roman" pitchFamily="18" charset="0"/>
              </a:defRPr>
            </a:lvl8pPr>
            <a:lvl9pPr marL="3886200" indent="-228600" eaLnBrk="0" fontAlgn="base" hangingPunct="0">
              <a:spcBef>
                <a:spcPct val="0"/>
              </a:spcBef>
              <a:spcAft>
                <a:spcPct val="0"/>
              </a:spcAft>
              <a:tabLst>
                <a:tab pos="171450" algn="l"/>
              </a:tabLst>
              <a:defRPr sz="3200" b="1">
                <a:solidFill>
                  <a:schemeClr val="tx1"/>
                </a:solidFill>
                <a:latin typeface="Times New Roman" pitchFamily="18" charset="0"/>
              </a:defRPr>
            </a:lvl9pPr>
          </a:lstStyle>
          <a:p>
            <a:pPr algn="just">
              <a:spcBef>
                <a:spcPct val="50000"/>
              </a:spcBef>
            </a:pPr>
            <a:r>
              <a:rPr lang="pt-BR" sz="2400">
                <a:solidFill>
                  <a:srgbClr val="002060"/>
                </a:solidFill>
                <a:latin typeface="Calibri" pitchFamily="34" charset="0"/>
                <a:ea typeface="ＭＳ Ｐゴシック" pitchFamily="34" charset="-128"/>
                <a:cs typeface="Calibri" pitchFamily="34" charset="0"/>
              </a:rPr>
              <a:t>Exercite a boa comunicação: </a:t>
            </a:r>
          </a:p>
        </p:txBody>
      </p:sp>
      <p:pic>
        <p:nvPicPr>
          <p:cNvPr id="23558"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534026" y="2070101"/>
            <a:ext cx="5133975" cy="39925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ustDataLst>
      <p:tags r:id="rId1"/>
    </p:custDataLst>
    <p:extLst>
      <p:ext uri="{BB962C8B-B14F-4D97-AF65-F5344CB8AC3E}">
        <p14:creationId xmlns:p14="http://schemas.microsoft.com/office/powerpoint/2010/main" val="973121768"/>
      </p:ext>
    </p:extLst>
  </p:cSld>
  <p:clrMapOvr>
    <a:masterClrMapping/>
  </p:clrMapOvr>
  <p:transition spd="med">
    <p:pull dir="ld"/>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tângulo 1"/>
          <p:cNvSpPr/>
          <p:nvPr/>
        </p:nvSpPr>
        <p:spPr>
          <a:xfrm>
            <a:off x="2063750" y="2060576"/>
            <a:ext cx="6318250" cy="584775"/>
          </a:xfrm>
          <a:prstGeom prst="rect">
            <a:avLst/>
          </a:prstGeom>
        </p:spPr>
        <p:txBody>
          <a:bodyPr>
            <a:spAutoFit/>
          </a:bodyPr>
          <a:lstStyle/>
          <a:p>
            <a:pPr algn="ctr" eaLnBrk="0" hangingPunct="0">
              <a:defRPr/>
            </a:pPr>
            <a:r>
              <a:rPr lang="pt-BR" dirty="0">
                <a:solidFill>
                  <a:srgbClr val="000066"/>
                </a:solidFill>
                <a:latin typeface="Calibri" pitchFamily="34" charset="0"/>
                <a:cs typeface="Calibri" pitchFamily="34" charset="0"/>
              </a:rPr>
              <a:t>A boa avaliação depende da prática de alguns </a:t>
            </a:r>
            <a:r>
              <a:rPr lang="pt-BR" sz="3200" b="1" dirty="0">
                <a:solidFill>
                  <a:srgbClr val="000066"/>
                </a:solidFill>
                <a:effectLst>
                  <a:outerShdw blurRad="38100" dist="38100" dir="2700000" algn="tl">
                    <a:srgbClr val="000000">
                      <a:alpha val="43137"/>
                    </a:srgbClr>
                  </a:outerShdw>
                </a:effectLst>
                <a:latin typeface="Calibri" pitchFamily="34" charset="0"/>
                <a:cs typeface="Calibri" pitchFamily="34" charset="0"/>
              </a:rPr>
              <a:t>princípios</a:t>
            </a:r>
            <a:endParaRPr lang="en-US" sz="3200" b="1" dirty="0">
              <a:solidFill>
                <a:srgbClr val="000066"/>
              </a:solidFill>
              <a:effectLst>
                <a:outerShdw blurRad="38100" dist="38100" dir="2700000" algn="tl">
                  <a:srgbClr val="000000">
                    <a:alpha val="43137"/>
                  </a:srgbClr>
                </a:outerShdw>
              </a:effectLst>
              <a:latin typeface="Calibri" pitchFamily="34" charset="0"/>
              <a:cs typeface="Calibri" pitchFamily="34" charset="0"/>
            </a:endParaRPr>
          </a:p>
        </p:txBody>
      </p:sp>
      <p:graphicFrame>
        <p:nvGraphicFramePr>
          <p:cNvPr id="11" name="Diagrama 10"/>
          <p:cNvGraphicFramePr/>
          <p:nvPr/>
        </p:nvGraphicFramePr>
        <p:xfrm>
          <a:off x="6033628" y="3717032"/>
          <a:ext cx="4104456" cy="2836144"/>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12" name="Rectangle 1038"/>
          <p:cNvSpPr>
            <a:spLocks noChangeArrowheads="1"/>
          </p:cNvSpPr>
          <p:nvPr/>
        </p:nvSpPr>
        <p:spPr bwMode="auto">
          <a:xfrm>
            <a:off x="7219430" y="6413266"/>
            <a:ext cx="3341066" cy="400110"/>
          </a:xfrm>
          <a:prstGeom prst="rect">
            <a:avLst/>
          </a:prstGeom>
          <a:noFill/>
          <a:ln>
            <a:noFill/>
          </a:ln>
          <a:extLst/>
        </p:spPr>
        <p:txBody>
          <a:bodyPr anchor="ctr">
            <a:spAutoFit/>
          </a:bodyPr>
          <a:lstStyle/>
          <a:p>
            <a:pPr algn="ctr" eaLnBrk="0" hangingPunct="0">
              <a:defRPr/>
            </a:pPr>
            <a:r>
              <a:rPr lang="pt-BR" sz="2000" dirty="0">
                <a:ln w="10541" cmpd="sng">
                  <a:solidFill>
                    <a:srgbClr val="7D7D7D">
                      <a:tint val="100000"/>
                      <a:shade val="100000"/>
                      <a:satMod val="110000"/>
                    </a:srgbClr>
                  </a:solidFill>
                  <a:prstDash val="solid"/>
                </a:ln>
                <a:gradFill>
                  <a:gsLst>
                    <a:gs pos="0">
                      <a:srgbClr val="FFFFFF">
                        <a:tint val="40000"/>
                        <a:satMod val="250000"/>
                      </a:srgbClr>
                    </a:gs>
                    <a:gs pos="9000">
                      <a:srgbClr val="FFFFFF">
                        <a:tint val="52000"/>
                        <a:satMod val="300000"/>
                      </a:srgbClr>
                    </a:gs>
                    <a:gs pos="50000">
                      <a:srgbClr val="FFFFFF">
                        <a:shade val="20000"/>
                        <a:satMod val="300000"/>
                      </a:srgbClr>
                    </a:gs>
                    <a:gs pos="79000">
                      <a:srgbClr val="FFFFFF">
                        <a:tint val="52000"/>
                        <a:satMod val="300000"/>
                      </a:srgbClr>
                    </a:gs>
                    <a:gs pos="100000">
                      <a:srgbClr val="FFFFFF">
                        <a:tint val="40000"/>
                        <a:satMod val="250000"/>
                      </a:srgbClr>
                    </a:gs>
                  </a:gsLst>
                  <a:lin ang="5400000"/>
                </a:gradFill>
                <a:latin typeface="Calibri" pitchFamily="34" charset="0"/>
                <a:cs typeface="Calibri" pitchFamily="34" charset="0"/>
              </a:rPr>
              <a:t>ABNT NBR ISO 19011:2012</a:t>
            </a:r>
          </a:p>
        </p:txBody>
      </p:sp>
      <p:pic>
        <p:nvPicPr>
          <p:cNvPr id="24581" name="Picture 7" descr="http://www.mises.org.br/images/articles/2011/Maio/tabua.jpg"/>
          <p:cNvPicPr>
            <a:picLocks noChangeAspect="1" noChangeArrowheads="1"/>
          </p:cNvPicPr>
          <p:nvPr/>
        </p:nvPicPr>
        <p:blipFill>
          <a:blip r:embed="rId9">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2041526" y="3500438"/>
            <a:ext cx="2879725" cy="2716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Retângulo de cantos arredondados 2"/>
          <p:cNvSpPr>
            <a:spLocks noChangeArrowheads="1"/>
          </p:cNvSpPr>
          <p:nvPr/>
        </p:nvSpPr>
        <p:spPr bwMode="auto">
          <a:xfrm>
            <a:off x="1847851" y="1238250"/>
            <a:ext cx="8424863" cy="706438"/>
          </a:xfrm>
          <a:prstGeom prst="roundRect">
            <a:avLst>
              <a:gd name="adj" fmla="val 16667"/>
            </a:avLst>
          </a:prstGeom>
          <a:solidFill>
            <a:srgbClr val="003366"/>
          </a:solidFill>
          <a:ln w="12700">
            <a:solidFill>
              <a:srgbClr val="FFFFCC"/>
            </a:solidFill>
            <a:round/>
            <a:headEnd type="none" w="sm" len="sm"/>
            <a:tailEnd type="none" w="sm" len="sm"/>
          </a:ln>
        </p:spPr>
        <p:txBody>
          <a:bodyPr wrap="none" anchor="ctr"/>
          <a:lstStyle/>
          <a:p>
            <a:pPr algn="ctr" eaLnBrk="0" hangingPunct="0"/>
            <a:endParaRPr lang="en-US" sz="2400" u="sng">
              <a:solidFill>
                <a:srgbClr val="FFFFFF"/>
              </a:solidFill>
            </a:endParaRPr>
          </a:p>
        </p:txBody>
      </p:sp>
      <p:sp>
        <p:nvSpPr>
          <p:cNvPr id="7" name="CaixaDeTexto 2"/>
          <p:cNvSpPr txBox="1">
            <a:spLocks noChangeArrowheads="1"/>
          </p:cNvSpPr>
          <p:nvPr/>
        </p:nvSpPr>
        <p:spPr bwMode="auto">
          <a:xfrm>
            <a:off x="4367924" y="1330325"/>
            <a:ext cx="3386313"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3200" b="1">
                <a:solidFill>
                  <a:schemeClr val="tx1"/>
                </a:solidFill>
                <a:latin typeface="Times New Roman" pitchFamily="18" charset="0"/>
              </a:defRPr>
            </a:lvl1pPr>
            <a:lvl2pPr marL="742950" indent="-285750" eaLnBrk="0" hangingPunct="0">
              <a:defRPr sz="3200" b="1">
                <a:solidFill>
                  <a:schemeClr val="tx1"/>
                </a:solidFill>
                <a:latin typeface="Times New Roman" pitchFamily="18" charset="0"/>
              </a:defRPr>
            </a:lvl2pPr>
            <a:lvl3pPr marL="1143000" indent="-228600" eaLnBrk="0" hangingPunct="0">
              <a:defRPr sz="3200" b="1">
                <a:solidFill>
                  <a:schemeClr val="tx1"/>
                </a:solidFill>
                <a:latin typeface="Times New Roman" pitchFamily="18" charset="0"/>
              </a:defRPr>
            </a:lvl3pPr>
            <a:lvl4pPr marL="1600200" indent="-228600" eaLnBrk="0" hangingPunct="0">
              <a:defRPr sz="3200" b="1">
                <a:solidFill>
                  <a:schemeClr val="tx1"/>
                </a:solidFill>
                <a:latin typeface="Times New Roman" pitchFamily="18" charset="0"/>
              </a:defRPr>
            </a:lvl4pPr>
            <a:lvl5pPr marL="2057400" indent="-228600" eaLnBrk="0" hangingPunct="0">
              <a:defRPr sz="3200" b="1">
                <a:solidFill>
                  <a:schemeClr val="tx1"/>
                </a:solidFill>
                <a:latin typeface="Times New Roman" pitchFamily="18" charset="0"/>
              </a:defRPr>
            </a:lvl5pPr>
            <a:lvl6pPr marL="2514600" indent="-228600" eaLnBrk="0" fontAlgn="base" hangingPunct="0">
              <a:spcBef>
                <a:spcPct val="0"/>
              </a:spcBef>
              <a:spcAft>
                <a:spcPct val="0"/>
              </a:spcAft>
              <a:defRPr sz="3200" b="1">
                <a:solidFill>
                  <a:schemeClr val="tx1"/>
                </a:solidFill>
                <a:latin typeface="Times New Roman" pitchFamily="18" charset="0"/>
              </a:defRPr>
            </a:lvl6pPr>
            <a:lvl7pPr marL="2971800" indent="-228600" eaLnBrk="0" fontAlgn="base" hangingPunct="0">
              <a:spcBef>
                <a:spcPct val="0"/>
              </a:spcBef>
              <a:spcAft>
                <a:spcPct val="0"/>
              </a:spcAft>
              <a:defRPr sz="3200" b="1">
                <a:solidFill>
                  <a:schemeClr val="tx1"/>
                </a:solidFill>
                <a:latin typeface="Times New Roman" pitchFamily="18" charset="0"/>
              </a:defRPr>
            </a:lvl7pPr>
            <a:lvl8pPr marL="3429000" indent="-228600" eaLnBrk="0" fontAlgn="base" hangingPunct="0">
              <a:spcBef>
                <a:spcPct val="0"/>
              </a:spcBef>
              <a:spcAft>
                <a:spcPct val="0"/>
              </a:spcAft>
              <a:defRPr sz="3200" b="1">
                <a:solidFill>
                  <a:schemeClr val="tx1"/>
                </a:solidFill>
                <a:latin typeface="Times New Roman" pitchFamily="18" charset="0"/>
              </a:defRPr>
            </a:lvl8pPr>
            <a:lvl9pPr marL="3886200" indent="-228600" eaLnBrk="0" fontAlgn="base" hangingPunct="0">
              <a:spcBef>
                <a:spcPct val="0"/>
              </a:spcBef>
              <a:spcAft>
                <a:spcPct val="0"/>
              </a:spcAft>
              <a:defRPr sz="3200" b="1">
                <a:solidFill>
                  <a:schemeClr val="tx1"/>
                </a:solidFill>
                <a:latin typeface="Times New Roman" pitchFamily="18" charset="0"/>
              </a:defRPr>
            </a:lvl9pPr>
          </a:lstStyle>
          <a:p>
            <a:pPr algn="ctr"/>
            <a:r>
              <a:rPr lang="pt-BR" sz="2800" dirty="0">
                <a:solidFill>
                  <a:srgbClr val="FFFFFF"/>
                </a:solidFill>
                <a:latin typeface="Calibri" pitchFamily="34" charset="0"/>
                <a:ea typeface="ＭＳ Ｐゴシック" pitchFamily="34" charset="-128"/>
                <a:cs typeface="Calibri" pitchFamily="34" charset="0"/>
              </a:rPr>
              <a:t>PILARES ATITUDINAIS</a:t>
            </a:r>
            <a:endParaRPr lang="pt-BR" sz="2800" dirty="0">
              <a:solidFill>
                <a:srgbClr val="FFFFFF"/>
              </a:solidFill>
              <a:latin typeface="Calibri" pitchFamily="34" charset="0"/>
              <a:ea typeface="ＭＳ Ｐゴシック" pitchFamily="34" charset="-128"/>
              <a:cs typeface="Calibri" pitchFamily="34" charset="0"/>
            </a:endParaRPr>
          </a:p>
        </p:txBody>
      </p:sp>
    </p:spTree>
    <p:custDataLst>
      <p:tags r:id="rId1"/>
    </p:custDataLst>
    <p:extLst>
      <p:ext uri="{BB962C8B-B14F-4D97-AF65-F5344CB8AC3E}">
        <p14:creationId xmlns:p14="http://schemas.microsoft.com/office/powerpoint/2010/main" val="839796521"/>
      </p:ext>
    </p:extLst>
  </p:cSld>
  <p:clrMapOvr>
    <a:masterClrMapping/>
  </p:clrMapOvr>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5602" name="Grupo 1"/>
          <p:cNvGrpSpPr>
            <a:grpSpLocks/>
          </p:cNvGrpSpPr>
          <p:nvPr/>
        </p:nvGrpSpPr>
        <p:grpSpPr bwMode="auto">
          <a:xfrm>
            <a:off x="7367589" y="1916114"/>
            <a:ext cx="2905125" cy="1728787"/>
            <a:chOff x="5843588" y="1916113"/>
            <a:chExt cx="2905125" cy="1728787"/>
          </a:xfrm>
        </p:grpSpPr>
        <p:pic>
          <p:nvPicPr>
            <p:cNvPr id="25612" name="Picture 9" descr="http://www.putsgrilo.com.br/wp-content/uploads/2009/09/biscoito_mensagem.jpg"/>
            <p:cNvPicPr>
              <a:picLocks noChangeAspect="1" noChangeArrowheads="1"/>
            </p:cNvPicPr>
            <p:nvPr/>
          </p:nvPicPr>
          <p:blipFill>
            <a:blip r:embed="rId4">
              <a:extLst>
                <a:ext uri="{28A0092B-C50C-407E-A947-70E740481C1C}">
                  <a14:useLocalDpi xmlns:a14="http://schemas.microsoft.com/office/drawing/2010/main" val="0"/>
                </a:ext>
              </a:extLst>
            </a:blip>
            <a:srcRect t="15245" b="8466"/>
            <a:stretch>
              <a:fillRect/>
            </a:stretch>
          </p:blipFill>
          <p:spPr bwMode="auto">
            <a:xfrm>
              <a:off x="5843588" y="1916113"/>
              <a:ext cx="2905125" cy="17287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5613" name="CaixaDeTexto 3"/>
            <p:cNvSpPr txBox="1">
              <a:spLocks noChangeArrowheads="1"/>
            </p:cNvSpPr>
            <p:nvPr/>
          </p:nvSpPr>
          <p:spPr bwMode="auto">
            <a:xfrm rot="273560">
              <a:off x="6070198" y="2216714"/>
              <a:ext cx="2169961" cy="431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3200" b="1">
                  <a:solidFill>
                    <a:schemeClr val="tx1"/>
                  </a:solidFill>
                  <a:latin typeface="Times New Roman" pitchFamily="18" charset="0"/>
                </a:defRPr>
              </a:lvl1pPr>
              <a:lvl2pPr marL="742950" indent="-285750" eaLnBrk="0" hangingPunct="0">
                <a:defRPr sz="3200" b="1">
                  <a:solidFill>
                    <a:schemeClr val="tx1"/>
                  </a:solidFill>
                  <a:latin typeface="Times New Roman" pitchFamily="18" charset="0"/>
                </a:defRPr>
              </a:lvl2pPr>
              <a:lvl3pPr marL="1143000" indent="-228600" eaLnBrk="0" hangingPunct="0">
                <a:defRPr sz="3200" b="1">
                  <a:solidFill>
                    <a:schemeClr val="tx1"/>
                  </a:solidFill>
                  <a:latin typeface="Times New Roman" pitchFamily="18" charset="0"/>
                </a:defRPr>
              </a:lvl3pPr>
              <a:lvl4pPr marL="1600200" indent="-228600" eaLnBrk="0" hangingPunct="0">
                <a:defRPr sz="3200" b="1">
                  <a:solidFill>
                    <a:schemeClr val="tx1"/>
                  </a:solidFill>
                  <a:latin typeface="Times New Roman" pitchFamily="18" charset="0"/>
                </a:defRPr>
              </a:lvl4pPr>
              <a:lvl5pPr marL="2057400" indent="-228600" eaLnBrk="0" hangingPunct="0">
                <a:defRPr sz="3200" b="1">
                  <a:solidFill>
                    <a:schemeClr val="tx1"/>
                  </a:solidFill>
                  <a:latin typeface="Times New Roman" pitchFamily="18" charset="0"/>
                </a:defRPr>
              </a:lvl5pPr>
              <a:lvl6pPr marL="2514600" indent="-228600" eaLnBrk="0" fontAlgn="base" hangingPunct="0">
                <a:spcBef>
                  <a:spcPct val="0"/>
                </a:spcBef>
                <a:spcAft>
                  <a:spcPct val="0"/>
                </a:spcAft>
                <a:defRPr sz="3200" b="1">
                  <a:solidFill>
                    <a:schemeClr val="tx1"/>
                  </a:solidFill>
                  <a:latin typeface="Times New Roman" pitchFamily="18" charset="0"/>
                </a:defRPr>
              </a:lvl6pPr>
              <a:lvl7pPr marL="2971800" indent="-228600" eaLnBrk="0" fontAlgn="base" hangingPunct="0">
                <a:spcBef>
                  <a:spcPct val="0"/>
                </a:spcBef>
                <a:spcAft>
                  <a:spcPct val="0"/>
                </a:spcAft>
                <a:defRPr sz="3200" b="1">
                  <a:solidFill>
                    <a:schemeClr val="tx1"/>
                  </a:solidFill>
                  <a:latin typeface="Times New Roman" pitchFamily="18" charset="0"/>
                </a:defRPr>
              </a:lvl7pPr>
              <a:lvl8pPr marL="3429000" indent="-228600" eaLnBrk="0" fontAlgn="base" hangingPunct="0">
                <a:spcBef>
                  <a:spcPct val="0"/>
                </a:spcBef>
                <a:spcAft>
                  <a:spcPct val="0"/>
                </a:spcAft>
                <a:defRPr sz="3200" b="1">
                  <a:solidFill>
                    <a:schemeClr val="tx1"/>
                  </a:solidFill>
                  <a:latin typeface="Times New Roman" pitchFamily="18" charset="0"/>
                </a:defRPr>
              </a:lvl8pPr>
              <a:lvl9pPr marL="3886200" indent="-228600" eaLnBrk="0" fontAlgn="base" hangingPunct="0">
                <a:spcBef>
                  <a:spcPct val="0"/>
                </a:spcBef>
                <a:spcAft>
                  <a:spcPct val="0"/>
                </a:spcAft>
                <a:defRPr sz="3200" b="1">
                  <a:solidFill>
                    <a:schemeClr val="tx1"/>
                  </a:solidFill>
                  <a:latin typeface="Times New Roman" pitchFamily="18" charset="0"/>
                </a:defRPr>
              </a:lvl9pPr>
            </a:lstStyle>
            <a:p>
              <a:pPr algn="ctr"/>
              <a:r>
                <a:rPr lang="pt-BR" sz="1100">
                  <a:solidFill>
                    <a:srgbClr val="404040"/>
                  </a:solidFill>
                  <a:ea typeface="ＭＳ Ｐゴシック" pitchFamily="34" charset="-128"/>
                </a:rPr>
                <a:t>É fazer a coisa certa quando ninguém está olhando</a:t>
              </a:r>
              <a:endParaRPr lang="en-US" sz="1100">
                <a:solidFill>
                  <a:srgbClr val="404040"/>
                </a:solidFill>
                <a:ea typeface="ＭＳ Ｐゴシック" pitchFamily="34" charset="-128"/>
              </a:endParaRPr>
            </a:p>
          </p:txBody>
        </p:sp>
      </p:grpSp>
      <p:sp>
        <p:nvSpPr>
          <p:cNvPr id="25603" name="Text Box 2"/>
          <p:cNvSpPr txBox="1">
            <a:spLocks noChangeArrowheads="1"/>
          </p:cNvSpPr>
          <p:nvPr/>
        </p:nvSpPr>
        <p:spPr bwMode="auto">
          <a:xfrm>
            <a:off x="1847851" y="2133601"/>
            <a:ext cx="2447925" cy="46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a:spAutoFit/>
          </a:bodyPr>
          <a:lstStyle>
            <a:lvl1pPr marL="361950" indent="-361950" eaLnBrk="0" hangingPunct="0">
              <a:tabLst>
                <a:tab pos="171450" algn="l"/>
              </a:tabLst>
              <a:defRPr sz="3200" b="1">
                <a:solidFill>
                  <a:schemeClr val="tx1"/>
                </a:solidFill>
                <a:latin typeface="Times New Roman" pitchFamily="18" charset="0"/>
              </a:defRPr>
            </a:lvl1pPr>
            <a:lvl2pPr marL="742950" indent="-285750" eaLnBrk="0" hangingPunct="0">
              <a:tabLst>
                <a:tab pos="171450" algn="l"/>
              </a:tabLst>
              <a:defRPr sz="3200" b="1">
                <a:solidFill>
                  <a:schemeClr val="tx1"/>
                </a:solidFill>
                <a:latin typeface="Times New Roman" pitchFamily="18" charset="0"/>
              </a:defRPr>
            </a:lvl2pPr>
            <a:lvl3pPr marL="1143000" indent="-228600" eaLnBrk="0" hangingPunct="0">
              <a:tabLst>
                <a:tab pos="171450" algn="l"/>
              </a:tabLst>
              <a:defRPr sz="3200" b="1">
                <a:solidFill>
                  <a:schemeClr val="tx1"/>
                </a:solidFill>
                <a:latin typeface="Times New Roman" pitchFamily="18" charset="0"/>
              </a:defRPr>
            </a:lvl3pPr>
            <a:lvl4pPr marL="1600200" indent="-228600" eaLnBrk="0" hangingPunct="0">
              <a:tabLst>
                <a:tab pos="171450" algn="l"/>
              </a:tabLst>
              <a:defRPr sz="3200" b="1">
                <a:solidFill>
                  <a:schemeClr val="tx1"/>
                </a:solidFill>
                <a:latin typeface="Times New Roman" pitchFamily="18" charset="0"/>
              </a:defRPr>
            </a:lvl4pPr>
            <a:lvl5pPr marL="2057400" indent="-228600" eaLnBrk="0" hangingPunct="0">
              <a:tabLst>
                <a:tab pos="171450" algn="l"/>
              </a:tabLst>
              <a:defRPr sz="3200" b="1">
                <a:solidFill>
                  <a:schemeClr val="tx1"/>
                </a:solidFill>
                <a:latin typeface="Times New Roman" pitchFamily="18" charset="0"/>
              </a:defRPr>
            </a:lvl5pPr>
            <a:lvl6pPr marL="2514600" indent="-228600" eaLnBrk="0" fontAlgn="base" hangingPunct="0">
              <a:spcBef>
                <a:spcPct val="0"/>
              </a:spcBef>
              <a:spcAft>
                <a:spcPct val="0"/>
              </a:spcAft>
              <a:tabLst>
                <a:tab pos="171450" algn="l"/>
              </a:tabLst>
              <a:defRPr sz="3200" b="1">
                <a:solidFill>
                  <a:schemeClr val="tx1"/>
                </a:solidFill>
                <a:latin typeface="Times New Roman" pitchFamily="18" charset="0"/>
              </a:defRPr>
            </a:lvl6pPr>
            <a:lvl7pPr marL="2971800" indent="-228600" eaLnBrk="0" fontAlgn="base" hangingPunct="0">
              <a:spcBef>
                <a:spcPct val="0"/>
              </a:spcBef>
              <a:spcAft>
                <a:spcPct val="0"/>
              </a:spcAft>
              <a:tabLst>
                <a:tab pos="171450" algn="l"/>
              </a:tabLst>
              <a:defRPr sz="3200" b="1">
                <a:solidFill>
                  <a:schemeClr val="tx1"/>
                </a:solidFill>
                <a:latin typeface="Times New Roman" pitchFamily="18" charset="0"/>
              </a:defRPr>
            </a:lvl7pPr>
            <a:lvl8pPr marL="3429000" indent="-228600" eaLnBrk="0" fontAlgn="base" hangingPunct="0">
              <a:spcBef>
                <a:spcPct val="0"/>
              </a:spcBef>
              <a:spcAft>
                <a:spcPct val="0"/>
              </a:spcAft>
              <a:tabLst>
                <a:tab pos="171450" algn="l"/>
              </a:tabLst>
              <a:defRPr sz="3200" b="1">
                <a:solidFill>
                  <a:schemeClr val="tx1"/>
                </a:solidFill>
                <a:latin typeface="Times New Roman" pitchFamily="18" charset="0"/>
              </a:defRPr>
            </a:lvl8pPr>
            <a:lvl9pPr marL="3886200" indent="-228600" eaLnBrk="0" fontAlgn="base" hangingPunct="0">
              <a:spcBef>
                <a:spcPct val="0"/>
              </a:spcBef>
              <a:spcAft>
                <a:spcPct val="0"/>
              </a:spcAft>
              <a:tabLst>
                <a:tab pos="171450" algn="l"/>
              </a:tabLst>
              <a:defRPr sz="3200" b="1">
                <a:solidFill>
                  <a:schemeClr val="tx1"/>
                </a:solidFill>
                <a:latin typeface="Times New Roman" pitchFamily="18" charset="0"/>
              </a:defRPr>
            </a:lvl9pPr>
          </a:lstStyle>
          <a:p>
            <a:pPr algn="just">
              <a:spcBef>
                <a:spcPct val="50000"/>
              </a:spcBef>
            </a:pPr>
            <a:r>
              <a:rPr lang="pt-BR" sz="2400">
                <a:solidFill>
                  <a:srgbClr val="990000"/>
                </a:solidFill>
                <a:latin typeface="Calibri" pitchFamily="34" charset="0"/>
                <a:ea typeface="ＭＳ Ｐゴシック" pitchFamily="34" charset="-128"/>
                <a:cs typeface="Calibri" pitchFamily="34" charset="0"/>
              </a:rPr>
              <a:t>1. INTEGRIDADE</a:t>
            </a:r>
          </a:p>
        </p:txBody>
      </p:sp>
      <p:sp>
        <p:nvSpPr>
          <p:cNvPr id="25604" name="Retângulo de cantos arredondados 3"/>
          <p:cNvSpPr>
            <a:spLocks noChangeArrowheads="1"/>
          </p:cNvSpPr>
          <p:nvPr/>
        </p:nvSpPr>
        <p:spPr bwMode="auto">
          <a:xfrm>
            <a:off x="1847851" y="1238250"/>
            <a:ext cx="8424863" cy="706438"/>
          </a:xfrm>
          <a:prstGeom prst="roundRect">
            <a:avLst>
              <a:gd name="adj" fmla="val 16667"/>
            </a:avLst>
          </a:prstGeom>
          <a:solidFill>
            <a:srgbClr val="003366"/>
          </a:solidFill>
          <a:ln w="12700">
            <a:solidFill>
              <a:srgbClr val="FFFFCC"/>
            </a:solidFill>
            <a:round/>
            <a:headEnd type="none" w="sm" len="sm"/>
            <a:tailEnd type="none" w="sm" len="sm"/>
          </a:ln>
        </p:spPr>
        <p:txBody>
          <a:bodyPr wrap="none" anchor="ctr"/>
          <a:lstStyle/>
          <a:p>
            <a:pPr algn="ctr" eaLnBrk="0" hangingPunct="0"/>
            <a:endParaRPr lang="en-US" sz="2400" u="sng">
              <a:solidFill>
                <a:srgbClr val="FFFFFF"/>
              </a:solidFill>
            </a:endParaRPr>
          </a:p>
        </p:txBody>
      </p:sp>
      <p:sp>
        <p:nvSpPr>
          <p:cNvPr id="25605" name="CaixaDeTexto 2"/>
          <p:cNvSpPr txBox="1">
            <a:spLocks noChangeArrowheads="1"/>
          </p:cNvSpPr>
          <p:nvPr/>
        </p:nvSpPr>
        <p:spPr bwMode="auto">
          <a:xfrm>
            <a:off x="3954464" y="1330326"/>
            <a:ext cx="4213225"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3200" b="1">
                <a:solidFill>
                  <a:schemeClr val="tx1"/>
                </a:solidFill>
                <a:latin typeface="Times New Roman" pitchFamily="18" charset="0"/>
              </a:defRPr>
            </a:lvl1pPr>
            <a:lvl2pPr marL="742950" indent="-285750" eaLnBrk="0" hangingPunct="0">
              <a:defRPr sz="3200" b="1">
                <a:solidFill>
                  <a:schemeClr val="tx1"/>
                </a:solidFill>
                <a:latin typeface="Times New Roman" pitchFamily="18" charset="0"/>
              </a:defRPr>
            </a:lvl2pPr>
            <a:lvl3pPr marL="1143000" indent="-228600" eaLnBrk="0" hangingPunct="0">
              <a:defRPr sz="3200" b="1">
                <a:solidFill>
                  <a:schemeClr val="tx1"/>
                </a:solidFill>
                <a:latin typeface="Times New Roman" pitchFamily="18" charset="0"/>
              </a:defRPr>
            </a:lvl3pPr>
            <a:lvl4pPr marL="1600200" indent="-228600" eaLnBrk="0" hangingPunct="0">
              <a:defRPr sz="3200" b="1">
                <a:solidFill>
                  <a:schemeClr val="tx1"/>
                </a:solidFill>
                <a:latin typeface="Times New Roman" pitchFamily="18" charset="0"/>
              </a:defRPr>
            </a:lvl4pPr>
            <a:lvl5pPr marL="2057400" indent="-228600" eaLnBrk="0" hangingPunct="0">
              <a:defRPr sz="3200" b="1">
                <a:solidFill>
                  <a:schemeClr val="tx1"/>
                </a:solidFill>
                <a:latin typeface="Times New Roman" pitchFamily="18" charset="0"/>
              </a:defRPr>
            </a:lvl5pPr>
            <a:lvl6pPr marL="2514600" indent="-228600" eaLnBrk="0" fontAlgn="base" hangingPunct="0">
              <a:spcBef>
                <a:spcPct val="0"/>
              </a:spcBef>
              <a:spcAft>
                <a:spcPct val="0"/>
              </a:spcAft>
              <a:defRPr sz="3200" b="1">
                <a:solidFill>
                  <a:schemeClr val="tx1"/>
                </a:solidFill>
                <a:latin typeface="Times New Roman" pitchFamily="18" charset="0"/>
              </a:defRPr>
            </a:lvl6pPr>
            <a:lvl7pPr marL="2971800" indent="-228600" eaLnBrk="0" fontAlgn="base" hangingPunct="0">
              <a:spcBef>
                <a:spcPct val="0"/>
              </a:spcBef>
              <a:spcAft>
                <a:spcPct val="0"/>
              </a:spcAft>
              <a:defRPr sz="3200" b="1">
                <a:solidFill>
                  <a:schemeClr val="tx1"/>
                </a:solidFill>
                <a:latin typeface="Times New Roman" pitchFamily="18" charset="0"/>
              </a:defRPr>
            </a:lvl7pPr>
            <a:lvl8pPr marL="3429000" indent="-228600" eaLnBrk="0" fontAlgn="base" hangingPunct="0">
              <a:spcBef>
                <a:spcPct val="0"/>
              </a:spcBef>
              <a:spcAft>
                <a:spcPct val="0"/>
              </a:spcAft>
              <a:defRPr sz="3200" b="1">
                <a:solidFill>
                  <a:schemeClr val="tx1"/>
                </a:solidFill>
                <a:latin typeface="Times New Roman" pitchFamily="18" charset="0"/>
              </a:defRPr>
            </a:lvl8pPr>
            <a:lvl9pPr marL="3886200" indent="-228600" eaLnBrk="0" fontAlgn="base" hangingPunct="0">
              <a:spcBef>
                <a:spcPct val="0"/>
              </a:spcBef>
              <a:spcAft>
                <a:spcPct val="0"/>
              </a:spcAft>
              <a:defRPr sz="3200" b="1">
                <a:solidFill>
                  <a:schemeClr val="tx1"/>
                </a:solidFill>
                <a:latin typeface="Times New Roman" pitchFamily="18" charset="0"/>
              </a:defRPr>
            </a:lvl9pPr>
          </a:lstStyle>
          <a:p>
            <a:pPr algn="ctr"/>
            <a:r>
              <a:rPr lang="pt-BR" sz="2800">
                <a:solidFill>
                  <a:srgbClr val="FFFFFF"/>
                </a:solidFill>
                <a:latin typeface="Calibri" pitchFamily="34" charset="0"/>
                <a:ea typeface="ＭＳ Ｐゴシック" pitchFamily="34" charset="-128"/>
                <a:cs typeface="Calibri" pitchFamily="34" charset="0"/>
              </a:rPr>
              <a:t>PRINCÍPIOS DA AVALIAÇÃO</a:t>
            </a:r>
          </a:p>
        </p:txBody>
      </p:sp>
      <p:graphicFrame>
        <p:nvGraphicFramePr>
          <p:cNvPr id="3" name="Diagrama 2"/>
          <p:cNvGraphicFramePr/>
          <p:nvPr/>
        </p:nvGraphicFramePr>
        <p:xfrm>
          <a:off x="6033628" y="3717032"/>
          <a:ext cx="4104456" cy="2836144"/>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sp>
        <p:nvSpPr>
          <p:cNvPr id="8" name="Rectangle 1038"/>
          <p:cNvSpPr>
            <a:spLocks noChangeArrowheads="1"/>
          </p:cNvSpPr>
          <p:nvPr/>
        </p:nvSpPr>
        <p:spPr bwMode="auto">
          <a:xfrm>
            <a:off x="7219430" y="6413266"/>
            <a:ext cx="3341066" cy="400110"/>
          </a:xfrm>
          <a:prstGeom prst="rect">
            <a:avLst/>
          </a:prstGeom>
          <a:noFill/>
          <a:ln>
            <a:noFill/>
          </a:ln>
          <a:extLst/>
        </p:spPr>
        <p:txBody>
          <a:bodyPr anchor="ctr">
            <a:spAutoFit/>
          </a:bodyPr>
          <a:lstStyle/>
          <a:p>
            <a:pPr algn="ctr" eaLnBrk="0" hangingPunct="0">
              <a:defRPr/>
            </a:pPr>
            <a:r>
              <a:rPr lang="pt-BR" sz="2000" dirty="0">
                <a:ln w="10541" cmpd="sng">
                  <a:solidFill>
                    <a:srgbClr val="7D7D7D">
                      <a:tint val="100000"/>
                      <a:shade val="100000"/>
                      <a:satMod val="110000"/>
                    </a:srgbClr>
                  </a:solidFill>
                  <a:prstDash val="solid"/>
                </a:ln>
                <a:gradFill>
                  <a:gsLst>
                    <a:gs pos="0">
                      <a:srgbClr val="FFFFFF">
                        <a:tint val="40000"/>
                        <a:satMod val="250000"/>
                      </a:srgbClr>
                    </a:gs>
                    <a:gs pos="9000">
                      <a:srgbClr val="FFFFFF">
                        <a:tint val="52000"/>
                        <a:satMod val="300000"/>
                      </a:srgbClr>
                    </a:gs>
                    <a:gs pos="50000">
                      <a:srgbClr val="FFFFFF">
                        <a:shade val="20000"/>
                        <a:satMod val="300000"/>
                      </a:srgbClr>
                    </a:gs>
                    <a:gs pos="79000">
                      <a:srgbClr val="FFFFFF">
                        <a:tint val="52000"/>
                        <a:satMod val="300000"/>
                      </a:srgbClr>
                    </a:gs>
                    <a:gs pos="100000">
                      <a:srgbClr val="FFFFFF">
                        <a:tint val="40000"/>
                        <a:satMod val="250000"/>
                      </a:srgbClr>
                    </a:gs>
                  </a:gsLst>
                  <a:lin ang="5400000"/>
                </a:gradFill>
                <a:latin typeface="Calibri" pitchFamily="34" charset="0"/>
                <a:cs typeface="Calibri" pitchFamily="34" charset="0"/>
              </a:rPr>
              <a:t>ABNT NBR ISO 19011:2012</a:t>
            </a:r>
          </a:p>
        </p:txBody>
      </p:sp>
      <p:sp>
        <p:nvSpPr>
          <p:cNvPr id="25608" name="Text Box 2"/>
          <p:cNvSpPr txBox="1">
            <a:spLocks noChangeArrowheads="1"/>
          </p:cNvSpPr>
          <p:nvPr/>
        </p:nvSpPr>
        <p:spPr bwMode="auto">
          <a:xfrm>
            <a:off x="1847851" y="3186114"/>
            <a:ext cx="8424863" cy="13223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a:spAutoFit/>
          </a:bodyPr>
          <a:lstStyle>
            <a:lvl1pPr marL="361950" indent="-361950" eaLnBrk="0" hangingPunct="0">
              <a:tabLst>
                <a:tab pos="171450" algn="l"/>
              </a:tabLst>
              <a:defRPr sz="3200" b="1">
                <a:solidFill>
                  <a:schemeClr val="tx1"/>
                </a:solidFill>
                <a:latin typeface="Times New Roman" pitchFamily="18" charset="0"/>
              </a:defRPr>
            </a:lvl1pPr>
            <a:lvl2pPr marL="742950" indent="-285750" eaLnBrk="0" hangingPunct="0">
              <a:tabLst>
                <a:tab pos="171450" algn="l"/>
              </a:tabLst>
              <a:defRPr sz="3200" b="1">
                <a:solidFill>
                  <a:schemeClr val="tx1"/>
                </a:solidFill>
                <a:latin typeface="Times New Roman" pitchFamily="18" charset="0"/>
              </a:defRPr>
            </a:lvl2pPr>
            <a:lvl3pPr marL="1143000" indent="-228600" eaLnBrk="0" hangingPunct="0">
              <a:tabLst>
                <a:tab pos="171450" algn="l"/>
              </a:tabLst>
              <a:defRPr sz="3200" b="1">
                <a:solidFill>
                  <a:schemeClr val="tx1"/>
                </a:solidFill>
                <a:latin typeface="Times New Roman" pitchFamily="18" charset="0"/>
              </a:defRPr>
            </a:lvl3pPr>
            <a:lvl4pPr marL="1600200" indent="-228600" eaLnBrk="0" hangingPunct="0">
              <a:tabLst>
                <a:tab pos="171450" algn="l"/>
              </a:tabLst>
              <a:defRPr sz="3200" b="1">
                <a:solidFill>
                  <a:schemeClr val="tx1"/>
                </a:solidFill>
                <a:latin typeface="Times New Roman" pitchFamily="18" charset="0"/>
              </a:defRPr>
            </a:lvl4pPr>
            <a:lvl5pPr marL="2057400" indent="-228600" eaLnBrk="0" hangingPunct="0">
              <a:tabLst>
                <a:tab pos="171450" algn="l"/>
              </a:tabLst>
              <a:defRPr sz="3200" b="1">
                <a:solidFill>
                  <a:schemeClr val="tx1"/>
                </a:solidFill>
                <a:latin typeface="Times New Roman" pitchFamily="18" charset="0"/>
              </a:defRPr>
            </a:lvl5pPr>
            <a:lvl6pPr marL="2514600" indent="-228600" eaLnBrk="0" fontAlgn="base" hangingPunct="0">
              <a:spcBef>
                <a:spcPct val="0"/>
              </a:spcBef>
              <a:spcAft>
                <a:spcPct val="0"/>
              </a:spcAft>
              <a:tabLst>
                <a:tab pos="171450" algn="l"/>
              </a:tabLst>
              <a:defRPr sz="3200" b="1">
                <a:solidFill>
                  <a:schemeClr val="tx1"/>
                </a:solidFill>
                <a:latin typeface="Times New Roman" pitchFamily="18" charset="0"/>
              </a:defRPr>
            </a:lvl6pPr>
            <a:lvl7pPr marL="2971800" indent="-228600" eaLnBrk="0" fontAlgn="base" hangingPunct="0">
              <a:spcBef>
                <a:spcPct val="0"/>
              </a:spcBef>
              <a:spcAft>
                <a:spcPct val="0"/>
              </a:spcAft>
              <a:tabLst>
                <a:tab pos="171450" algn="l"/>
              </a:tabLst>
              <a:defRPr sz="3200" b="1">
                <a:solidFill>
                  <a:schemeClr val="tx1"/>
                </a:solidFill>
                <a:latin typeface="Times New Roman" pitchFamily="18" charset="0"/>
              </a:defRPr>
            </a:lvl7pPr>
            <a:lvl8pPr marL="3429000" indent="-228600" eaLnBrk="0" fontAlgn="base" hangingPunct="0">
              <a:spcBef>
                <a:spcPct val="0"/>
              </a:spcBef>
              <a:spcAft>
                <a:spcPct val="0"/>
              </a:spcAft>
              <a:tabLst>
                <a:tab pos="171450" algn="l"/>
              </a:tabLst>
              <a:defRPr sz="3200" b="1">
                <a:solidFill>
                  <a:schemeClr val="tx1"/>
                </a:solidFill>
                <a:latin typeface="Times New Roman" pitchFamily="18" charset="0"/>
              </a:defRPr>
            </a:lvl8pPr>
            <a:lvl9pPr marL="3886200" indent="-228600" eaLnBrk="0" fontAlgn="base" hangingPunct="0">
              <a:spcBef>
                <a:spcPct val="0"/>
              </a:spcBef>
              <a:spcAft>
                <a:spcPct val="0"/>
              </a:spcAft>
              <a:tabLst>
                <a:tab pos="171450" algn="l"/>
              </a:tabLst>
              <a:defRPr sz="3200" b="1">
                <a:solidFill>
                  <a:schemeClr val="tx1"/>
                </a:solidFill>
                <a:latin typeface="Times New Roman" pitchFamily="18" charset="0"/>
              </a:defRPr>
            </a:lvl9pPr>
          </a:lstStyle>
          <a:p>
            <a:pPr algn="just">
              <a:spcBef>
                <a:spcPct val="50000"/>
              </a:spcBef>
            </a:pPr>
            <a:r>
              <a:rPr lang="pt-BR" sz="2000">
                <a:solidFill>
                  <a:srgbClr val="002060"/>
                </a:solidFill>
                <a:latin typeface="Calibri" pitchFamily="34" charset="0"/>
                <a:ea typeface="ＭＳ Ｐゴシック" pitchFamily="34" charset="-128"/>
                <a:cs typeface="Calibri" pitchFamily="34" charset="0"/>
              </a:rPr>
              <a:t>Avaliadores e especialistas devem:</a:t>
            </a:r>
          </a:p>
          <a:p>
            <a:pPr algn="just">
              <a:spcBef>
                <a:spcPct val="50000"/>
              </a:spcBef>
              <a:buFontTx/>
              <a:buChar char="-"/>
            </a:pPr>
            <a:r>
              <a:rPr lang="pt-BR" sz="2000">
                <a:solidFill>
                  <a:srgbClr val="002060"/>
                </a:solidFill>
                <a:latin typeface="Calibri" pitchFamily="34" charset="0"/>
                <a:ea typeface="ＭＳ Ｐゴシック" pitchFamily="34" charset="-128"/>
                <a:cs typeface="Calibri" pitchFamily="34" charset="0"/>
              </a:rPr>
              <a:t>Realizar o trabalho com </a:t>
            </a:r>
            <a:r>
              <a:rPr lang="pt-BR" sz="2000">
                <a:solidFill>
                  <a:srgbClr val="990000"/>
                </a:solidFill>
                <a:latin typeface="Calibri" pitchFamily="34" charset="0"/>
                <a:ea typeface="ＭＳ Ｐゴシック" pitchFamily="34" charset="-128"/>
                <a:cs typeface="Calibri" pitchFamily="34" charset="0"/>
              </a:rPr>
              <a:t>honestidade</a:t>
            </a:r>
            <a:r>
              <a:rPr lang="pt-BR" sz="2000">
                <a:solidFill>
                  <a:srgbClr val="002060"/>
                </a:solidFill>
                <a:latin typeface="Calibri" pitchFamily="34" charset="0"/>
                <a:ea typeface="ＭＳ Ｐゴシック" pitchFamily="34" charset="-128"/>
                <a:cs typeface="Calibri" pitchFamily="34" charset="0"/>
              </a:rPr>
              <a:t>, </a:t>
            </a:r>
            <a:r>
              <a:rPr lang="pt-BR" sz="2000">
                <a:solidFill>
                  <a:srgbClr val="990000"/>
                </a:solidFill>
                <a:latin typeface="Calibri" pitchFamily="34" charset="0"/>
                <a:ea typeface="ＭＳ Ｐゴシック" pitchFamily="34" charset="-128"/>
                <a:cs typeface="Calibri" pitchFamily="34" charset="0"/>
              </a:rPr>
              <a:t>diligência</a:t>
            </a:r>
            <a:r>
              <a:rPr lang="pt-BR" sz="2000">
                <a:solidFill>
                  <a:srgbClr val="002060"/>
                </a:solidFill>
                <a:latin typeface="Calibri" pitchFamily="34" charset="0"/>
                <a:ea typeface="ＭＳ Ｐゴシック" pitchFamily="34" charset="-128"/>
                <a:cs typeface="Calibri" pitchFamily="34" charset="0"/>
              </a:rPr>
              <a:t> e </a:t>
            </a:r>
            <a:r>
              <a:rPr lang="pt-BR" sz="2000">
                <a:solidFill>
                  <a:srgbClr val="990000"/>
                </a:solidFill>
                <a:latin typeface="Calibri" pitchFamily="34" charset="0"/>
                <a:ea typeface="ＭＳ Ｐゴシック" pitchFamily="34" charset="-128"/>
                <a:cs typeface="Calibri" pitchFamily="34" charset="0"/>
              </a:rPr>
              <a:t>responsabilidade</a:t>
            </a:r>
            <a:r>
              <a:rPr lang="pt-BR" sz="2000">
                <a:solidFill>
                  <a:srgbClr val="002060"/>
                </a:solidFill>
                <a:latin typeface="Calibri" pitchFamily="34" charset="0"/>
                <a:ea typeface="ＭＳ Ｐゴシック" pitchFamily="34" charset="-128"/>
                <a:cs typeface="Calibri" pitchFamily="34" charset="0"/>
              </a:rPr>
              <a:t>;</a:t>
            </a:r>
            <a:endParaRPr lang="pt-BR" sz="2000">
              <a:solidFill>
                <a:srgbClr val="C00000"/>
              </a:solidFill>
              <a:latin typeface="Calibri" pitchFamily="34" charset="0"/>
              <a:ea typeface="ＭＳ Ｐゴシック" pitchFamily="34" charset="-128"/>
              <a:cs typeface="Calibri" pitchFamily="34" charset="0"/>
            </a:endParaRPr>
          </a:p>
          <a:p>
            <a:pPr algn="just">
              <a:spcBef>
                <a:spcPct val="50000"/>
              </a:spcBef>
              <a:buFontTx/>
              <a:buChar char="-"/>
            </a:pPr>
            <a:r>
              <a:rPr lang="pt-BR" sz="2000">
                <a:solidFill>
                  <a:srgbClr val="002060"/>
                </a:solidFill>
                <a:latin typeface="Calibri" pitchFamily="34" charset="0"/>
                <a:ea typeface="ＭＳ Ｐゴシック" pitchFamily="34" charset="-128"/>
                <a:cs typeface="Calibri" pitchFamily="34" charset="0"/>
              </a:rPr>
              <a:t>Atentar aos </a:t>
            </a:r>
            <a:r>
              <a:rPr lang="pt-BR" sz="2000">
                <a:solidFill>
                  <a:srgbClr val="990000"/>
                </a:solidFill>
                <a:latin typeface="Calibri" pitchFamily="34" charset="0"/>
                <a:ea typeface="ＭＳ Ｐゴシック" pitchFamily="34" charset="-128"/>
                <a:cs typeface="Calibri" pitchFamily="34" charset="0"/>
              </a:rPr>
              <a:t>requisitos</a:t>
            </a:r>
            <a:r>
              <a:rPr lang="pt-BR" sz="2000">
                <a:solidFill>
                  <a:srgbClr val="C00000"/>
                </a:solidFill>
                <a:latin typeface="Calibri" pitchFamily="34" charset="0"/>
                <a:ea typeface="ＭＳ Ｐゴシック" pitchFamily="34" charset="-128"/>
                <a:cs typeface="Calibri" pitchFamily="34" charset="0"/>
              </a:rPr>
              <a:t> </a:t>
            </a:r>
            <a:r>
              <a:rPr lang="pt-BR" sz="2000">
                <a:solidFill>
                  <a:srgbClr val="990000"/>
                </a:solidFill>
                <a:latin typeface="Calibri" pitchFamily="34" charset="0"/>
                <a:ea typeface="ＭＳ Ｐゴシック" pitchFamily="34" charset="-128"/>
                <a:cs typeface="Calibri" pitchFamily="34" charset="0"/>
              </a:rPr>
              <a:t>legais</a:t>
            </a:r>
            <a:r>
              <a:rPr lang="pt-BR" sz="2000">
                <a:solidFill>
                  <a:srgbClr val="C00000"/>
                </a:solidFill>
                <a:latin typeface="Calibri" pitchFamily="34" charset="0"/>
                <a:ea typeface="ＭＳ Ｐゴシック" pitchFamily="34" charset="-128"/>
                <a:cs typeface="Calibri" pitchFamily="34" charset="0"/>
              </a:rPr>
              <a:t> </a:t>
            </a:r>
            <a:r>
              <a:rPr lang="pt-BR" sz="2000">
                <a:solidFill>
                  <a:srgbClr val="002060"/>
                </a:solidFill>
                <a:latin typeface="Calibri" pitchFamily="34" charset="0"/>
                <a:ea typeface="ＭＳ Ｐゴシック" pitchFamily="34" charset="-128"/>
                <a:cs typeface="Calibri" pitchFamily="34" charset="0"/>
              </a:rPr>
              <a:t>aplicáveis;</a:t>
            </a:r>
          </a:p>
        </p:txBody>
      </p:sp>
      <p:sp>
        <p:nvSpPr>
          <p:cNvPr id="25609" name="Text Box 2"/>
          <p:cNvSpPr txBox="1">
            <a:spLocks noChangeArrowheads="1"/>
          </p:cNvSpPr>
          <p:nvPr/>
        </p:nvSpPr>
        <p:spPr bwMode="auto">
          <a:xfrm>
            <a:off x="1847850" y="4581525"/>
            <a:ext cx="4679950" cy="1938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a:spAutoFit/>
          </a:bodyPr>
          <a:lstStyle>
            <a:lvl1pPr marL="361950" indent="-361950" eaLnBrk="0" hangingPunct="0">
              <a:tabLst>
                <a:tab pos="171450" algn="l"/>
              </a:tabLst>
              <a:defRPr sz="3200" b="1">
                <a:solidFill>
                  <a:schemeClr val="tx1"/>
                </a:solidFill>
                <a:latin typeface="Times New Roman" pitchFamily="18" charset="0"/>
              </a:defRPr>
            </a:lvl1pPr>
            <a:lvl2pPr marL="742950" indent="-285750" eaLnBrk="0" hangingPunct="0">
              <a:tabLst>
                <a:tab pos="171450" algn="l"/>
              </a:tabLst>
              <a:defRPr sz="3200" b="1">
                <a:solidFill>
                  <a:schemeClr val="tx1"/>
                </a:solidFill>
                <a:latin typeface="Times New Roman" pitchFamily="18" charset="0"/>
              </a:defRPr>
            </a:lvl2pPr>
            <a:lvl3pPr marL="1143000" indent="-228600" eaLnBrk="0" hangingPunct="0">
              <a:tabLst>
                <a:tab pos="171450" algn="l"/>
              </a:tabLst>
              <a:defRPr sz="3200" b="1">
                <a:solidFill>
                  <a:schemeClr val="tx1"/>
                </a:solidFill>
                <a:latin typeface="Times New Roman" pitchFamily="18" charset="0"/>
              </a:defRPr>
            </a:lvl3pPr>
            <a:lvl4pPr marL="1600200" indent="-228600" eaLnBrk="0" hangingPunct="0">
              <a:tabLst>
                <a:tab pos="171450" algn="l"/>
              </a:tabLst>
              <a:defRPr sz="3200" b="1">
                <a:solidFill>
                  <a:schemeClr val="tx1"/>
                </a:solidFill>
                <a:latin typeface="Times New Roman" pitchFamily="18" charset="0"/>
              </a:defRPr>
            </a:lvl4pPr>
            <a:lvl5pPr marL="2057400" indent="-228600" eaLnBrk="0" hangingPunct="0">
              <a:tabLst>
                <a:tab pos="171450" algn="l"/>
              </a:tabLst>
              <a:defRPr sz="3200" b="1">
                <a:solidFill>
                  <a:schemeClr val="tx1"/>
                </a:solidFill>
                <a:latin typeface="Times New Roman" pitchFamily="18" charset="0"/>
              </a:defRPr>
            </a:lvl5pPr>
            <a:lvl6pPr marL="2514600" indent="-228600" eaLnBrk="0" fontAlgn="base" hangingPunct="0">
              <a:spcBef>
                <a:spcPct val="0"/>
              </a:spcBef>
              <a:spcAft>
                <a:spcPct val="0"/>
              </a:spcAft>
              <a:tabLst>
                <a:tab pos="171450" algn="l"/>
              </a:tabLst>
              <a:defRPr sz="3200" b="1">
                <a:solidFill>
                  <a:schemeClr val="tx1"/>
                </a:solidFill>
                <a:latin typeface="Times New Roman" pitchFamily="18" charset="0"/>
              </a:defRPr>
            </a:lvl6pPr>
            <a:lvl7pPr marL="2971800" indent="-228600" eaLnBrk="0" fontAlgn="base" hangingPunct="0">
              <a:spcBef>
                <a:spcPct val="0"/>
              </a:spcBef>
              <a:spcAft>
                <a:spcPct val="0"/>
              </a:spcAft>
              <a:tabLst>
                <a:tab pos="171450" algn="l"/>
              </a:tabLst>
              <a:defRPr sz="3200" b="1">
                <a:solidFill>
                  <a:schemeClr val="tx1"/>
                </a:solidFill>
                <a:latin typeface="Times New Roman" pitchFamily="18" charset="0"/>
              </a:defRPr>
            </a:lvl7pPr>
            <a:lvl8pPr marL="3429000" indent="-228600" eaLnBrk="0" fontAlgn="base" hangingPunct="0">
              <a:spcBef>
                <a:spcPct val="0"/>
              </a:spcBef>
              <a:spcAft>
                <a:spcPct val="0"/>
              </a:spcAft>
              <a:tabLst>
                <a:tab pos="171450" algn="l"/>
              </a:tabLst>
              <a:defRPr sz="3200" b="1">
                <a:solidFill>
                  <a:schemeClr val="tx1"/>
                </a:solidFill>
                <a:latin typeface="Times New Roman" pitchFamily="18" charset="0"/>
              </a:defRPr>
            </a:lvl8pPr>
            <a:lvl9pPr marL="3886200" indent="-228600" eaLnBrk="0" fontAlgn="base" hangingPunct="0">
              <a:spcBef>
                <a:spcPct val="0"/>
              </a:spcBef>
              <a:spcAft>
                <a:spcPct val="0"/>
              </a:spcAft>
              <a:tabLst>
                <a:tab pos="171450" algn="l"/>
              </a:tabLst>
              <a:defRPr sz="3200" b="1">
                <a:solidFill>
                  <a:schemeClr val="tx1"/>
                </a:solidFill>
                <a:latin typeface="Times New Roman" pitchFamily="18" charset="0"/>
              </a:defRPr>
            </a:lvl9pPr>
          </a:lstStyle>
          <a:p>
            <a:pPr algn="just">
              <a:spcBef>
                <a:spcPct val="50000"/>
              </a:spcBef>
              <a:buFontTx/>
              <a:buChar char="-"/>
            </a:pPr>
            <a:r>
              <a:rPr lang="pt-BR" sz="2000">
                <a:solidFill>
                  <a:srgbClr val="002060"/>
                </a:solidFill>
                <a:latin typeface="Calibri" pitchFamily="34" charset="0"/>
                <a:ea typeface="ＭＳ Ｐゴシック" pitchFamily="34" charset="-128"/>
                <a:cs typeface="Calibri" pitchFamily="34" charset="0"/>
              </a:rPr>
              <a:t>Demonstrar </a:t>
            </a:r>
            <a:r>
              <a:rPr lang="pt-BR" sz="2000">
                <a:solidFill>
                  <a:srgbClr val="990000"/>
                </a:solidFill>
                <a:latin typeface="Calibri" pitchFamily="34" charset="0"/>
                <a:ea typeface="ＭＳ Ｐゴシック" pitchFamily="34" charset="-128"/>
                <a:cs typeface="Calibri" pitchFamily="34" charset="0"/>
              </a:rPr>
              <a:t>competência</a:t>
            </a:r>
            <a:r>
              <a:rPr lang="pt-BR" sz="2000">
                <a:solidFill>
                  <a:srgbClr val="C00000"/>
                </a:solidFill>
                <a:latin typeface="Calibri" pitchFamily="34" charset="0"/>
                <a:ea typeface="ＭＳ Ｐゴシック" pitchFamily="34" charset="-128"/>
                <a:cs typeface="Calibri" pitchFamily="34" charset="0"/>
              </a:rPr>
              <a:t> </a:t>
            </a:r>
            <a:r>
              <a:rPr lang="pt-BR" sz="2000">
                <a:solidFill>
                  <a:srgbClr val="003366"/>
                </a:solidFill>
                <a:latin typeface="Calibri" pitchFamily="34" charset="0"/>
                <a:ea typeface="ＭＳ Ｐゴシック" pitchFamily="34" charset="-128"/>
                <a:cs typeface="Calibri" pitchFamily="34" charset="0"/>
              </a:rPr>
              <a:t>para o trabalho;</a:t>
            </a:r>
            <a:endParaRPr lang="pt-BR" sz="2000">
              <a:solidFill>
                <a:srgbClr val="C00000"/>
              </a:solidFill>
              <a:latin typeface="Calibri" pitchFamily="34" charset="0"/>
              <a:ea typeface="ＭＳ Ｐゴシック" pitchFamily="34" charset="-128"/>
              <a:cs typeface="Calibri" pitchFamily="34" charset="0"/>
            </a:endParaRPr>
          </a:p>
          <a:p>
            <a:pPr algn="just">
              <a:spcBef>
                <a:spcPct val="50000"/>
              </a:spcBef>
              <a:buFontTx/>
              <a:buChar char="-"/>
            </a:pPr>
            <a:r>
              <a:rPr lang="pt-BR" sz="2000">
                <a:solidFill>
                  <a:srgbClr val="002060"/>
                </a:solidFill>
                <a:latin typeface="Calibri" pitchFamily="34" charset="0"/>
                <a:ea typeface="ＭＳ Ｐゴシック" pitchFamily="34" charset="-128"/>
                <a:cs typeface="Calibri" pitchFamily="34" charset="0"/>
              </a:rPr>
              <a:t>Ser </a:t>
            </a:r>
            <a:r>
              <a:rPr lang="pt-BR" sz="2000">
                <a:solidFill>
                  <a:srgbClr val="990000"/>
                </a:solidFill>
                <a:latin typeface="Calibri" pitchFamily="34" charset="0"/>
                <a:ea typeface="ＭＳ Ｐゴシック" pitchFamily="34" charset="-128"/>
                <a:cs typeface="Calibri" pitchFamily="34" charset="0"/>
              </a:rPr>
              <a:t>imparciais</a:t>
            </a:r>
            <a:r>
              <a:rPr lang="pt-BR" sz="2000">
                <a:solidFill>
                  <a:srgbClr val="C00000"/>
                </a:solidFill>
                <a:latin typeface="Calibri" pitchFamily="34" charset="0"/>
                <a:ea typeface="ＭＳ Ｐゴシック" pitchFamily="34" charset="-128"/>
                <a:cs typeface="Calibri" pitchFamily="34" charset="0"/>
              </a:rPr>
              <a:t>;</a:t>
            </a:r>
          </a:p>
          <a:p>
            <a:pPr algn="just">
              <a:spcBef>
                <a:spcPct val="50000"/>
              </a:spcBef>
              <a:buFontTx/>
              <a:buChar char="-"/>
            </a:pPr>
            <a:r>
              <a:rPr lang="pt-BR" sz="2000">
                <a:solidFill>
                  <a:srgbClr val="002060"/>
                </a:solidFill>
                <a:latin typeface="Calibri" pitchFamily="34" charset="0"/>
                <a:ea typeface="ＭＳ Ｐゴシック" pitchFamily="34" charset="-128"/>
                <a:cs typeface="Calibri" pitchFamily="34" charset="0"/>
              </a:rPr>
              <a:t>Ser </a:t>
            </a:r>
            <a:r>
              <a:rPr lang="pt-BR" sz="2000">
                <a:solidFill>
                  <a:srgbClr val="990000"/>
                </a:solidFill>
                <a:latin typeface="Calibri" pitchFamily="34" charset="0"/>
                <a:ea typeface="ＭＳ Ｐゴシック" pitchFamily="34" charset="-128"/>
                <a:cs typeface="Calibri" pitchFamily="34" charset="0"/>
              </a:rPr>
              <a:t>sensíveis a influências </a:t>
            </a:r>
            <a:r>
              <a:rPr lang="pt-BR" sz="2000">
                <a:solidFill>
                  <a:srgbClr val="002060"/>
                </a:solidFill>
                <a:latin typeface="Calibri" pitchFamily="34" charset="0"/>
                <a:ea typeface="ＭＳ Ｐゴシック" pitchFamily="34" charset="-128"/>
                <a:cs typeface="Calibri" pitchFamily="34" charset="0"/>
              </a:rPr>
              <a:t>que possam ser exercidas sobre seu julgamento.</a:t>
            </a:r>
          </a:p>
        </p:txBody>
      </p:sp>
      <p:sp>
        <p:nvSpPr>
          <p:cNvPr id="25610" name="AutoShape 4" descr="https://encrypted-tbn0.gstatic.com/images?q=tbn:ANd9GcTdfVQbBXTeaoG-hwolJnTHlPUfkCgYfwlvIWSXqSg7Yn0WUimeWA"/>
          <p:cNvSpPr>
            <a:spLocks noChangeAspect="1" noChangeArrowheads="1"/>
          </p:cNvSpPr>
          <p:nvPr/>
        </p:nvSpPr>
        <p:spPr bwMode="auto">
          <a:xfrm>
            <a:off x="6065838" y="-182563"/>
            <a:ext cx="304800" cy="3048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lgn="ctr" eaLnBrk="0" hangingPunct="0"/>
            <a:endParaRPr lang="en-US" sz="2400" u="sng">
              <a:solidFill>
                <a:srgbClr val="FFFFFF"/>
              </a:solidFill>
            </a:endParaRPr>
          </a:p>
        </p:txBody>
      </p:sp>
      <p:pic>
        <p:nvPicPr>
          <p:cNvPr id="25611" name="Picture 7" descr="http://www.mises.org.br/images/articles/2011/Maio/tabua.jpg"/>
          <p:cNvPicPr>
            <a:picLocks noChangeAspect="1" noChangeArrowheads="1"/>
          </p:cNvPicPr>
          <p:nvPr/>
        </p:nvPicPr>
        <p:blipFill>
          <a:blip r:embed="rId10">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1631951" y="912813"/>
            <a:ext cx="1439863" cy="1357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ustDataLst>
      <p:tags r:id="rId1"/>
    </p:custDataLst>
    <p:extLst>
      <p:ext uri="{BB962C8B-B14F-4D97-AF65-F5344CB8AC3E}">
        <p14:creationId xmlns:p14="http://schemas.microsoft.com/office/powerpoint/2010/main" val="3562511505"/>
      </p:ext>
    </p:extLst>
  </p:cSld>
  <p:clrMapOvr>
    <a:masterClrMapping/>
  </p:clrMapOvr>
  <p:transition spd="slow">
    <p:dissolve/>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Text Box 2"/>
          <p:cNvSpPr txBox="1">
            <a:spLocks noChangeArrowheads="1"/>
          </p:cNvSpPr>
          <p:nvPr/>
        </p:nvSpPr>
        <p:spPr bwMode="auto">
          <a:xfrm>
            <a:off x="1847850" y="2133601"/>
            <a:ext cx="467995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a:spAutoFit/>
          </a:bodyPr>
          <a:lstStyle>
            <a:lvl1pPr marL="361950" indent="-361950" eaLnBrk="0" hangingPunct="0">
              <a:tabLst>
                <a:tab pos="171450" algn="l"/>
              </a:tabLst>
              <a:defRPr sz="3200" b="1">
                <a:solidFill>
                  <a:schemeClr val="tx1"/>
                </a:solidFill>
                <a:latin typeface="Times New Roman" pitchFamily="18" charset="0"/>
              </a:defRPr>
            </a:lvl1pPr>
            <a:lvl2pPr marL="742950" indent="-285750" eaLnBrk="0" hangingPunct="0">
              <a:tabLst>
                <a:tab pos="171450" algn="l"/>
              </a:tabLst>
              <a:defRPr sz="3200" b="1">
                <a:solidFill>
                  <a:schemeClr val="tx1"/>
                </a:solidFill>
                <a:latin typeface="Times New Roman" pitchFamily="18" charset="0"/>
              </a:defRPr>
            </a:lvl2pPr>
            <a:lvl3pPr marL="1143000" indent="-228600" eaLnBrk="0" hangingPunct="0">
              <a:tabLst>
                <a:tab pos="171450" algn="l"/>
              </a:tabLst>
              <a:defRPr sz="3200" b="1">
                <a:solidFill>
                  <a:schemeClr val="tx1"/>
                </a:solidFill>
                <a:latin typeface="Times New Roman" pitchFamily="18" charset="0"/>
              </a:defRPr>
            </a:lvl3pPr>
            <a:lvl4pPr marL="1600200" indent="-228600" eaLnBrk="0" hangingPunct="0">
              <a:tabLst>
                <a:tab pos="171450" algn="l"/>
              </a:tabLst>
              <a:defRPr sz="3200" b="1">
                <a:solidFill>
                  <a:schemeClr val="tx1"/>
                </a:solidFill>
                <a:latin typeface="Times New Roman" pitchFamily="18" charset="0"/>
              </a:defRPr>
            </a:lvl4pPr>
            <a:lvl5pPr marL="2057400" indent="-228600" eaLnBrk="0" hangingPunct="0">
              <a:tabLst>
                <a:tab pos="171450" algn="l"/>
              </a:tabLst>
              <a:defRPr sz="3200" b="1">
                <a:solidFill>
                  <a:schemeClr val="tx1"/>
                </a:solidFill>
                <a:latin typeface="Times New Roman" pitchFamily="18" charset="0"/>
              </a:defRPr>
            </a:lvl5pPr>
            <a:lvl6pPr marL="2514600" indent="-228600" eaLnBrk="0" fontAlgn="base" hangingPunct="0">
              <a:spcBef>
                <a:spcPct val="0"/>
              </a:spcBef>
              <a:spcAft>
                <a:spcPct val="0"/>
              </a:spcAft>
              <a:tabLst>
                <a:tab pos="171450" algn="l"/>
              </a:tabLst>
              <a:defRPr sz="3200" b="1">
                <a:solidFill>
                  <a:schemeClr val="tx1"/>
                </a:solidFill>
                <a:latin typeface="Times New Roman" pitchFamily="18" charset="0"/>
              </a:defRPr>
            </a:lvl6pPr>
            <a:lvl7pPr marL="2971800" indent="-228600" eaLnBrk="0" fontAlgn="base" hangingPunct="0">
              <a:spcBef>
                <a:spcPct val="0"/>
              </a:spcBef>
              <a:spcAft>
                <a:spcPct val="0"/>
              </a:spcAft>
              <a:tabLst>
                <a:tab pos="171450" algn="l"/>
              </a:tabLst>
              <a:defRPr sz="3200" b="1">
                <a:solidFill>
                  <a:schemeClr val="tx1"/>
                </a:solidFill>
                <a:latin typeface="Times New Roman" pitchFamily="18" charset="0"/>
              </a:defRPr>
            </a:lvl7pPr>
            <a:lvl8pPr marL="3429000" indent="-228600" eaLnBrk="0" fontAlgn="base" hangingPunct="0">
              <a:spcBef>
                <a:spcPct val="0"/>
              </a:spcBef>
              <a:spcAft>
                <a:spcPct val="0"/>
              </a:spcAft>
              <a:tabLst>
                <a:tab pos="171450" algn="l"/>
              </a:tabLst>
              <a:defRPr sz="3200" b="1">
                <a:solidFill>
                  <a:schemeClr val="tx1"/>
                </a:solidFill>
                <a:latin typeface="Times New Roman" pitchFamily="18" charset="0"/>
              </a:defRPr>
            </a:lvl8pPr>
            <a:lvl9pPr marL="3886200" indent="-228600" eaLnBrk="0" fontAlgn="base" hangingPunct="0">
              <a:spcBef>
                <a:spcPct val="0"/>
              </a:spcBef>
              <a:spcAft>
                <a:spcPct val="0"/>
              </a:spcAft>
              <a:tabLst>
                <a:tab pos="171450" algn="l"/>
              </a:tabLst>
              <a:defRPr sz="3200" b="1">
                <a:solidFill>
                  <a:schemeClr val="tx1"/>
                </a:solidFill>
                <a:latin typeface="Times New Roman" pitchFamily="18" charset="0"/>
              </a:defRPr>
            </a:lvl9pPr>
          </a:lstStyle>
          <a:p>
            <a:pPr algn="just">
              <a:spcBef>
                <a:spcPct val="50000"/>
              </a:spcBef>
            </a:pPr>
            <a:r>
              <a:rPr lang="pt-BR" sz="2400">
                <a:solidFill>
                  <a:srgbClr val="990000"/>
                </a:solidFill>
                <a:latin typeface="Calibri" pitchFamily="34" charset="0"/>
                <a:ea typeface="ＭＳ Ｐゴシック" pitchFamily="34" charset="-128"/>
                <a:cs typeface="Calibri" pitchFamily="34" charset="0"/>
              </a:rPr>
              <a:t>2. APRESENTAÇÃO JUSTA</a:t>
            </a:r>
          </a:p>
        </p:txBody>
      </p:sp>
      <p:graphicFrame>
        <p:nvGraphicFramePr>
          <p:cNvPr id="3" name="Diagrama 2"/>
          <p:cNvGraphicFramePr/>
          <p:nvPr/>
        </p:nvGraphicFramePr>
        <p:xfrm>
          <a:off x="6033628" y="3717032"/>
          <a:ext cx="4104456" cy="2836144"/>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8" name="Rectangle 1038"/>
          <p:cNvSpPr>
            <a:spLocks noChangeArrowheads="1"/>
          </p:cNvSpPr>
          <p:nvPr/>
        </p:nvSpPr>
        <p:spPr bwMode="auto">
          <a:xfrm>
            <a:off x="7219430" y="6413266"/>
            <a:ext cx="3341066" cy="400110"/>
          </a:xfrm>
          <a:prstGeom prst="rect">
            <a:avLst/>
          </a:prstGeom>
          <a:noFill/>
          <a:ln>
            <a:noFill/>
          </a:ln>
          <a:extLst/>
        </p:spPr>
        <p:txBody>
          <a:bodyPr anchor="ctr">
            <a:spAutoFit/>
          </a:bodyPr>
          <a:lstStyle/>
          <a:p>
            <a:pPr algn="ctr" eaLnBrk="0" hangingPunct="0">
              <a:defRPr/>
            </a:pPr>
            <a:r>
              <a:rPr lang="pt-BR" sz="2000" dirty="0">
                <a:ln w="10541" cmpd="sng">
                  <a:solidFill>
                    <a:srgbClr val="7D7D7D">
                      <a:tint val="100000"/>
                      <a:shade val="100000"/>
                      <a:satMod val="110000"/>
                    </a:srgbClr>
                  </a:solidFill>
                  <a:prstDash val="solid"/>
                </a:ln>
                <a:gradFill>
                  <a:gsLst>
                    <a:gs pos="0">
                      <a:srgbClr val="FFFFFF">
                        <a:tint val="40000"/>
                        <a:satMod val="250000"/>
                      </a:srgbClr>
                    </a:gs>
                    <a:gs pos="9000">
                      <a:srgbClr val="FFFFFF">
                        <a:tint val="52000"/>
                        <a:satMod val="300000"/>
                      </a:srgbClr>
                    </a:gs>
                    <a:gs pos="50000">
                      <a:srgbClr val="FFFFFF">
                        <a:shade val="20000"/>
                        <a:satMod val="300000"/>
                      </a:srgbClr>
                    </a:gs>
                    <a:gs pos="79000">
                      <a:srgbClr val="FFFFFF">
                        <a:tint val="52000"/>
                        <a:satMod val="300000"/>
                      </a:srgbClr>
                    </a:gs>
                    <a:gs pos="100000">
                      <a:srgbClr val="FFFFFF">
                        <a:tint val="40000"/>
                        <a:satMod val="250000"/>
                      </a:srgbClr>
                    </a:gs>
                  </a:gsLst>
                  <a:lin ang="5400000"/>
                </a:gradFill>
                <a:latin typeface="Calibri" pitchFamily="34" charset="0"/>
                <a:cs typeface="Calibri" pitchFamily="34" charset="0"/>
              </a:rPr>
              <a:t>ABNT NBR ISO 19011:2012</a:t>
            </a:r>
          </a:p>
        </p:txBody>
      </p:sp>
      <p:sp>
        <p:nvSpPr>
          <p:cNvPr id="26629" name="Text Box 2"/>
          <p:cNvSpPr txBox="1">
            <a:spLocks noChangeArrowheads="1"/>
          </p:cNvSpPr>
          <p:nvPr/>
        </p:nvSpPr>
        <p:spPr bwMode="auto">
          <a:xfrm>
            <a:off x="1847850" y="2905125"/>
            <a:ext cx="6705600" cy="1938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a:spAutoFit/>
          </a:bodyPr>
          <a:lstStyle>
            <a:lvl1pPr marL="361950" indent="-361950" eaLnBrk="0" hangingPunct="0">
              <a:tabLst>
                <a:tab pos="171450" algn="l"/>
              </a:tabLst>
              <a:defRPr sz="3200" b="1">
                <a:solidFill>
                  <a:schemeClr val="tx1"/>
                </a:solidFill>
                <a:latin typeface="Times New Roman" pitchFamily="18" charset="0"/>
              </a:defRPr>
            </a:lvl1pPr>
            <a:lvl2pPr marL="742950" indent="-285750" eaLnBrk="0" hangingPunct="0">
              <a:tabLst>
                <a:tab pos="171450" algn="l"/>
              </a:tabLst>
              <a:defRPr sz="3200" b="1">
                <a:solidFill>
                  <a:schemeClr val="tx1"/>
                </a:solidFill>
                <a:latin typeface="Times New Roman" pitchFamily="18" charset="0"/>
              </a:defRPr>
            </a:lvl2pPr>
            <a:lvl3pPr marL="1143000" indent="-228600" eaLnBrk="0" hangingPunct="0">
              <a:tabLst>
                <a:tab pos="171450" algn="l"/>
              </a:tabLst>
              <a:defRPr sz="3200" b="1">
                <a:solidFill>
                  <a:schemeClr val="tx1"/>
                </a:solidFill>
                <a:latin typeface="Times New Roman" pitchFamily="18" charset="0"/>
              </a:defRPr>
            </a:lvl3pPr>
            <a:lvl4pPr marL="1600200" indent="-228600" eaLnBrk="0" hangingPunct="0">
              <a:tabLst>
                <a:tab pos="171450" algn="l"/>
              </a:tabLst>
              <a:defRPr sz="3200" b="1">
                <a:solidFill>
                  <a:schemeClr val="tx1"/>
                </a:solidFill>
                <a:latin typeface="Times New Roman" pitchFamily="18" charset="0"/>
              </a:defRPr>
            </a:lvl4pPr>
            <a:lvl5pPr marL="2057400" indent="-228600" eaLnBrk="0" hangingPunct="0">
              <a:tabLst>
                <a:tab pos="171450" algn="l"/>
              </a:tabLst>
              <a:defRPr sz="3200" b="1">
                <a:solidFill>
                  <a:schemeClr val="tx1"/>
                </a:solidFill>
                <a:latin typeface="Times New Roman" pitchFamily="18" charset="0"/>
              </a:defRPr>
            </a:lvl5pPr>
            <a:lvl6pPr marL="2514600" indent="-228600" eaLnBrk="0" fontAlgn="base" hangingPunct="0">
              <a:spcBef>
                <a:spcPct val="0"/>
              </a:spcBef>
              <a:spcAft>
                <a:spcPct val="0"/>
              </a:spcAft>
              <a:tabLst>
                <a:tab pos="171450" algn="l"/>
              </a:tabLst>
              <a:defRPr sz="3200" b="1">
                <a:solidFill>
                  <a:schemeClr val="tx1"/>
                </a:solidFill>
                <a:latin typeface="Times New Roman" pitchFamily="18" charset="0"/>
              </a:defRPr>
            </a:lvl6pPr>
            <a:lvl7pPr marL="2971800" indent="-228600" eaLnBrk="0" fontAlgn="base" hangingPunct="0">
              <a:spcBef>
                <a:spcPct val="0"/>
              </a:spcBef>
              <a:spcAft>
                <a:spcPct val="0"/>
              </a:spcAft>
              <a:tabLst>
                <a:tab pos="171450" algn="l"/>
              </a:tabLst>
              <a:defRPr sz="3200" b="1">
                <a:solidFill>
                  <a:schemeClr val="tx1"/>
                </a:solidFill>
                <a:latin typeface="Times New Roman" pitchFamily="18" charset="0"/>
              </a:defRPr>
            </a:lvl7pPr>
            <a:lvl8pPr marL="3429000" indent="-228600" eaLnBrk="0" fontAlgn="base" hangingPunct="0">
              <a:spcBef>
                <a:spcPct val="0"/>
              </a:spcBef>
              <a:spcAft>
                <a:spcPct val="0"/>
              </a:spcAft>
              <a:tabLst>
                <a:tab pos="171450" algn="l"/>
              </a:tabLst>
              <a:defRPr sz="3200" b="1">
                <a:solidFill>
                  <a:schemeClr val="tx1"/>
                </a:solidFill>
                <a:latin typeface="Times New Roman" pitchFamily="18" charset="0"/>
              </a:defRPr>
            </a:lvl8pPr>
            <a:lvl9pPr marL="3886200" indent="-228600" eaLnBrk="0" fontAlgn="base" hangingPunct="0">
              <a:spcBef>
                <a:spcPct val="0"/>
              </a:spcBef>
              <a:spcAft>
                <a:spcPct val="0"/>
              </a:spcAft>
              <a:tabLst>
                <a:tab pos="171450" algn="l"/>
              </a:tabLst>
              <a:defRPr sz="3200" b="1">
                <a:solidFill>
                  <a:schemeClr val="tx1"/>
                </a:solidFill>
                <a:latin typeface="Times New Roman" pitchFamily="18" charset="0"/>
              </a:defRPr>
            </a:lvl9pPr>
          </a:lstStyle>
          <a:p>
            <a:pPr algn="just">
              <a:spcBef>
                <a:spcPct val="50000"/>
              </a:spcBef>
            </a:pPr>
            <a:r>
              <a:rPr lang="pt-BR" sz="2000">
                <a:solidFill>
                  <a:srgbClr val="002060"/>
                </a:solidFill>
                <a:latin typeface="Calibri" pitchFamily="34" charset="0"/>
                <a:ea typeface="ＭＳ Ｐゴシック" pitchFamily="34" charset="-128"/>
                <a:cs typeface="Calibri" pitchFamily="34" charset="0"/>
              </a:rPr>
              <a:t>Avaliadores e especialistas devem elaborar seus </a:t>
            </a:r>
          </a:p>
          <a:p>
            <a:pPr algn="just">
              <a:spcBef>
                <a:spcPct val="50000"/>
              </a:spcBef>
            </a:pPr>
            <a:r>
              <a:rPr lang="pt-BR" sz="2000">
                <a:solidFill>
                  <a:srgbClr val="002060"/>
                </a:solidFill>
                <a:latin typeface="Calibri" pitchFamily="34" charset="0"/>
                <a:ea typeface="ＭＳ Ｐゴシック" pitchFamily="34" charset="-128"/>
                <a:cs typeface="Calibri" pitchFamily="34" charset="0"/>
              </a:rPr>
              <a:t>relatos com veracidade e exatidão.</a:t>
            </a:r>
          </a:p>
          <a:p>
            <a:pPr algn="just">
              <a:lnSpc>
                <a:spcPct val="150000"/>
              </a:lnSpc>
              <a:spcBef>
                <a:spcPct val="50000"/>
              </a:spcBef>
              <a:buFontTx/>
              <a:buChar char="-"/>
            </a:pPr>
            <a:r>
              <a:rPr lang="pt-BR" sz="2000">
                <a:solidFill>
                  <a:srgbClr val="003366"/>
                </a:solidFill>
                <a:latin typeface="Calibri" pitchFamily="34" charset="0"/>
                <a:ea typeface="ＭＳ Ｐゴシック" pitchFamily="34" charset="-128"/>
                <a:cs typeface="Calibri" pitchFamily="34" charset="0"/>
              </a:rPr>
              <a:t>As</a:t>
            </a:r>
            <a:r>
              <a:rPr lang="pt-BR" sz="2000">
                <a:solidFill>
                  <a:srgbClr val="C00000"/>
                </a:solidFill>
                <a:latin typeface="Calibri" pitchFamily="34" charset="0"/>
                <a:ea typeface="ＭＳ Ｐゴシック" pitchFamily="34" charset="-128"/>
                <a:cs typeface="Calibri" pitchFamily="34" charset="0"/>
              </a:rPr>
              <a:t> </a:t>
            </a:r>
            <a:r>
              <a:rPr lang="pt-BR" sz="2000">
                <a:solidFill>
                  <a:srgbClr val="990000"/>
                </a:solidFill>
                <a:latin typeface="Calibri" pitchFamily="34" charset="0"/>
                <a:ea typeface="ＭＳ Ｐゴシック" pitchFamily="34" charset="-128"/>
                <a:cs typeface="Calibri" pitchFamily="34" charset="0"/>
              </a:rPr>
              <a:t>constatações, conclusões e relatórios </a:t>
            </a:r>
            <a:r>
              <a:rPr lang="pt-BR" sz="2000">
                <a:solidFill>
                  <a:srgbClr val="002060"/>
                </a:solidFill>
                <a:latin typeface="Calibri" pitchFamily="34" charset="0"/>
                <a:ea typeface="ＭＳ Ｐゴシック" pitchFamily="34" charset="-128"/>
                <a:cs typeface="Calibri" pitchFamily="34" charset="0"/>
              </a:rPr>
              <a:t>devem refletir com veracidade e precisão as atividades de avaliação.</a:t>
            </a:r>
          </a:p>
        </p:txBody>
      </p:sp>
      <p:sp>
        <p:nvSpPr>
          <p:cNvPr id="26630" name="Text Box 2"/>
          <p:cNvSpPr txBox="1">
            <a:spLocks noChangeArrowheads="1"/>
          </p:cNvSpPr>
          <p:nvPr/>
        </p:nvSpPr>
        <p:spPr bwMode="auto">
          <a:xfrm>
            <a:off x="1847850" y="4903788"/>
            <a:ext cx="4032250" cy="1477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a:spAutoFit/>
          </a:bodyPr>
          <a:lstStyle>
            <a:lvl1pPr marL="361950" indent="-361950" eaLnBrk="0" hangingPunct="0">
              <a:tabLst>
                <a:tab pos="171450" algn="l"/>
              </a:tabLst>
              <a:defRPr sz="3200" b="1">
                <a:solidFill>
                  <a:schemeClr val="tx1"/>
                </a:solidFill>
                <a:latin typeface="Times New Roman" pitchFamily="18" charset="0"/>
              </a:defRPr>
            </a:lvl1pPr>
            <a:lvl2pPr marL="742950" indent="-285750" eaLnBrk="0" hangingPunct="0">
              <a:tabLst>
                <a:tab pos="171450" algn="l"/>
              </a:tabLst>
              <a:defRPr sz="3200" b="1">
                <a:solidFill>
                  <a:schemeClr val="tx1"/>
                </a:solidFill>
                <a:latin typeface="Times New Roman" pitchFamily="18" charset="0"/>
              </a:defRPr>
            </a:lvl2pPr>
            <a:lvl3pPr marL="1143000" indent="-228600" eaLnBrk="0" hangingPunct="0">
              <a:tabLst>
                <a:tab pos="171450" algn="l"/>
              </a:tabLst>
              <a:defRPr sz="3200" b="1">
                <a:solidFill>
                  <a:schemeClr val="tx1"/>
                </a:solidFill>
                <a:latin typeface="Times New Roman" pitchFamily="18" charset="0"/>
              </a:defRPr>
            </a:lvl3pPr>
            <a:lvl4pPr marL="1600200" indent="-228600" eaLnBrk="0" hangingPunct="0">
              <a:tabLst>
                <a:tab pos="171450" algn="l"/>
              </a:tabLst>
              <a:defRPr sz="3200" b="1">
                <a:solidFill>
                  <a:schemeClr val="tx1"/>
                </a:solidFill>
                <a:latin typeface="Times New Roman" pitchFamily="18" charset="0"/>
              </a:defRPr>
            </a:lvl4pPr>
            <a:lvl5pPr marL="2057400" indent="-228600" eaLnBrk="0" hangingPunct="0">
              <a:tabLst>
                <a:tab pos="171450" algn="l"/>
              </a:tabLst>
              <a:defRPr sz="3200" b="1">
                <a:solidFill>
                  <a:schemeClr val="tx1"/>
                </a:solidFill>
                <a:latin typeface="Times New Roman" pitchFamily="18" charset="0"/>
              </a:defRPr>
            </a:lvl5pPr>
            <a:lvl6pPr marL="2514600" indent="-228600" eaLnBrk="0" fontAlgn="base" hangingPunct="0">
              <a:spcBef>
                <a:spcPct val="0"/>
              </a:spcBef>
              <a:spcAft>
                <a:spcPct val="0"/>
              </a:spcAft>
              <a:tabLst>
                <a:tab pos="171450" algn="l"/>
              </a:tabLst>
              <a:defRPr sz="3200" b="1">
                <a:solidFill>
                  <a:schemeClr val="tx1"/>
                </a:solidFill>
                <a:latin typeface="Times New Roman" pitchFamily="18" charset="0"/>
              </a:defRPr>
            </a:lvl6pPr>
            <a:lvl7pPr marL="2971800" indent="-228600" eaLnBrk="0" fontAlgn="base" hangingPunct="0">
              <a:spcBef>
                <a:spcPct val="0"/>
              </a:spcBef>
              <a:spcAft>
                <a:spcPct val="0"/>
              </a:spcAft>
              <a:tabLst>
                <a:tab pos="171450" algn="l"/>
              </a:tabLst>
              <a:defRPr sz="3200" b="1">
                <a:solidFill>
                  <a:schemeClr val="tx1"/>
                </a:solidFill>
                <a:latin typeface="Times New Roman" pitchFamily="18" charset="0"/>
              </a:defRPr>
            </a:lvl7pPr>
            <a:lvl8pPr marL="3429000" indent="-228600" eaLnBrk="0" fontAlgn="base" hangingPunct="0">
              <a:spcBef>
                <a:spcPct val="0"/>
              </a:spcBef>
              <a:spcAft>
                <a:spcPct val="0"/>
              </a:spcAft>
              <a:tabLst>
                <a:tab pos="171450" algn="l"/>
              </a:tabLst>
              <a:defRPr sz="3200" b="1">
                <a:solidFill>
                  <a:schemeClr val="tx1"/>
                </a:solidFill>
                <a:latin typeface="Times New Roman" pitchFamily="18" charset="0"/>
              </a:defRPr>
            </a:lvl8pPr>
            <a:lvl9pPr marL="3886200" indent="-228600" eaLnBrk="0" fontAlgn="base" hangingPunct="0">
              <a:spcBef>
                <a:spcPct val="0"/>
              </a:spcBef>
              <a:spcAft>
                <a:spcPct val="0"/>
              </a:spcAft>
              <a:tabLst>
                <a:tab pos="171450" algn="l"/>
              </a:tabLst>
              <a:defRPr sz="3200" b="1">
                <a:solidFill>
                  <a:schemeClr val="tx1"/>
                </a:solidFill>
                <a:latin typeface="Times New Roman" pitchFamily="18" charset="0"/>
              </a:defRPr>
            </a:lvl9pPr>
          </a:lstStyle>
          <a:p>
            <a:pPr>
              <a:lnSpc>
                <a:spcPct val="150000"/>
              </a:lnSpc>
              <a:spcBef>
                <a:spcPct val="50000"/>
              </a:spcBef>
              <a:buFontTx/>
              <a:buChar char="-"/>
            </a:pPr>
            <a:r>
              <a:rPr lang="pt-BR" sz="2000">
                <a:solidFill>
                  <a:srgbClr val="003366"/>
                </a:solidFill>
                <a:latin typeface="Calibri" pitchFamily="34" charset="0"/>
                <a:ea typeface="ＭＳ Ｐゴシック" pitchFamily="34" charset="-128"/>
                <a:cs typeface="Calibri" pitchFamily="34" charset="0"/>
              </a:rPr>
              <a:t>A </a:t>
            </a:r>
            <a:r>
              <a:rPr lang="pt-BR" sz="2000">
                <a:solidFill>
                  <a:srgbClr val="990000"/>
                </a:solidFill>
                <a:latin typeface="Calibri" pitchFamily="34" charset="0"/>
                <a:ea typeface="ＭＳ Ｐゴシック" pitchFamily="34" charset="-128"/>
                <a:cs typeface="Calibri" pitchFamily="34" charset="0"/>
              </a:rPr>
              <a:t>comunicação</a:t>
            </a:r>
            <a:r>
              <a:rPr lang="pt-BR" sz="2000">
                <a:solidFill>
                  <a:srgbClr val="002060"/>
                </a:solidFill>
                <a:latin typeface="Calibri" pitchFamily="34" charset="0"/>
                <a:ea typeface="ＭＳ Ｐゴシック" pitchFamily="34" charset="-128"/>
                <a:cs typeface="Calibri" pitchFamily="34" charset="0"/>
              </a:rPr>
              <a:t> deve ser verdadeira, precisa, objetiva, em tempo hábil, clara e completa.</a:t>
            </a:r>
          </a:p>
        </p:txBody>
      </p:sp>
      <p:sp>
        <p:nvSpPr>
          <p:cNvPr id="26631" name="AutoShape 4" descr="https://encrypted-tbn0.gstatic.com/images?q=tbn:ANd9GcTdfVQbBXTeaoG-hwolJnTHlPUfkCgYfwlvIWSXqSg7Yn0WUimeWA"/>
          <p:cNvSpPr>
            <a:spLocks noChangeAspect="1" noChangeArrowheads="1"/>
          </p:cNvSpPr>
          <p:nvPr/>
        </p:nvSpPr>
        <p:spPr bwMode="auto">
          <a:xfrm>
            <a:off x="6065838" y="-182563"/>
            <a:ext cx="304800" cy="3048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lgn="ctr" eaLnBrk="0" hangingPunct="0"/>
            <a:endParaRPr lang="en-US" sz="2400" u="sng">
              <a:solidFill>
                <a:srgbClr val="FFFFFF"/>
              </a:solidFill>
            </a:endParaRPr>
          </a:p>
        </p:txBody>
      </p:sp>
      <p:pic>
        <p:nvPicPr>
          <p:cNvPr id="26632" name="Picture 12" descr="http://www.novus.com.br/Imagens/Precisao%20x%20Exatidao.jpg"/>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7285039" y="1998663"/>
            <a:ext cx="2955925" cy="17510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6633" name="Retângulo de cantos arredondados 3"/>
          <p:cNvSpPr>
            <a:spLocks noChangeArrowheads="1"/>
          </p:cNvSpPr>
          <p:nvPr/>
        </p:nvSpPr>
        <p:spPr bwMode="auto">
          <a:xfrm>
            <a:off x="1847851" y="1238250"/>
            <a:ext cx="8424863" cy="706438"/>
          </a:xfrm>
          <a:prstGeom prst="roundRect">
            <a:avLst>
              <a:gd name="adj" fmla="val 16667"/>
            </a:avLst>
          </a:prstGeom>
          <a:solidFill>
            <a:srgbClr val="003366"/>
          </a:solidFill>
          <a:ln w="12700">
            <a:solidFill>
              <a:srgbClr val="FFFFCC"/>
            </a:solidFill>
            <a:round/>
            <a:headEnd type="none" w="sm" len="sm"/>
            <a:tailEnd type="none" w="sm" len="sm"/>
          </a:ln>
        </p:spPr>
        <p:txBody>
          <a:bodyPr wrap="none" anchor="ctr"/>
          <a:lstStyle/>
          <a:p>
            <a:pPr algn="ctr" eaLnBrk="0" hangingPunct="0"/>
            <a:endParaRPr lang="en-US" sz="2400" u="sng">
              <a:solidFill>
                <a:srgbClr val="FFFFFF"/>
              </a:solidFill>
            </a:endParaRPr>
          </a:p>
        </p:txBody>
      </p:sp>
      <p:pic>
        <p:nvPicPr>
          <p:cNvPr id="26634" name="Picture 2" descr="http://image.slidesharecdn.com/iso19011emportugues-130320044804-phpapp01/95/slide-1-638.jpg?cb=1363772923"/>
          <p:cNvPicPr>
            <a:picLocks noChangeAspect="1" noChangeArrowheads="1"/>
          </p:cNvPicPr>
          <p:nvPr/>
        </p:nvPicPr>
        <p:blipFill>
          <a:blip r:embed="rId10">
            <a:extLst>
              <a:ext uri="{28A0092B-C50C-407E-A947-70E740481C1C}">
                <a14:useLocalDpi xmlns:a14="http://schemas.microsoft.com/office/drawing/2010/main" val="0"/>
              </a:ext>
            </a:extLst>
          </a:blip>
          <a:srcRect t="1521"/>
          <a:stretch>
            <a:fillRect/>
          </a:stretch>
        </p:blipFill>
        <p:spPr bwMode="auto">
          <a:xfrm rot="-1121375">
            <a:off x="9129714" y="147639"/>
            <a:ext cx="1214437" cy="16906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6635" name="Picture 7" descr="http://www.mises.org.br/images/articles/2011/Maio/tabua.jpg"/>
          <p:cNvPicPr>
            <a:picLocks noChangeAspect="1" noChangeArrowheads="1"/>
          </p:cNvPicPr>
          <p:nvPr/>
        </p:nvPicPr>
        <p:blipFill>
          <a:blip r:embed="rId11">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1631951" y="912813"/>
            <a:ext cx="1439863" cy="1357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6636" name="CaixaDeTexto 2"/>
          <p:cNvSpPr txBox="1">
            <a:spLocks noChangeArrowheads="1"/>
          </p:cNvSpPr>
          <p:nvPr/>
        </p:nvSpPr>
        <p:spPr bwMode="auto">
          <a:xfrm>
            <a:off x="3954464" y="1330326"/>
            <a:ext cx="4213225"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3200" b="1">
                <a:solidFill>
                  <a:schemeClr val="tx1"/>
                </a:solidFill>
                <a:latin typeface="Times New Roman" pitchFamily="18" charset="0"/>
              </a:defRPr>
            </a:lvl1pPr>
            <a:lvl2pPr marL="742950" indent="-285750" eaLnBrk="0" hangingPunct="0">
              <a:defRPr sz="3200" b="1">
                <a:solidFill>
                  <a:schemeClr val="tx1"/>
                </a:solidFill>
                <a:latin typeface="Times New Roman" pitchFamily="18" charset="0"/>
              </a:defRPr>
            </a:lvl2pPr>
            <a:lvl3pPr marL="1143000" indent="-228600" eaLnBrk="0" hangingPunct="0">
              <a:defRPr sz="3200" b="1">
                <a:solidFill>
                  <a:schemeClr val="tx1"/>
                </a:solidFill>
                <a:latin typeface="Times New Roman" pitchFamily="18" charset="0"/>
              </a:defRPr>
            </a:lvl3pPr>
            <a:lvl4pPr marL="1600200" indent="-228600" eaLnBrk="0" hangingPunct="0">
              <a:defRPr sz="3200" b="1">
                <a:solidFill>
                  <a:schemeClr val="tx1"/>
                </a:solidFill>
                <a:latin typeface="Times New Roman" pitchFamily="18" charset="0"/>
              </a:defRPr>
            </a:lvl4pPr>
            <a:lvl5pPr marL="2057400" indent="-228600" eaLnBrk="0" hangingPunct="0">
              <a:defRPr sz="3200" b="1">
                <a:solidFill>
                  <a:schemeClr val="tx1"/>
                </a:solidFill>
                <a:latin typeface="Times New Roman" pitchFamily="18" charset="0"/>
              </a:defRPr>
            </a:lvl5pPr>
            <a:lvl6pPr marL="2514600" indent="-228600" eaLnBrk="0" fontAlgn="base" hangingPunct="0">
              <a:spcBef>
                <a:spcPct val="0"/>
              </a:spcBef>
              <a:spcAft>
                <a:spcPct val="0"/>
              </a:spcAft>
              <a:defRPr sz="3200" b="1">
                <a:solidFill>
                  <a:schemeClr val="tx1"/>
                </a:solidFill>
                <a:latin typeface="Times New Roman" pitchFamily="18" charset="0"/>
              </a:defRPr>
            </a:lvl6pPr>
            <a:lvl7pPr marL="2971800" indent="-228600" eaLnBrk="0" fontAlgn="base" hangingPunct="0">
              <a:spcBef>
                <a:spcPct val="0"/>
              </a:spcBef>
              <a:spcAft>
                <a:spcPct val="0"/>
              </a:spcAft>
              <a:defRPr sz="3200" b="1">
                <a:solidFill>
                  <a:schemeClr val="tx1"/>
                </a:solidFill>
                <a:latin typeface="Times New Roman" pitchFamily="18" charset="0"/>
              </a:defRPr>
            </a:lvl7pPr>
            <a:lvl8pPr marL="3429000" indent="-228600" eaLnBrk="0" fontAlgn="base" hangingPunct="0">
              <a:spcBef>
                <a:spcPct val="0"/>
              </a:spcBef>
              <a:spcAft>
                <a:spcPct val="0"/>
              </a:spcAft>
              <a:defRPr sz="3200" b="1">
                <a:solidFill>
                  <a:schemeClr val="tx1"/>
                </a:solidFill>
                <a:latin typeface="Times New Roman" pitchFamily="18" charset="0"/>
              </a:defRPr>
            </a:lvl8pPr>
            <a:lvl9pPr marL="3886200" indent="-228600" eaLnBrk="0" fontAlgn="base" hangingPunct="0">
              <a:spcBef>
                <a:spcPct val="0"/>
              </a:spcBef>
              <a:spcAft>
                <a:spcPct val="0"/>
              </a:spcAft>
              <a:defRPr sz="3200" b="1">
                <a:solidFill>
                  <a:schemeClr val="tx1"/>
                </a:solidFill>
                <a:latin typeface="Times New Roman" pitchFamily="18" charset="0"/>
              </a:defRPr>
            </a:lvl9pPr>
          </a:lstStyle>
          <a:p>
            <a:pPr algn="ctr"/>
            <a:r>
              <a:rPr lang="pt-BR" sz="2800">
                <a:solidFill>
                  <a:srgbClr val="FFFFFF"/>
                </a:solidFill>
                <a:latin typeface="Calibri" pitchFamily="34" charset="0"/>
                <a:ea typeface="ＭＳ Ｐゴシック" pitchFamily="34" charset="-128"/>
                <a:cs typeface="Calibri" pitchFamily="34" charset="0"/>
              </a:rPr>
              <a:t>PRINCÍPIOS DA AVALIAÇÃO</a:t>
            </a:r>
          </a:p>
        </p:txBody>
      </p:sp>
    </p:spTree>
    <p:custDataLst>
      <p:tags r:id="rId1"/>
    </p:custDataLst>
    <p:extLst>
      <p:ext uri="{BB962C8B-B14F-4D97-AF65-F5344CB8AC3E}">
        <p14:creationId xmlns:p14="http://schemas.microsoft.com/office/powerpoint/2010/main" val="2945935053"/>
      </p:ext>
    </p:extLst>
  </p:cSld>
  <p:clrMapOvr>
    <a:masterClrMapping/>
  </p:clrMapOvr>
  <p:transition spd="slow">
    <p:pull/>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Text Box 2"/>
          <p:cNvSpPr txBox="1">
            <a:spLocks noChangeArrowheads="1"/>
          </p:cNvSpPr>
          <p:nvPr/>
        </p:nvSpPr>
        <p:spPr bwMode="auto">
          <a:xfrm>
            <a:off x="1847850" y="2133601"/>
            <a:ext cx="5976938"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a:spAutoFit/>
          </a:bodyPr>
          <a:lstStyle>
            <a:lvl1pPr marL="361950" indent="-361950" eaLnBrk="0" hangingPunct="0">
              <a:tabLst>
                <a:tab pos="171450" algn="l"/>
              </a:tabLst>
              <a:defRPr sz="3200" b="1">
                <a:solidFill>
                  <a:schemeClr val="tx1"/>
                </a:solidFill>
                <a:latin typeface="Times New Roman" pitchFamily="18" charset="0"/>
              </a:defRPr>
            </a:lvl1pPr>
            <a:lvl2pPr marL="742950" indent="-285750" eaLnBrk="0" hangingPunct="0">
              <a:tabLst>
                <a:tab pos="171450" algn="l"/>
              </a:tabLst>
              <a:defRPr sz="3200" b="1">
                <a:solidFill>
                  <a:schemeClr val="tx1"/>
                </a:solidFill>
                <a:latin typeface="Times New Roman" pitchFamily="18" charset="0"/>
              </a:defRPr>
            </a:lvl2pPr>
            <a:lvl3pPr marL="1143000" indent="-228600" eaLnBrk="0" hangingPunct="0">
              <a:tabLst>
                <a:tab pos="171450" algn="l"/>
              </a:tabLst>
              <a:defRPr sz="3200" b="1">
                <a:solidFill>
                  <a:schemeClr val="tx1"/>
                </a:solidFill>
                <a:latin typeface="Times New Roman" pitchFamily="18" charset="0"/>
              </a:defRPr>
            </a:lvl3pPr>
            <a:lvl4pPr marL="1600200" indent="-228600" eaLnBrk="0" hangingPunct="0">
              <a:tabLst>
                <a:tab pos="171450" algn="l"/>
              </a:tabLst>
              <a:defRPr sz="3200" b="1">
                <a:solidFill>
                  <a:schemeClr val="tx1"/>
                </a:solidFill>
                <a:latin typeface="Times New Roman" pitchFamily="18" charset="0"/>
              </a:defRPr>
            </a:lvl4pPr>
            <a:lvl5pPr marL="2057400" indent="-228600" eaLnBrk="0" hangingPunct="0">
              <a:tabLst>
                <a:tab pos="171450" algn="l"/>
              </a:tabLst>
              <a:defRPr sz="3200" b="1">
                <a:solidFill>
                  <a:schemeClr val="tx1"/>
                </a:solidFill>
                <a:latin typeface="Times New Roman" pitchFamily="18" charset="0"/>
              </a:defRPr>
            </a:lvl5pPr>
            <a:lvl6pPr marL="2514600" indent="-228600" eaLnBrk="0" fontAlgn="base" hangingPunct="0">
              <a:spcBef>
                <a:spcPct val="0"/>
              </a:spcBef>
              <a:spcAft>
                <a:spcPct val="0"/>
              </a:spcAft>
              <a:tabLst>
                <a:tab pos="171450" algn="l"/>
              </a:tabLst>
              <a:defRPr sz="3200" b="1">
                <a:solidFill>
                  <a:schemeClr val="tx1"/>
                </a:solidFill>
                <a:latin typeface="Times New Roman" pitchFamily="18" charset="0"/>
              </a:defRPr>
            </a:lvl6pPr>
            <a:lvl7pPr marL="2971800" indent="-228600" eaLnBrk="0" fontAlgn="base" hangingPunct="0">
              <a:spcBef>
                <a:spcPct val="0"/>
              </a:spcBef>
              <a:spcAft>
                <a:spcPct val="0"/>
              </a:spcAft>
              <a:tabLst>
                <a:tab pos="171450" algn="l"/>
              </a:tabLst>
              <a:defRPr sz="3200" b="1">
                <a:solidFill>
                  <a:schemeClr val="tx1"/>
                </a:solidFill>
                <a:latin typeface="Times New Roman" pitchFamily="18" charset="0"/>
              </a:defRPr>
            </a:lvl7pPr>
            <a:lvl8pPr marL="3429000" indent="-228600" eaLnBrk="0" fontAlgn="base" hangingPunct="0">
              <a:spcBef>
                <a:spcPct val="0"/>
              </a:spcBef>
              <a:spcAft>
                <a:spcPct val="0"/>
              </a:spcAft>
              <a:tabLst>
                <a:tab pos="171450" algn="l"/>
              </a:tabLst>
              <a:defRPr sz="3200" b="1">
                <a:solidFill>
                  <a:schemeClr val="tx1"/>
                </a:solidFill>
                <a:latin typeface="Times New Roman" pitchFamily="18" charset="0"/>
              </a:defRPr>
            </a:lvl8pPr>
            <a:lvl9pPr marL="3886200" indent="-228600" eaLnBrk="0" fontAlgn="base" hangingPunct="0">
              <a:spcBef>
                <a:spcPct val="0"/>
              </a:spcBef>
              <a:spcAft>
                <a:spcPct val="0"/>
              </a:spcAft>
              <a:tabLst>
                <a:tab pos="171450" algn="l"/>
              </a:tabLst>
              <a:defRPr sz="3200" b="1">
                <a:solidFill>
                  <a:schemeClr val="tx1"/>
                </a:solidFill>
                <a:latin typeface="Times New Roman" pitchFamily="18" charset="0"/>
              </a:defRPr>
            </a:lvl9pPr>
          </a:lstStyle>
          <a:p>
            <a:pPr algn="just">
              <a:spcBef>
                <a:spcPct val="50000"/>
              </a:spcBef>
            </a:pPr>
            <a:r>
              <a:rPr lang="pt-BR" sz="2400">
                <a:solidFill>
                  <a:srgbClr val="990000"/>
                </a:solidFill>
                <a:latin typeface="Calibri" pitchFamily="34" charset="0"/>
                <a:ea typeface="ＭＳ Ｐゴシック" pitchFamily="34" charset="-128"/>
                <a:cs typeface="Calibri" pitchFamily="34" charset="0"/>
              </a:rPr>
              <a:t>3. DEVIDO CUIDADO PROFISSIONAL</a:t>
            </a:r>
          </a:p>
        </p:txBody>
      </p:sp>
      <p:graphicFrame>
        <p:nvGraphicFramePr>
          <p:cNvPr id="3" name="Diagrama 2"/>
          <p:cNvGraphicFramePr/>
          <p:nvPr/>
        </p:nvGraphicFramePr>
        <p:xfrm>
          <a:off x="6033628" y="3717032"/>
          <a:ext cx="4104456" cy="283614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8" name="Rectangle 1038"/>
          <p:cNvSpPr>
            <a:spLocks noChangeArrowheads="1"/>
          </p:cNvSpPr>
          <p:nvPr/>
        </p:nvSpPr>
        <p:spPr bwMode="auto">
          <a:xfrm>
            <a:off x="7219430" y="6413266"/>
            <a:ext cx="3341066" cy="400110"/>
          </a:xfrm>
          <a:prstGeom prst="rect">
            <a:avLst/>
          </a:prstGeom>
          <a:noFill/>
          <a:ln>
            <a:noFill/>
          </a:ln>
          <a:extLst/>
        </p:spPr>
        <p:txBody>
          <a:bodyPr anchor="ctr">
            <a:spAutoFit/>
          </a:bodyPr>
          <a:lstStyle/>
          <a:p>
            <a:pPr algn="ctr" eaLnBrk="0" hangingPunct="0">
              <a:defRPr/>
            </a:pPr>
            <a:r>
              <a:rPr lang="pt-BR" sz="2000" dirty="0">
                <a:ln w="10541" cmpd="sng">
                  <a:solidFill>
                    <a:srgbClr val="7D7D7D">
                      <a:tint val="100000"/>
                      <a:shade val="100000"/>
                      <a:satMod val="110000"/>
                    </a:srgbClr>
                  </a:solidFill>
                  <a:prstDash val="solid"/>
                </a:ln>
                <a:gradFill>
                  <a:gsLst>
                    <a:gs pos="0">
                      <a:srgbClr val="FFFFFF">
                        <a:tint val="40000"/>
                        <a:satMod val="250000"/>
                      </a:srgbClr>
                    </a:gs>
                    <a:gs pos="9000">
                      <a:srgbClr val="FFFFFF">
                        <a:tint val="52000"/>
                        <a:satMod val="300000"/>
                      </a:srgbClr>
                    </a:gs>
                    <a:gs pos="50000">
                      <a:srgbClr val="FFFFFF">
                        <a:shade val="20000"/>
                        <a:satMod val="300000"/>
                      </a:srgbClr>
                    </a:gs>
                    <a:gs pos="79000">
                      <a:srgbClr val="FFFFFF">
                        <a:tint val="52000"/>
                        <a:satMod val="300000"/>
                      </a:srgbClr>
                    </a:gs>
                    <a:gs pos="100000">
                      <a:srgbClr val="FFFFFF">
                        <a:tint val="40000"/>
                        <a:satMod val="250000"/>
                      </a:srgbClr>
                    </a:gs>
                  </a:gsLst>
                  <a:lin ang="5400000"/>
                </a:gradFill>
                <a:latin typeface="Calibri" pitchFamily="34" charset="0"/>
                <a:cs typeface="Calibri" pitchFamily="34" charset="0"/>
              </a:rPr>
              <a:t>ABNT NBR ISO 19011:2012</a:t>
            </a:r>
          </a:p>
        </p:txBody>
      </p:sp>
      <p:sp>
        <p:nvSpPr>
          <p:cNvPr id="27653" name="Text Box 2"/>
          <p:cNvSpPr txBox="1">
            <a:spLocks noChangeArrowheads="1"/>
          </p:cNvSpPr>
          <p:nvPr/>
        </p:nvSpPr>
        <p:spPr bwMode="auto">
          <a:xfrm>
            <a:off x="1847850" y="2997201"/>
            <a:ext cx="6705600" cy="862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a:spAutoFit/>
          </a:bodyPr>
          <a:lstStyle>
            <a:lvl1pPr marL="361950" indent="-361950" eaLnBrk="0" hangingPunct="0">
              <a:tabLst>
                <a:tab pos="171450" algn="l"/>
              </a:tabLst>
              <a:defRPr sz="3200" b="1">
                <a:solidFill>
                  <a:schemeClr val="tx1"/>
                </a:solidFill>
                <a:latin typeface="Times New Roman" pitchFamily="18" charset="0"/>
              </a:defRPr>
            </a:lvl1pPr>
            <a:lvl2pPr marL="742950" indent="-285750" eaLnBrk="0" hangingPunct="0">
              <a:tabLst>
                <a:tab pos="171450" algn="l"/>
              </a:tabLst>
              <a:defRPr sz="3200" b="1">
                <a:solidFill>
                  <a:schemeClr val="tx1"/>
                </a:solidFill>
                <a:latin typeface="Times New Roman" pitchFamily="18" charset="0"/>
              </a:defRPr>
            </a:lvl2pPr>
            <a:lvl3pPr marL="1143000" indent="-228600" eaLnBrk="0" hangingPunct="0">
              <a:tabLst>
                <a:tab pos="171450" algn="l"/>
              </a:tabLst>
              <a:defRPr sz="3200" b="1">
                <a:solidFill>
                  <a:schemeClr val="tx1"/>
                </a:solidFill>
                <a:latin typeface="Times New Roman" pitchFamily="18" charset="0"/>
              </a:defRPr>
            </a:lvl3pPr>
            <a:lvl4pPr marL="1600200" indent="-228600" eaLnBrk="0" hangingPunct="0">
              <a:tabLst>
                <a:tab pos="171450" algn="l"/>
              </a:tabLst>
              <a:defRPr sz="3200" b="1">
                <a:solidFill>
                  <a:schemeClr val="tx1"/>
                </a:solidFill>
                <a:latin typeface="Times New Roman" pitchFamily="18" charset="0"/>
              </a:defRPr>
            </a:lvl4pPr>
            <a:lvl5pPr marL="2057400" indent="-228600" eaLnBrk="0" hangingPunct="0">
              <a:tabLst>
                <a:tab pos="171450" algn="l"/>
              </a:tabLst>
              <a:defRPr sz="3200" b="1">
                <a:solidFill>
                  <a:schemeClr val="tx1"/>
                </a:solidFill>
                <a:latin typeface="Times New Roman" pitchFamily="18" charset="0"/>
              </a:defRPr>
            </a:lvl5pPr>
            <a:lvl6pPr marL="2514600" indent="-228600" eaLnBrk="0" fontAlgn="base" hangingPunct="0">
              <a:spcBef>
                <a:spcPct val="0"/>
              </a:spcBef>
              <a:spcAft>
                <a:spcPct val="0"/>
              </a:spcAft>
              <a:tabLst>
                <a:tab pos="171450" algn="l"/>
              </a:tabLst>
              <a:defRPr sz="3200" b="1">
                <a:solidFill>
                  <a:schemeClr val="tx1"/>
                </a:solidFill>
                <a:latin typeface="Times New Roman" pitchFamily="18" charset="0"/>
              </a:defRPr>
            </a:lvl6pPr>
            <a:lvl7pPr marL="2971800" indent="-228600" eaLnBrk="0" fontAlgn="base" hangingPunct="0">
              <a:spcBef>
                <a:spcPct val="0"/>
              </a:spcBef>
              <a:spcAft>
                <a:spcPct val="0"/>
              </a:spcAft>
              <a:tabLst>
                <a:tab pos="171450" algn="l"/>
              </a:tabLst>
              <a:defRPr sz="3200" b="1">
                <a:solidFill>
                  <a:schemeClr val="tx1"/>
                </a:solidFill>
                <a:latin typeface="Times New Roman" pitchFamily="18" charset="0"/>
              </a:defRPr>
            </a:lvl7pPr>
            <a:lvl8pPr marL="3429000" indent="-228600" eaLnBrk="0" fontAlgn="base" hangingPunct="0">
              <a:spcBef>
                <a:spcPct val="0"/>
              </a:spcBef>
              <a:spcAft>
                <a:spcPct val="0"/>
              </a:spcAft>
              <a:tabLst>
                <a:tab pos="171450" algn="l"/>
              </a:tabLst>
              <a:defRPr sz="3200" b="1">
                <a:solidFill>
                  <a:schemeClr val="tx1"/>
                </a:solidFill>
                <a:latin typeface="Times New Roman" pitchFamily="18" charset="0"/>
              </a:defRPr>
            </a:lvl8pPr>
            <a:lvl9pPr marL="3886200" indent="-228600" eaLnBrk="0" fontAlgn="base" hangingPunct="0">
              <a:spcBef>
                <a:spcPct val="0"/>
              </a:spcBef>
              <a:spcAft>
                <a:spcPct val="0"/>
              </a:spcAft>
              <a:tabLst>
                <a:tab pos="171450" algn="l"/>
              </a:tabLst>
              <a:defRPr sz="3200" b="1">
                <a:solidFill>
                  <a:schemeClr val="tx1"/>
                </a:solidFill>
                <a:latin typeface="Times New Roman" pitchFamily="18" charset="0"/>
              </a:defRPr>
            </a:lvl9pPr>
          </a:lstStyle>
          <a:p>
            <a:pPr algn="just">
              <a:spcBef>
                <a:spcPct val="50000"/>
              </a:spcBef>
            </a:pPr>
            <a:r>
              <a:rPr lang="pt-BR" sz="2000">
                <a:solidFill>
                  <a:srgbClr val="002060"/>
                </a:solidFill>
                <a:latin typeface="Calibri" pitchFamily="34" charset="0"/>
                <a:ea typeface="ＭＳ Ｐゴシック" pitchFamily="34" charset="-128"/>
                <a:cs typeface="Calibri" pitchFamily="34" charset="0"/>
              </a:rPr>
              <a:t>Avaliadores e especialistas devem aplicar  </a:t>
            </a:r>
          </a:p>
          <a:p>
            <a:pPr algn="just">
              <a:spcBef>
                <a:spcPct val="50000"/>
              </a:spcBef>
            </a:pPr>
            <a:r>
              <a:rPr lang="pt-BR" sz="2000">
                <a:solidFill>
                  <a:srgbClr val="990000"/>
                </a:solidFill>
                <a:latin typeface="Calibri" pitchFamily="34" charset="0"/>
                <a:ea typeface="ＭＳ Ｐゴシック" pitchFamily="34" charset="-128"/>
                <a:cs typeface="Calibri" pitchFamily="34" charset="0"/>
              </a:rPr>
              <a:t>diligência</a:t>
            </a:r>
            <a:r>
              <a:rPr lang="pt-BR" sz="2000">
                <a:solidFill>
                  <a:srgbClr val="C00000"/>
                </a:solidFill>
                <a:latin typeface="Calibri" pitchFamily="34" charset="0"/>
                <a:ea typeface="ＭＳ Ｐゴシック" pitchFamily="34" charset="-128"/>
                <a:cs typeface="Calibri" pitchFamily="34" charset="0"/>
              </a:rPr>
              <a:t> </a:t>
            </a:r>
            <a:r>
              <a:rPr lang="pt-BR" sz="2000">
                <a:solidFill>
                  <a:srgbClr val="002060"/>
                </a:solidFill>
                <a:latin typeface="Calibri" pitchFamily="34" charset="0"/>
                <a:ea typeface="ＭＳ Ｐゴシック" pitchFamily="34" charset="-128"/>
                <a:cs typeface="Calibri" pitchFamily="34" charset="0"/>
              </a:rPr>
              <a:t>e </a:t>
            </a:r>
            <a:r>
              <a:rPr lang="pt-BR" sz="2000">
                <a:solidFill>
                  <a:srgbClr val="990000"/>
                </a:solidFill>
                <a:latin typeface="Calibri" pitchFamily="34" charset="0"/>
                <a:ea typeface="ＭＳ Ｐゴシック" pitchFamily="34" charset="-128"/>
                <a:cs typeface="Calibri" pitchFamily="34" charset="0"/>
              </a:rPr>
              <a:t>julgamento </a:t>
            </a:r>
            <a:r>
              <a:rPr lang="pt-BR" sz="2000">
                <a:solidFill>
                  <a:srgbClr val="002060"/>
                </a:solidFill>
                <a:latin typeface="Calibri" pitchFamily="34" charset="0"/>
                <a:ea typeface="ＭＳ Ｐゴシック" pitchFamily="34" charset="-128"/>
                <a:cs typeface="Calibri" pitchFamily="34" charset="0"/>
              </a:rPr>
              <a:t>na avaliação.</a:t>
            </a:r>
          </a:p>
        </p:txBody>
      </p:sp>
      <p:sp>
        <p:nvSpPr>
          <p:cNvPr id="27654" name="Text Box 2"/>
          <p:cNvSpPr txBox="1">
            <a:spLocks noChangeArrowheads="1"/>
          </p:cNvSpPr>
          <p:nvPr/>
        </p:nvSpPr>
        <p:spPr bwMode="auto">
          <a:xfrm>
            <a:off x="1847850" y="4225926"/>
            <a:ext cx="4679950" cy="1939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a:spAutoFit/>
          </a:bodyPr>
          <a:lstStyle>
            <a:lvl1pPr eaLnBrk="0" hangingPunct="0">
              <a:tabLst>
                <a:tab pos="171450" algn="l"/>
              </a:tabLst>
              <a:defRPr sz="3200" b="1">
                <a:solidFill>
                  <a:schemeClr val="tx1"/>
                </a:solidFill>
                <a:latin typeface="Times New Roman" pitchFamily="18" charset="0"/>
              </a:defRPr>
            </a:lvl1pPr>
            <a:lvl2pPr marL="742950" indent="-285750" eaLnBrk="0" hangingPunct="0">
              <a:tabLst>
                <a:tab pos="171450" algn="l"/>
              </a:tabLst>
              <a:defRPr sz="3200" b="1">
                <a:solidFill>
                  <a:schemeClr val="tx1"/>
                </a:solidFill>
                <a:latin typeface="Times New Roman" pitchFamily="18" charset="0"/>
              </a:defRPr>
            </a:lvl2pPr>
            <a:lvl3pPr marL="1143000" indent="-228600" eaLnBrk="0" hangingPunct="0">
              <a:tabLst>
                <a:tab pos="171450" algn="l"/>
              </a:tabLst>
              <a:defRPr sz="3200" b="1">
                <a:solidFill>
                  <a:schemeClr val="tx1"/>
                </a:solidFill>
                <a:latin typeface="Times New Roman" pitchFamily="18" charset="0"/>
              </a:defRPr>
            </a:lvl3pPr>
            <a:lvl4pPr marL="1600200" indent="-228600" eaLnBrk="0" hangingPunct="0">
              <a:tabLst>
                <a:tab pos="171450" algn="l"/>
              </a:tabLst>
              <a:defRPr sz="3200" b="1">
                <a:solidFill>
                  <a:schemeClr val="tx1"/>
                </a:solidFill>
                <a:latin typeface="Times New Roman" pitchFamily="18" charset="0"/>
              </a:defRPr>
            </a:lvl4pPr>
            <a:lvl5pPr marL="2057400" indent="-228600" eaLnBrk="0" hangingPunct="0">
              <a:tabLst>
                <a:tab pos="171450" algn="l"/>
              </a:tabLst>
              <a:defRPr sz="3200" b="1">
                <a:solidFill>
                  <a:schemeClr val="tx1"/>
                </a:solidFill>
                <a:latin typeface="Times New Roman" pitchFamily="18" charset="0"/>
              </a:defRPr>
            </a:lvl5pPr>
            <a:lvl6pPr marL="2514600" indent="-228600" eaLnBrk="0" fontAlgn="base" hangingPunct="0">
              <a:spcBef>
                <a:spcPct val="0"/>
              </a:spcBef>
              <a:spcAft>
                <a:spcPct val="0"/>
              </a:spcAft>
              <a:tabLst>
                <a:tab pos="171450" algn="l"/>
              </a:tabLst>
              <a:defRPr sz="3200" b="1">
                <a:solidFill>
                  <a:schemeClr val="tx1"/>
                </a:solidFill>
                <a:latin typeface="Times New Roman" pitchFamily="18" charset="0"/>
              </a:defRPr>
            </a:lvl6pPr>
            <a:lvl7pPr marL="2971800" indent="-228600" eaLnBrk="0" fontAlgn="base" hangingPunct="0">
              <a:spcBef>
                <a:spcPct val="0"/>
              </a:spcBef>
              <a:spcAft>
                <a:spcPct val="0"/>
              </a:spcAft>
              <a:tabLst>
                <a:tab pos="171450" algn="l"/>
              </a:tabLst>
              <a:defRPr sz="3200" b="1">
                <a:solidFill>
                  <a:schemeClr val="tx1"/>
                </a:solidFill>
                <a:latin typeface="Times New Roman" pitchFamily="18" charset="0"/>
              </a:defRPr>
            </a:lvl7pPr>
            <a:lvl8pPr marL="3429000" indent="-228600" eaLnBrk="0" fontAlgn="base" hangingPunct="0">
              <a:spcBef>
                <a:spcPct val="0"/>
              </a:spcBef>
              <a:spcAft>
                <a:spcPct val="0"/>
              </a:spcAft>
              <a:tabLst>
                <a:tab pos="171450" algn="l"/>
              </a:tabLst>
              <a:defRPr sz="3200" b="1">
                <a:solidFill>
                  <a:schemeClr val="tx1"/>
                </a:solidFill>
                <a:latin typeface="Times New Roman" pitchFamily="18" charset="0"/>
              </a:defRPr>
            </a:lvl8pPr>
            <a:lvl9pPr marL="3886200" indent="-228600" eaLnBrk="0" fontAlgn="base" hangingPunct="0">
              <a:spcBef>
                <a:spcPct val="0"/>
              </a:spcBef>
              <a:spcAft>
                <a:spcPct val="0"/>
              </a:spcAft>
              <a:tabLst>
                <a:tab pos="171450" algn="l"/>
              </a:tabLst>
              <a:defRPr sz="3200" b="1">
                <a:solidFill>
                  <a:schemeClr val="tx1"/>
                </a:solidFill>
                <a:latin typeface="Times New Roman" pitchFamily="18" charset="0"/>
              </a:defRPr>
            </a:lvl9pPr>
          </a:lstStyle>
          <a:p>
            <a:pPr>
              <a:lnSpc>
                <a:spcPct val="150000"/>
              </a:lnSpc>
              <a:spcBef>
                <a:spcPct val="50000"/>
              </a:spcBef>
            </a:pPr>
            <a:r>
              <a:rPr lang="pt-BR" sz="2000">
                <a:solidFill>
                  <a:srgbClr val="002060"/>
                </a:solidFill>
                <a:latin typeface="Calibri" pitchFamily="34" charset="0"/>
                <a:ea typeface="ＭＳ Ｐゴシック" pitchFamily="34" charset="-128"/>
                <a:cs typeface="Calibri" pitchFamily="34" charset="0"/>
              </a:rPr>
              <a:t>Considerando a importância da avaliação e da </a:t>
            </a:r>
            <a:r>
              <a:rPr lang="pt-BR" sz="2000" u="sng">
                <a:solidFill>
                  <a:srgbClr val="002060"/>
                </a:solidFill>
                <a:latin typeface="Calibri" pitchFamily="34" charset="0"/>
                <a:ea typeface="ＭＳ Ｐゴシック" pitchFamily="34" charset="-128"/>
                <a:cs typeface="Calibri" pitchFamily="34" charset="0"/>
              </a:rPr>
              <a:t>confiança</a:t>
            </a:r>
            <a:r>
              <a:rPr lang="pt-BR" sz="2000">
                <a:solidFill>
                  <a:srgbClr val="002060"/>
                </a:solidFill>
                <a:latin typeface="Calibri" pitchFamily="34" charset="0"/>
                <a:ea typeface="ＭＳ Ｐゴシック" pitchFamily="34" charset="-128"/>
                <a:cs typeface="Calibri" pitchFamily="34" charset="0"/>
              </a:rPr>
              <a:t> que neles é depositada, devem fazer seus julgamentos ponderados em todas as situações da avaliação.</a:t>
            </a:r>
          </a:p>
        </p:txBody>
      </p:sp>
      <p:sp>
        <p:nvSpPr>
          <p:cNvPr id="27655" name="AutoShape 4" descr="https://encrypted-tbn0.gstatic.com/images?q=tbn:ANd9GcTdfVQbBXTeaoG-hwolJnTHlPUfkCgYfwlvIWSXqSg7Yn0WUimeWA"/>
          <p:cNvSpPr>
            <a:spLocks noChangeAspect="1" noChangeArrowheads="1"/>
          </p:cNvSpPr>
          <p:nvPr/>
        </p:nvSpPr>
        <p:spPr bwMode="auto">
          <a:xfrm>
            <a:off x="6065838" y="-182563"/>
            <a:ext cx="304800" cy="3048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lgn="ctr" eaLnBrk="0" hangingPunct="0"/>
            <a:endParaRPr lang="en-US" sz="2400" u="sng">
              <a:solidFill>
                <a:srgbClr val="FFFFFF"/>
              </a:solidFill>
            </a:endParaRPr>
          </a:p>
        </p:txBody>
      </p:sp>
      <p:pic>
        <p:nvPicPr>
          <p:cNvPr id="27656" name="Picture 12" descr="http://www.saladacorporativa.com.br/wp-content/uploads/2013/09/2013.09.30-As-vantagens-de-ser-multitarefa-imagem01-Media-Bistro.jpg"/>
          <p:cNvPicPr>
            <a:picLocks noChangeAspect="1" noChangeArrowheads="1"/>
          </p:cNvPicPr>
          <p:nvPr/>
        </p:nvPicPr>
        <p:blipFill>
          <a:blip r:embed="rId8">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8045451" y="2082801"/>
            <a:ext cx="2555875" cy="1814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7657" name="Retângulo de cantos arredondados 3"/>
          <p:cNvSpPr>
            <a:spLocks noChangeArrowheads="1"/>
          </p:cNvSpPr>
          <p:nvPr/>
        </p:nvSpPr>
        <p:spPr bwMode="auto">
          <a:xfrm>
            <a:off x="1847851" y="1238250"/>
            <a:ext cx="8424863" cy="706438"/>
          </a:xfrm>
          <a:prstGeom prst="roundRect">
            <a:avLst>
              <a:gd name="adj" fmla="val 16667"/>
            </a:avLst>
          </a:prstGeom>
          <a:solidFill>
            <a:srgbClr val="003366"/>
          </a:solidFill>
          <a:ln w="12700">
            <a:solidFill>
              <a:srgbClr val="FFFFCC"/>
            </a:solidFill>
            <a:round/>
            <a:headEnd type="none" w="sm" len="sm"/>
            <a:tailEnd type="none" w="sm" len="sm"/>
          </a:ln>
        </p:spPr>
        <p:txBody>
          <a:bodyPr wrap="none" anchor="ctr"/>
          <a:lstStyle/>
          <a:p>
            <a:pPr algn="ctr" eaLnBrk="0" hangingPunct="0"/>
            <a:endParaRPr lang="en-US" sz="2400" u="sng">
              <a:solidFill>
                <a:srgbClr val="FFFFFF"/>
              </a:solidFill>
            </a:endParaRPr>
          </a:p>
        </p:txBody>
      </p:sp>
      <p:pic>
        <p:nvPicPr>
          <p:cNvPr id="27658" name="Picture 2" descr="http://image.slidesharecdn.com/iso19011emportugues-130320044804-phpapp01/95/slide-1-638.jpg?cb=1363772923"/>
          <p:cNvPicPr>
            <a:picLocks noChangeAspect="1" noChangeArrowheads="1"/>
          </p:cNvPicPr>
          <p:nvPr/>
        </p:nvPicPr>
        <p:blipFill>
          <a:blip r:embed="rId9">
            <a:extLst>
              <a:ext uri="{28A0092B-C50C-407E-A947-70E740481C1C}">
                <a14:useLocalDpi xmlns:a14="http://schemas.microsoft.com/office/drawing/2010/main" val="0"/>
              </a:ext>
            </a:extLst>
          </a:blip>
          <a:srcRect t="1521"/>
          <a:stretch>
            <a:fillRect/>
          </a:stretch>
        </p:blipFill>
        <p:spPr bwMode="auto">
          <a:xfrm rot="-1121375">
            <a:off x="9129714" y="147639"/>
            <a:ext cx="1214437" cy="16906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7659" name="Picture 7" descr="http://www.mises.org.br/images/articles/2011/Maio/tabua.jpg"/>
          <p:cNvPicPr>
            <a:picLocks noChangeAspect="1" noChangeArrowheads="1"/>
          </p:cNvPicPr>
          <p:nvPr/>
        </p:nvPicPr>
        <p:blipFill>
          <a:blip r:embed="rId10">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1631951" y="912813"/>
            <a:ext cx="1439863" cy="1357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7660" name="CaixaDeTexto 2"/>
          <p:cNvSpPr txBox="1">
            <a:spLocks noChangeArrowheads="1"/>
          </p:cNvSpPr>
          <p:nvPr/>
        </p:nvSpPr>
        <p:spPr bwMode="auto">
          <a:xfrm>
            <a:off x="3954464" y="1330326"/>
            <a:ext cx="4213225"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3200" b="1">
                <a:solidFill>
                  <a:schemeClr val="tx1"/>
                </a:solidFill>
                <a:latin typeface="Times New Roman" pitchFamily="18" charset="0"/>
              </a:defRPr>
            </a:lvl1pPr>
            <a:lvl2pPr marL="742950" indent="-285750" eaLnBrk="0" hangingPunct="0">
              <a:defRPr sz="3200" b="1">
                <a:solidFill>
                  <a:schemeClr val="tx1"/>
                </a:solidFill>
                <a:latin typeface="Times New Roman" pitchFamily="18" charset="0"/>
              </a:defRPr>
            </a:lvl2pPr>
            <a:lvl3pPr marL="1143000" indent="-228600" eaLnBrk="0" hangingPunct="0">
              <a:defRPr sz="3200" b="1">
                <a:solidFill>
                  <a:schemeClr val="tx1"/>
                </a:solidFill>
                <a:latin typeface="Times New Roman" pitchFamily="18" charset="0"/>
              </a:defRPr>
            </a:lvl3pPr>
            <a:lvl4pPr marL="1600200" indent="-228600" eaLnBrk="0" hangingPunct="0">
              <a:defRPr sz="3200" b="1">
                <a:solidFill>
                  <a:schemeClr val="tx1"/>
                </a:solidFill>
                <a:latin typeface="Times New Roman" pitchFamily="18" charset="0"/>
              </a:defRPr>
            </a:lvl4pPr>
            <a:lvl5pPr marL="2057400" indent="-228600" eaLnBrk="0" hangingPunct="0">
              <a:defRPr sz="3200" b="1">
                <a:solidFill>
                  <a:schemeClr val="tx1"/>
                </a:solidFill>
                <a:latin typeface="Times New Roman" pitchFamily="18" charset="0"/>
              </a:defRPr>
            </a:lvl5pPr>
            <a:lvl6pPr marL="2514600" indent="-228600" eaLnBrk="0" fontAlgn="base" hangingPunct="0">
              <a:spcBef>
                <a:spcPct val="0"/>
              </a:spcBef>
              <a:spcAft>
                <a:spcPct val="0"/>
              </a:spcAft>
              <a:defRPr sz="3200" b="1">
                <a:solidFill>
                  <a:schemeClr val="tx1"/>
                </a:solidFill>
                <a:latin typeface="Times New Roman" pitchFamily="18" charset="0"/>
              </a:defRPr>
            </a:lvl6pPr>
            <a:lvl7pPr marL="2971800" indent="-228600" eaLnBrk="0" fontAlgn="base" hangingPunct="0">
              <a:spcBef>
                <a:spcPct val="0"/>
              </a:spcBef>
              <a:spcAft>
                <a:spcPct val="0"/>
              </a:spcAft>
              <a:defRPr sz="3200" b="1">
                <a:solidFill>
                  <a:schemeClr val="tx1"/>
                </a:solidFill>
                <a:latin typeface="Times New Roman" pitchFamily="18" charset="0"/>
              </a:defRPr>
            </a:lvl7pPr>
            <a:lvl8pPr marL="3429000" indent="-228600" eaLnBrk="0" fontAlgn="base" hangingPunct="0">
              <a:spcBef>
                <a:spcPct val="0"/>
              </a:spcBef>
              <a:spcAft>
                <a:spcPct val="0"/>
              </a:spcAft>
              <a:defRPr sz="3200" b="1">
                <a:solidFill>
                  <a:schemeClr val="tx1"/>
                </a:solidFill>
                <a:latin typeface="Times New Roman" pitchFamily="18" charset="0"/>
              </a:defRPr>
            </a:lvl8pPr>
            <a:lvl9pPr marL="3886200" indent="-228600" eaLnBrk="0" fontAlgn="base" hangingPunct="0">
              <a:spcBef>
                <a:spcPct val="0"/>
              </a:spcBef>
              <a:spcAft>
                <a:spcPct val="0"/>
              </a:spcAft>
              <a:defRPr sz="3200" b="1">
                <a:solidFill>
                  <a:schemeClr val="tx1"/>
                </a:solidFill>
                <a:latin typeface="Times New Roman" pitchFamily="18" charset="0"/>
              </a:defRPr>
            </a:lvl9pPr>
          </a:lstStyle>
          <a:p>
            <a:pPr algn="ctr"/>
            <a:r>
              <a:rPr lang="pt-BR" sz="2800">
                <a:solidFill>
                  <a:srgbClr val="FFFFFF"/>
                </a:solidFill>
                <a:latin typeface="Calibri" pitchFamily="34" charset="0"/>
                <a:ea typeface="ＭＳ Ｐゴシック" pitchFamily="34" charset="-128"/>
                <a:cs typeface="Calibri" pitchFamily="34" charset="0"/>
              </a:rPr>
              <a:t>PRINCÍPIOS DA AVALIAÇÃO</a:t>
            </a:r>
          </a:p>
        </p:txBody>
      </p:sp>
    </p:spTree>
    <p:custDataLst>
      <p:tags r:id="rId1"/>
    </p:custDataLst>
    <p:extLst>
      <p:ext uri="{BB962C8B-B14F-4D97-AF65-F5344CB8AC3E}">
        <p14:creationId xmlns:p14="http://schemas.microsoft.com/office/powerpoint/2010/main" val="3493966371"/>
      </p:ext>
    </p:extLst>
  </p:cSld>
  <p:clrMapOvr>
    <a:masterClrMapping/>
  </p:clrMapOvr>
  <p:transition spd="slow">
    <p:pull/>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Text Box 2"/>
          <p:cNvSpPr txBox="1">
            <a:spLocks noChangeArrowheads="1"/>
          </p:cNvSpPr>
          <p:nvPr/>
        </p:nvSpPr>
        <p:spPr bwMode="auto">
          <a:xfrm>
            <a:off x="1847851" y="2133601"/>
            <a:ext cx="3527425"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a:spAutoFit/>
          </a:bodyPr>
          <a:lstStyle>
            <a:lvl1pPr marL="361950" indent="-361950" eaLnBrk="0" hangingPunct="0">
              <a:tabLst>
                <a:tab pos="171450" algn="l"/>
              </a:tabLst>
              <a:defRPr sz="3200" b="1">
                <a:solidFill>
                  <a:schemeClr val="tx1"/>
                </a:solidFill>
                <a:latin typeface="Times New Roman" pitchFamily="18" charset="0"/>
              </a:defRPr>
            </a:lvl1pPr>
            <a:lvl2pPr marL="742950" indent="-285750" eaLnBrk="0" hangingPunct="0">
              <a:tabLst>
                <a:tab pos="171450" algn="l"/>
              </a:tabLst>
              <a:defRPr sz="3200" b="1">
                <a:solidFill>
                  <a:schemeClr val="tx1"/>
                </a:solidFill>
                <a:latin typeface="Times New Roman" pitchFamily="18" charset="0"/>
              </a:defRPr>
            </a:lvl2pPr>
            <a:lvl3pPr marL="1143000" indent="-228600" eaLnBrk="0" hangingPunct="0">
              <a:tabLst>
                <a:tab pos="171450" algn="l"/>
              </a:tabLst>
              <a:defRPr sz="3200" b="1">
                <a:solidFill>
                  <a:schemeClr val="tx1"/>
                </a:solidFill>
                <a:latin typeface="Times New Roman" pitchFamily="18" charset="0"/>
              </a:defRPr>
            </a:lvl3pPr>
            <a:lvl4pPr marL="1600200" indent="-228600" eaLnBrk="0" hangingPunct="0">
              <a:tabLst>
                <a:tab pos="171450" algn="l"/>
              </a:tabLst>
              <a:defRPr sz="3200" b="1">
                <a:solidFill>
                  <a:schemeClr val="tx1"/>
                </a:solidFill>
                <a:latin typeface="Times New Roman" pitchFamily="18" charset="0"/>
              </a:defRPr>
            </a:lvl4pPr>
            <a:lvl5pPr marL="2057400" indent="-228600" eaLnBrk="0" hangingPunct="0">
              <a:tabLst>
                <a:tab pos="171450" algn="l"/>
              </a:tabLst>
              <a:defRPr sz="3200" b="1">
                <a:solidFill>
                  <a:schemeClr val="tx1"/>
                </a:solidFill>
                <a:latin typeface="Times New Roman" pitchFamily="18" charset="0"/>
              </a:defRPr>
            </a:lvl5pPr>
            <a:lvl6pPr marL="2514600" indent="-228600" eaLnBrk="0" fontAlgn="base" hangingPunct="0">
              <a:spcBef>
                <a:spcPct val="0"/>
              </a:spcBef>
              <a:spcAft>
                <a:spcPct val="0"/>
              </a:spcAft>
              <a:tabLst>
                <a:tab pos="171450" algn="l"/>
              </a:tabLst>
              <a:defRPr sz="3200" b="1">
                <a:solidFill>
                  <a:schemeClr val="tx1"/>
                </a:solidFill>
                <a:latin typeface="Times New Roman" pitchFamily="18" charset="0"/>
              </a:defRPr>
            </a:lvl6pPr>
            <a:lvl7pPr marL="2971800" indent="-228600" eaLnBrk="0" fontAlgn="base" hangingPunct="0">
              <a:spcBef>
                <a:spcPct val="0"/>
              </a:spcBef>
              <a:spcAft>
                <a:spcPct val="0"/>
              </a:spcAft>
              <a:tabLst>
                <a:tab pos="171450" algn="l"/>
              </a:tabLst>
              <a:defRPr sz="3200" b="1">
                <a:solidFill>
                  <a:schemeClr val="tx1"/>
                </a:solidFill>
                <a:latin typeface="Times New Roman" pitchFamily="18" charset="0"/>
              </a:defRPr>
            </a:lvl7pPr>
            <a:lvl8pPr marL="3429000" indent="-228600" eaLnBrk="0" fontAlgn="base" hangingPunct="0">
              <a:spcBef>
                <a:spcPct val="0"/>
              </a:spcBef>
              <a:spcAft>
                <a:spcPct val="0"/>
              </a:spcAft>
              <a:tabLst>
                <a:tab pos="171450" algn="l"/>
              </a:tabLst>
              <a:defRPr sz="3200" b="1">
                <a:solidFill>
                  <a:schemeClr val="tx1"/>
                </a:solidFill>
                <a:latin typeface="Times New Roman" pitchFamily="18" charset="0"/>
              </a:defRPr>
            </a:lvl8pPr>
            <a:lvl9pPr marL="3886200" indent="-228600" eaLnBrk="0" fontAlgn="base" hangingPunct="0">
              <a:spcBef>
                <a:spcPct val="0"/>
              </a:spcBef>
              <a:spcAft>
                <a:spcPct val="0"/>
              </a:spcAft>
              <a:tabLst>
                <a:tab pos="171450" algn="l"/>
              </a:tabLst>
              <a:defRPr sz="3200" b="1">
                <a:solidFill>
                  <a:schemeClr val="tx1"/>
                </a:solidFill>
                <a:latin typeface="Times New Roman" pitchFamily="18" charset="0"/>
              </a:defRPr>
            </a:lvl9pPr>
          </a:lstStyle>
          <a:p>
            <a:pPr algn="just">
              <a:spcBef>
                <a:spcPct val="50000"/>
              </a:spcBef>
            </a:pPr>
            <a:r>
              <a:rPr lang="pt-BR" sz="2400">
                <a:solidFill>
                  <a:srgbClr val="990000"/>
                </a:solidFill>
                <a:latin typeface="Calibri" pitchFamily="34" charset="0"/>
                <a:ea typeface="ＭＳ Ｐゴシック" pitchFamily="34" charset="-128"/>
                <a:cs typeface="Calibri" pitchFamily="34" charset="0"/>
              </a:rPr>
              <a:t>4. CONFIDENCIALIDADE</a:t>
            </a:r>
          </a:p>
        </p:txBody>
      </p:sp>
      <p:sp>
        <p:nvSpPr>
          <p:cNvPr id="28675" name="Retângulo de cantos arredondados 3"/>
          <p:cNvSpPr>
            <a:spLocks noChangeArrowheads="1"/>
          </p:cNvSpPr>
          <p:nvPr/>
        </p:nvSpPr>
        <p:spPr bwMode="auto">
          <a:xfrm>
            <a:off x="1847851" y="1238250"/>
            <a:ext cx="8424863" cy="706438"/>
          </a:xfrm>
          <a:prstGeom prst="roundRect">
            <a:avLst>
              <a:gd name="adj" fmla="val 16667"/>
            </a:avLst>
          </a:prstGeom>
          <a:solidFill>
            <a:srgbClr val="003366"/>
          </a:solidFill>
          <a:ln w="12700">
            <a:solidFill>
              <a:srgbClr val="FFFFCC"/>
            </a:solidFill>
            <a:round/>
            <a:headEnd type="none" w="sm" len="sm"/>
            <a:tailEnd type="none" w="sm" len="sm"/>
          </a:ln>
        </p:spPr>
        <p:txBody>
          <a:bodyPr wrap="none" anchor="ctr"/>
          <a:lstStyle/>
          <a:p>
            <a:pPr algn="ctr" eaLnBrk="0" hangingPunct="0"/>
            <a:endParaRPr lang="en-US" sz="2400" u="sng">
              <a:solidFill>
                <a:srgbClr val="FFFFFF"/>
              </a:solidFill>
            </a:endParaRPr>
          </a:p>
        </p:txBody>
      </p:sp>
      <p:graphicFrame>
        <p:nvGraphicFramePr>
          <p:cNvPr id="3" name="Diagrama 2"/>
          <p:cNvGraphicFramePr/>
          <p:nvPr/>
        </p:nvGraphicFramePr>
        <p:xfrm>
          <a:off x="6033628" y="3717032"/>
          <a:ext cx="4104456" cy="2836144"/>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36871" name="Text Box 2"/>
          <p:cNvSpPr txBox="1">
            <a:spLocks noChangeArrowheads="1"/>
          </p:cNvSpPr>
          <p:nvPr/>
        </p:nvSpPr>
        <p:spPr bwMode="auto">
          <a:xfrm>
            <a:off x="1847851" y="3186113"/>
            <a:ext cx="8424863" cy="1784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a:spAutoFit/>
          </a:bodyPr>
          <a:lstStyle>
            <a:lvl1pPr marL="361950" indent="-361950">
              <a:tabLst>
                <a:tab pos="171450" algn="l"/>
              </a:tabLst>
              <a:defRPr sz="2400" b="1" u="sng">
                <a:solidFill>
                  <a:schemeClr val="tx1"/>
                </a:solidFill>
                <a:latin typeface="Times New Roman" pitchFamily="18" charset="0"/>
                <a:ea typeface="ＭＳ Ｐゴシック" pitchFamily="34" charset="-128"/>
              </a:defRPr>
            </a:lvl1pPr>
            <a:lvl2pPr marL="742950" indent="-285750">
              <a:tabLst>
                <a:tab pos="171450" algn="l"/>
              </a:tabLst>
              <a:defRPr sz="2400" b="1" u="sng">
                <a:solidFill>
                  <a:schemeClr val="tx1"/>
                </a:solidFill>
                <a:latin typeface="Times New Roman" pitchFamily="18" charset="0"/>
                <a:ea typeface="ＭＳ Ｐゴシック" pitchFamily="34" charset="-128"/>
              </a:defRPr>
            </a:lvl2pPr>
            <a:lvl3pPr marL="1143000" indent="-228600">
              <a:tabLst>
                <a:tab pos="171450" algn="l"/>
              </a:tabLst>
              <a:defRPr sz="2400" b="1" u="sng">
                <a:solidFill>
                  <a:schemeClr val="tx1"/>
                </a:solidFill>
                <a:latin typeface="Times New Roman" pitchFamily="18" charset="0"/>
                <a:ea typeface="ＭＳ Ｐゴシック" pitchFamily="34" charset="-128"/>
              </a:defRPr>
            </a:lvl3pPr>
            <a:lvl4pPr marL="1600200" indent="-228600">
              <a:tabLst>
                <a:tab pos="171450" algn="l"/>
              </a:tabLst>
              <a:defRPr sz="2400" b="1" u="sng">
                <a:solidFill>
                  <a:schemeClr val="tx1"/>
                </a:solidFill>
                <a:latin typeface="Times New Roman" pitchFamily="18" charset="0"/>
                <a:ea typeface="ＭＳ Ｐゴシック" pitchFamily="34" charset="-128"/>
              </a:defRPr>
            </a:lvl4pPr>
            <a:lvl5pPr marL="2057400" indent="-228600">
              <a:tabLst>
                <a:tab pos="171450" algn="l"/>
              </a:tabLst>
              <a:defRPr sz="2400" b="1" u="sng">
                <a:solidFill>
                  <a:schemeClr val="tx1"/>
                </a:solidFill>
                <a:latin typeface="Times New Roman" pitchFamily="18" charset="0"/>
                <a:ea typeface="ＭＳ Ｐゴシック" pitchFamily="34" charset="-128"/>
              </a:defRPr>
            </a:lvl5pPr>
            <a:lvl6pPr marL="2514600" indent="-228600" algn="ctr" eaLnBrk="0" fontAlgn="base" hangingPunct="0">
              <a:spcBef>
                <a:spcPct val="0"/>
              </a:spcBef>
              <a:spcAft>
                <a:spcPct val="0"/>
              </a:spcAft>
              <a:tabLst>
                <a:tab pos="171450" algn="l"/>
              </a:tabLst>
              <a:defRPr sz="2400" b="1" u="sng">
                <a:solidFill>
                  <a:schemeClr val="tx1"/>
                </a:solidFill>
                <a:latin typeface="Times New Roman" pitchFamily="18" charset="0"/>
                <a:ea typeface="ＭＳ Ｐゴシック" pitchFamily="34" charset="-128"/>
              </a:defRPr>
            </a:lvl6pPr>
            <a:lvl7pPr marL="2971800" indent="-228600" algn="ctr" eaLnBrk="0" fontAlgn="base" hangingPunct="0">
              <a:spcBef>
                <a:spcPct val="0"/>
              </a:spcBef>
              <a:spcAft>
                <a:spcPct val="0"/>
              </a:spcAft>
              <a:tabLst>
                <a:tab pos="171450" algn="l"/>
              </a:tabLst>
              <a:defRPr sz="2400" b="1" u="sng">
                <a:solidFill>
                  <a:schemeClr val="tx1"/>
                </a:solidFill>
                <a:latin typeface="Times New Roman" pitchFamily="18" charset="0"/>
                <a:ea typeface="ＭＳ Ｐゴシック" pitchFamily="34" charset="-128"/>
              </a:defRPr>
            </a:lvl7pPr>
            <a:lvl8pPr marL="3429000" indent="-228600" algn="ctr" eaLnBrk="0" fontAlgn="base" hangingPunct="0">
              <a:spcBef>
                <a:spcPct val="0"/>
              </a:spcBef>
              <a:spcAft>
                <a:spcPct val="0"/>
              </a:spcAft>
              <a:tabLst>
                <a:tab pos="171450" algn="l"/>
              </a:tabLst>
              <a:defRPr sz="2400" b="1" u="sng">
                <a:solidFill>
                  <a:schemeClr val="tx1"/>
                </a:solidFill>
                <a:latin typeface="Times New Roman" pitchFamily="18" charset="0"/>
                <a:ea typeface="ＭＳ Ｐゴシック" pitchFamily="34" charset="-128"/>
              </a:defRPr>
            </a:lvl8pPr>
            <a:lvl9pPr marL="3886200" indent="-228600" algn="ctr" eaLnBrk="0" fontAlgn="base" hangingPunct="0">
              <a:spcBef>
                <a:spcPct val="0"/>
              </a:spcBef>
              <a:spcAft>
                <a:spcPct val="0"/>
              </a:spcAft>
              <a:tabLst>
                <a:tab pos="171450" algn="l"/>
              </a:tabLst>
              <a:defRPr sz="2400" b="1" u="sng">
                <a:solidFill>
                  <a:schemeClr val="tx1"/>
                </a:solidFill>
                <a:latin typeface="Times New Roman" pitchFamily="18" charset="0"/>
                <a:ea typeface="ＭＳ Ｐゴシック" pitchFamily="34" charset="-128"/>
              </a:defRPr>
            </a:lvl9pPr>
          </a:lstStyle>
          <a:p>
            <a:pPr algn="just" eaLnBrk="0" hangingPunct="0">
              <a:spcBef>
                <a:spcPct val="50000"/>
              </a:spcBef>
              <a:defRPr/>
            </a:pPr>
            <a:r>
              <a:rPr lang="pt-BR" sz="2000" u="none" dirty="0">
                <a:solidFill>
                  <a:srgbClr val="002060"/>
                </a:solidFill>
                <a:latin typeface="Calibri" pitchFamily="34" charset="0"/>
                <a:cs typeface="Calibri" pitchFamily="34" charset="0"/>
              </a:rPr>
              <a:t>Avaliadores e especialistas devem:</a:t>
            </a:r>
          </a:p>
          <a:p>
            <a:pPr algn="just" eaLnBrk="0" hangingPunct="0">
              <a:spcBef>
                <a:spcPct val="50000"/>
              </a:spcBef>
              <a:buFontTx/>
              <a:buChar char="-"/>
              <a:defRPr/>
            </a:pPr>
            <a:r>
              <a:rPr lang="pt-BR" sz="2000" u="none" dirty="0">
                <a:solidFill>
                  <a:srgbClr val="002060"/>
                </a:solidFill>
                <a:latin typeface="Calibri" pitchFamily="34" charset="0"/>
                <a:cs typeface="Calibri" pitchFamily="34" charset="0"/>
              </a:rPr>
              <a:t>Ter </a:t>
            </a:r>
            <a:r>
              <a:rPr lang="pt-BR" sz="2000" u="none" dirty="0">
                <a:solidFill>
                  <a:srgbClr val="990000"/>
                </a:solidFill>
                <a:latin typeface="Calibri" pitchFamily="34" charset="0"/>
                <a:cs typeface="Calibri" pitchFamily="34" charset="0"/>
              </a:rPr>
              <a:t>discrição no uso e proteção </a:t>
            </a:r>
            <a:r>
              <a:rPr lang="pt-BR" sz="2000" u="none" dirty="0">
                <a:solidFill>
                  <a:srgbClr val="002060"/>
                </a:solidFill>
                <a:latin typeface="Calibri" pitchFamily="34" charset="0"/>
                <a:cs typeface="Calibri" pitchFamily="34" charset="0"/>
              </a:rPr>
              <a:t>das informações obtidas;</a:t>
            </a:r>
            <a:endParaRPr lang="pt-BR" sz="2000" u="none" dirty="0">
              <a:solidFill>
                <a:srgbClr val="C00000"/>
              </a:solidFill>
              <a:latin typeface="Calibri" pitchFamily="34" charset="0"/>
              <a:cs typeface="Calibri" pitchFamily="34" charset="0"/>
            </a:endParaRPr>
          </a:p>
          <a:p>
            <a:pPr algn="just" eaLnBrk="0" hangingPunct="0">
              <a:spcBef>
                <a:spcPct val="50000"/>
              </a:spcBef>
              <a:buFontTx/>
              <a:buChar char="-"/>
              <a:defRPr/>
            </a:pPr>
            <a:r>
              <a:rPr lang="pt-BR" sz="2000" u="none" dirty="0">
                <a:solidFill>
                  <a:srgbClr val="990000"/>
                </a:solidFill>
                <a:latin typeface="Calibri" pitchFamily="34" charset="0"/>
                <a:cs typeface="Calibri" pitchFamily="34" charset="0"/>
              </a:rPr>
              <a:t>Não</a:t>
            </a:r>
            <a:r>
              <a:rPr lang="pt-BR" sz="2000" u="none" dirty="0">
                <a:solidFill>
                  <a:srgbClr val="002060"/>
                </a:solidFill>
                <a:latin typeface="Calibri" pitchFamily="34" charset="0"/>
                <a:cs typeface="Calibri" pitchFamily="34" charset="0"/>
              </a:rPr>
              <a:t> usar as informações de avaliação para </a:t>
            </a:r>
            <a:r>
              <a:rPr lang="pt-BR" sz="2000" u="none" dirty="0">
                <a:solidFill>
                  <a:srgbClr val="990000"/>
                </a:solidFill>
                <a:latin typeface="Calibri" pitchFamily="34" charset="0"/>
                <a:cs typeface="Calibri" pitchFamily="34" charset="0"/>
              </a:rPr>
              <a:t>ganho pessoal</a:t>
            </a:r>
          </a:p>
          <a:p>
            <a:pPr marL="0" indent="0" algn="just" eaLnBrk="0" hangingPunct="0">
              <a:spcBef>
                <a:spcPct val="50000"/>
              </a:spcBef>
              <a:defRPr/>
            </a:pPr>
            <a:r>
              <a:rPr lang="pt-BR" sz="2000" u="none" dirty="0">
                <a:solidFill>
                  <a:srgbClr val="002060"/>
                </a:solidFill>
                <a:latin typeface="Calibri" pitchFamily="34" charset="0"/>
                <a:cs typeface="Calibri" pitchFamily="34" charset="0"/>
              </a:rPr>
              <a:t>ou para </a:t>
            </a:r>
            <a:r>
              <a:rPr lang="pt-BR" sz="2000" u="none" dirty="0">
                <a:solidFill>
                  <a:srgbClr val="990000"/>
                </a:solidFill>
                <a:latin typeface="Calibri" pitchFamily="34" charset="0"/>
                <a:cs typeface="Calibri" pitchFamily="34" charset="0"/>
              </a:rPr>
              <a:t>prejudicar</a:t>
            </a:r>
            <a:r>
              <a:rPr lang="pt-BR" sz="2000" u="none" dirty="0">
                <a:solidFill>
                  <a:srgbClr val="002060"/>
                </a:solidFill>
                <a:latin typeface="Calibri" pitchFamily="34" charset="0"/>
                <a:cs typeface="Calibri" pitchFamily="34" charset="0"/>
              </a:rPr>
              <a:t> o </a:t>
            </a:r>
            <a:r>
              <a:rPr lang="pt-BR" sz="2000" u="none" dirty="0">
                <a:solidFill>
                  <a:srgbClr val="002060"/>
                </a:solidFill>
                <a:latin typeface="Calibri" pitchFamily="34" charset="0"/>
                <a:cs typeface="Calibri" pitchFamily="34" charset="0"/>
              </a:rPr>
              <a:t>interesse do </a:t>
            </a:r>
            <a:r>
              <a:rPr lang="pt-BR" sz="2000" u="none" dirty="0">
                <a:solidFill>
                  <a:srgbClr val="990000"/>
                </a:solidFill>
                <a:latin typeface="Calibri" pitchFamily="34" charset="0"/>
                <a:cs typeface="Calibri" pitchFamily="34" charset="0"/>
              </a:rPr>
              <a:t>avaliado</a:t>
            </a:r>
            <a:r>
              <a:rPr lang="pt-BR" sz="2000" u="none" dirty="0">
                <a:solidFill>
                  <a:srgbClr val="002060"/>
                </a:solidFill>
                <a:latin typeface="Calibri" pitchFamily="34" charset="0"/>
                <a:cs typeface="Calibri" pitchFamily="34" charset="0"/>
              </a:rPr>
              <a:t>.</a:t>
            </a:r>
            <a:endParaRPr lang="pt-BR" sz="2000" u="none" dirty="0">
              <a:solidFill>
                <a:srgbClr val="002060"/>
              </a:solidFill>
              <a:latin typeface="Calibri" pitchFamily="34" charset="0"/>
              <a:cs typeface="Calibri" pitchFamily="34" charset="0"/>
            </a:endParaRPr>
          </a:p>
        </p:txBody>
      </p:sp>
      <p:sp>
        <p:nvSpPr>
          <p:cNvPr id="8" name="Rectangle 1038"/>
          <p:cNvSpPr>
            <a:spLocks noChangeArrowheads="1"/>
          </p:cNvSpPr>
          <p:nvPr/>
        </p:nvSpPr>
        <p:spPr bwMode="auto">
          <a:xfrm>
            <a:off x="7219430" y="6413266"/>
            <a:ext cx="3341066" cy="400110"/>
          </a:xfrm>
          <a:prstGeom prst="rect">
            <a:avLst/>
          </a:prstGeom>
          <a:noFill/>
          <a:ln>
            <a:noFill/>
          </a:ln>
          <a:extLst/>
        </p:spPr>
        <p:txBody>
          <a:bodyPr anchor="ctr">
            <a:spAutoFit/>
          </a:bodyPr>
          <a:lstStyle/>
          <a:p>
            <a:pPr algn="ctr" eaLnBrk="0" hangingPunct="0">
              <a:defRPr/>
            </a:pPr>
            <a:r>
              <a:rPr lang="pt-BR" sz="2000" dirty="0">
                <a:ln w="10541" cmpd="sng">
                  <a:solidFill>
                    <a:srgbClr val="7D7D7D">
                      <a:tint val="100000"/>
                      <a:shade val="100000"/>
                      <a:satMod val="110000"/>
                    </a:srgbClr>
                  </a:solidFill>
                  <a:prstDash val="solid"/>
                </a:ln>
                <a:gradFill>
                  <a:gsLst>
                    <a:gs pos="0">
                      <a:srgbClr val="FFFFFF">
                        <a:tint val="40000"/>
                        <a:satMod val="250000"/>
                      </a:srgbClr>
                    </a:gs>
                    <a:gs pos="9000">
                      <a:srgbClr val="FFFFFF">
                        <a:tint val="52000"/>
                        <a:satMod val="300000"/>
                      </a:srgbClr>
                    </a:gs>
                    <a:gs pos="50000">
                      <a:srgbClr val="FFFFFF">
                        <a:shade val="20000"/>
                        <a:satMod val="300000"/>
                      </a:srgbClr>
                    </a:gs>
                    <a:gs pos="79000">
                      <a:srgbClr val="FFFFFF">
                        <a:tint val="52000"/>
                        <a:satMod val="300000"/>
                      </a:srgbClr>
                    </a:gs>
                    <a:gs pos="100000">
                      <a:srgbClr val="FFFFFF">
                        <a:tint val="40000"/>
                        <a:satMod val="250000"/>
                      </a:srgbClr>
                    </a:gs>
                  </a:gsLst>
                  <a:lin ang="5400000"/>
                </a:gradFill>
                <a:latin typeface="Calibri" pitchFamily="34" charset="0"/>
                <a:cs typeface="Calibri" pitchFamily="34" charset="0"/>
              </a:rPr>
              <a:t>ABNT NBR ISO 19011:2012</a:t>
            </a:r>
          </a:p>
        </p:txBody>
      </p:sp>
      <p:sp>
        <p:nvSpPr>
          <p:cNvPr id="28679" name="AutoShape 4" descr="https://encrypted-tbn0.gstatic.com/images?q=tbn:ANd9GcTdfVQbBXTeaoG-hwolJnTHlPUfkCgYfwlvIWSXqSg7Yn0WUimeWA"/>
          <p:cNvSpPr>
            <a:spLocks noChangeAspect="1" noChangeArrowheads="1"/>
          </p:cNvSpPr>
          <p:nvPr/>
        </p:nvSpPr>
        <p:spPr bwMode="auto">
          <a:xfrm>
            <a:off x="6065838" y="-182563"/>
            <a:ext cx="304800" cy="3048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lgn="ctr" eaLnBrk="0" hangingPunct="0"/>
            <a:endParaRPr lang="en-US" sz="2400" u="sng">
              <a:solidFill>
                <a:srgbClr val="FFFFFF"/>
              </a:solidFill>
            </a:endParaRPr>
          </a:p>
        </p:txBody>
      </p:sp>
      <p:pic>
        <p:nvPicPr>
          <p:cNvPr id="28680" name="Picture 2" descr="http://image.slidesharecdn.com/iso19011emportugues-130320044804-phpapp01/95/slide-1-638.jpg?cb=1363772923"/>
          <p:cNvPicPr>
            <a:picLocks noChangeAspect="1" noChangeArrowheads="1"/>
          </p:cNvPicPr>
          <p:nvPr/>
        </p:nvPicPr>
        <p:blipFill>
          <a:blip r:embed="rId9">
            <a:extLst>
              <a:ext uri="{28A0092B-C50C-407E-A947-70E740481C1C}">
                <a14:useLocalDpi xmlns:a14="http://schemas.microsoft.com/office/drawing/2010/main" val="0"/>
              </a:ext>
            </a:extLst>
          </a:blip>
          <a:srcRect t="1521"/>
          <a:stretch>
            <a:fillRect/>
          </a:stretch>
        </p:blipFill>
        <p:spPr bwMode="auto">
          <a:xfrm rot="-1121375">
            <a:off x="9129714" y="147639"/>
            <a:ext cx="1214437" cy="16906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Picture 2" descr="http://www.mbk.adv.br/site/wp-content/uploads/2013/09/5_9.jpg"/>
          <p:cNvPicPr>
            <a:picLocks noChangeAspect="1" noChangeArrowheads="1"/>
          </p:cNvPicPr>
          <p:nvPr/>
        </p:nvPicPr>
        <p:blipFill>
          <a:blip r:embed="rId10"/>
          <a:srcRect/>
          <a:stretch>
            <a:fillRect/>
          </a:stretch>
        </p:blipFill>
        <p:spPr bwMode="auto">
          <a:xfrm>
            <a:off x="8696326" y="1989138"/>
            <a:ext cx="1863725" cy="1706562"/>
          </a:xfrm>
          <a:prstGeom prst="rect">
            <a:avLst/>
          </a:prstGeom>
          <a:noFill/>
          <a:ln>
            <a:noFill/>
          </a:ln>
          <a:effectLst>
            <a:outerShdw blurRad="292100" dist="139700" dir="2700000" algn="tl" rotWithShape="0">
              <a:srgbClr val="333333">
                <a:alpha val="64998"/>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8682" name="Picture 7" descr="http://www.mises.org.br/images/articles/2011/Maio/tabua.jpg"/>
          <p:cNvPicPr>
            <a:picLocks noChangeAspect="1" noChangeArrowheads="1"/>
          </p:cNvPicPr>
          <p:nvPr/>
        </p:nvPicPr>
        <p:blipFill>
          <a:blip r:embed="rId11">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1631951" y="912813"/>
            <a:ext cx="1439863" cy="1357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8683" name="CaixaDeTexto 2"/>
          <p:cNvSpPr txBox="1">
            <a:spLocks noChangeArrowheads="1"/>
          </p:cNvSpPr>
          <p:nvPr/>
        </p:nvSpPr>
        <p:spPr bwMode="auto">
          <a:xfrm>
            <a:off x="3954464" y="1330326"/>
            <a:ext cx="4213225"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3200" b="1">
                <a:solidFill>
                  <a:schemeClr val="tx1"/>
                </a:solidFill>
                <a:latin typeface="Times New Roman" pitchFamily="18" charset="0"/>
              </a:defRPr>
            </a:lvl1pPr>
            <a:lvl2pPr marL="742950" indent="-285750" eaLnBrk="0" hangingPunct="0">
              <a:defRPr sz="3200" b="1">
                <a:solidFill>
                  <a:schemeClr val="tx1"/>
                </a:solidFill>
                <a:latin typeface="Times New Roman" pitchFamily="18" charset="0"/>
              </a:defRPr>
            </a:lvl2pPr>
            <a:lvl3pPr marL="1143000" indent="-228600" eaLnBrk="0" hangingPunct="0">
              <a:defRPr sz="3200" b="1">
                <a:solidFill>
                  <a:schemeClr val="tx1"/>
                </a:solidFill>
                <a:latin typeface="Times New Roman" pitchFamily="18" charset="0"/>
              </a:defRPr>
            </a:lvl3pPr>
            <a:lvl4pPr marL="1600200" indent="-228600" eaLnBrk="0" hangingPunct="0">
              <a:defRPr sz="3200" b="1">
                <a:solidFill>
                  <a:schemeClr val="tx1"/>
                </a:solidFill>
                <a:latin typeface="Times New Roman" pitchFamily="18" charset="0"/>
              </a:defRPr>
            </a:lvl4pPr>
            <a:lvl5pPr marL="2057400" indent="-228600" eaLnBrk="0" hangingPunct="0">
              <a:defRPr sz="3200" b="1">
                <a:solidFill>
                  <a:schemeClr val="tx1"/>
                </a:solidFill>
                <a:latin typeface="Times New Roman" pitchFamily="18" charset="0"/>
              </a:defRPr>
            </a:lvl5pPr>
            <a:lvl6pPr marL="2514600" indent="-228600" eaLnBrk="0" fontAlgn="base" hangingPunct="0">
              <a:spcBef>
                <a:spcPct val="0"/>
              </a:spcBef>
              <a:spcAft>
                <a:spcPct val="0"/>
              </a:spcAft>
              <a:defRPr sz="3200" b="1">
                <a:solidFill>
                  <a:schemeClr val="tx1"/>
                </a:solidFill>
                <a:latin typeface="Times New Roman" pitchFamily="18" charset="0"/>
              </a:defRPr>
            </a:lvl6pPr>
            <a:lvl7pPr marL="2971800" indent="-228600" eaLnBrk="0" fontAlgn="base" hangingPunct="0">
              <a:spcBef>
                <a:spcPct val="0"/>
              </a:spcBef>
              <a:spcAft>
                <a:spcPct val="0"/>
              </a:spcAft>
              <a:defRPr sz="3200" b="1">
                <a:solidFill>
                  <a:schemeClr val="tx1"/>
                </a:solidFill>
                <a:latin typeface="Times New Roman" pitchFamily="18" charset="0"/>
              </a:defRPr>
            </a:lvl7pPr>
            <a:lvl8pPr marL="3429000" indent="-228600" eaLnBrk="0" fontAlgn="base" hangingPunct="0">
              <a:spcBef>
                <a:spcPct val="0"/>
              </a:spcBef>
              <a:spcAft>
                <a:spcPct val="0"/>
              </a:spcAft>
              <a:defRPr sz="3200" b="1">
                <a:solidFill>
                  <a:schemeClr val="tx1"/>
                </a:solidFill>
                <a:latin typeface="Times New Roman" pitchFamily="18" charset="0"/>
              </a:defRPr>
            </a:lvl8pPr>
            <a:lvl9pPr marL="3886200" indent="-228600" eaLnBrk="0" fontAlgn="base" hangingPunct="0">
              <a:spcBef>
                <a:spcPct val="0"/>
              </a:spcBef>
              <a:spcAft>
                <a:spcPct val="0"/>
              </a:spcAft>
              <a:defRPr sz="3200" b="1">
                <a:solidFill>
                  <a:schemeClr val="tx1"/>
                </a:solidFill>
                <a:latin typeface="Times New Roman" pitchFamily="18" charset="0"/>
              </a:defRPr>
            </a:lvl9pPr>
          </a:lstStyle>
          <a:p>
            <a:pPr algn="ctr"/>
            <a:r>
              <a:rPr lang="pt-BR" sz="2800">
                <a:solidFill>
                  <a:srgbClr val="FFFFFF"/>
                </a:solidFill>
                <a:latin typeface="Calibri" pitchFamily="34" charset="0"/>
                <a:ea typeface="ＭＳ Ｐゴシック" pitchFamily="34" charset="-128"/>
                <a:cs typeface="Calibri" pitchFamily="34" charset="0"/>
              </a:rPr>
              <a:t>PRINCÍPIOS DA AVALIAÇÃO</a:t>
            </a:r>
          </a:p>
        </p:txBody>
      </p:sp>
    </p:spTree>
    <p:custDataLst>
      <p:tags r:id="rId1"/>
    </p:custDataLst>
    <p:extLst>
      <p:ext uri="{BB962C8B-B14F-4D97-AF65-F5344CB8AC3E}">
        <p14:creationId xmlns:p14="http://schemas.microsoft.com/office/powerpoint/2010/main" val="2098523914"/>
      </p:ext>
    </p:extLst>
  </p:cSld>
  <p:clrMapOvr>
    <a:masterClrMapping/>
  </p:clrMapOvr>
  <p:transition spd="slow">
    <p:dissolve/>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Text Box 2"/>
          <p:cNvSpPr txBox="1">
            <a:spLocks noChangeArrowheads="1"/>
          </p:cNvSpPr>
          <p:nvPr/>
        </p:nvSpPr>
        <p:spPr bwMode="auto">
          <a:xfrm>
            <a:off x="1847851" y="2133601"/>
            <a:ext cx="3095625"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a:spAutoFit/>
          </a:bodyPr>
          <a:lstStyle>
            <a:lvl1pPr marL="361950" indent="-361950" eaLnBrk="0" hangingPunct="0">
              <a:tabLst>
                <a:tab pos="171450" algn="l"/>
              </a:tabLst>
              <a:defRPr sz="3200" b="1">
                <a:solidFill>
                  <a:schemeClr val="tx1"/>
                </a:solidFill>
                <a:latin typeface="Times New Roman" pitchFamily="18" charset="0"/>
              </a:defRPr>
            </a:lvl1pPr>
            <a:lvl2pPr marL="742950" indent="-285750" eaLnBrk="0" hangingPunct="0">
              <a:tabLst>
                <a:tab pos="171450" algn="l"/>
              </a:tabLst>
              <a:defRPr sz="3200" b="1">
                <a:solidFill>
                  <a:schemeClr val="tx1"/>
                </a:solidFill>
                <a:latin typeface="Times New Roman" pitchFamily="18" charset="0"/>
              </a:defRPr>
            </a:lvl2pPr>
            <a:lvl3pPr marL="1143000" indent="-228600" eaLnBrk="0" hangingPunct="0">
              <a:tabLst>
                <a:tab pos="171450" algn="l"/>
              </a:tabLst>
              <a:defRPr sz="3200" b="1">
                <a:solidFill>
                  <a:schemeClr val="tx1"/>
                </a:solidFill>
                <a:latin typeface="Times New Roman" pitchFamily="18" charset="0"/>
              </a:defRPr>
            </a:lvl3pPr>
            <a:lvl4pPr marL="1600200" indent="-228600" eaLnBrk="0" hangingPunct="0">
              <a:tabLst>
                <a:tab pos="171450" algn="l"/>
              </a:tabLst>
              <a:defRPr sz="3200" b="1">
                <a:solidFill>
                  <a:schemeClr val="tx1"/>
                </a:solidFill>
                <a:latin typeface="Times New Roman" pitchFamily="18" charset="0"/>
              </a:defRPr>
            </a:lvl4pPr>
            <a:lvl5pPr marL="2057400" indent="-228600" eaLnBrk="0" hangingPunct="0">
              <a:tabLst>
                <a:tab pos="171450" algn="l"/>
              </a:tabLst>
              <a:defRPr sz="3200" b="1">
                <a:solidFill>
                  <a:schemeClr val="tx1"/>
                </a:solidFill>
                <a:latin typeface="Times New Roman" pitchFamily="18" charset="0"/>
              </a:defRPr>
            </a:lvl5pPr>
            <a:lvl6pPr marL="2514600" indent="-228600" eaLnBrk="0" fontAlgn="base" hangingPunct="0">
              <a:spcBef>
                <a:spcPct val="0"/>
              </a:spcBef>
              <a:spcAft>
                <a:spcPct val="0"/>
              </a:spcAft>
              <a:tabLst>
                <a:tab pos="171450" algn="l"/>
              </a:tabLst>
              <a:defRPr sz="3200" b="1">
                <a:solidFill>
                  <a:schemeClr val="tx1"/>
                </a:solidFill>
                <a:latin typeface="Times New Roman" pitchFamily="18" charset="0"/>
              </a:defRPr>
            </a:lvl6pPr>
            <a:lvl7pPr marL="2971800" indent="-228600" eaLnBrk="0" fontAlgn="base" hangingPunct="0">
              <a:spcBef>
                <a:spcPct val="0"/>
              </a:spcBef>
              <a:spcAft>
                <a:spcPct val="0"/>
              </a:spcAft>
              <a:tabLst>
                <a:tab pos="171450" algn="l"/>
              </a:tabLst>
              <a:defRPr sz="3200" b="1">
                <a:solidFill>
                  <a:schemeClr val="tx1"/>
                </a:solidFill>
                <a:latin typeface="Times New Roman" pitchFamily="18" charset="0"/>
              </a:defRPr>
            </a:lvl7pPr>
            <a:lvl8pPr marL="3429000" indent="-228600" eaLnBrk="0" fontAlgn="base" hangingPunct="0">
              <a:spcBef>
                <a:spcPct val="0"/>
              </a:spcBef>
              <a:spcAft>
                <a:spcPct val="0"/>
              </a:spcAft>
              <a:tabLst>
                <a:tab pos="171450" algn="l"/>
              </a:tabLst>
              <a:defRPr sz="3200" b="1">
                <a:solidFill>
                  <a:schemeClr val="tx1"/>
                </a:solidFill>
                <a:latin typeface="Times New Roman" pitchFamily="18" charset="0"/>
              </a:defRPr>
            </a:lvl8pPr>
            <a:lvl9pPr marL="3886200" indent="-228600" eaLnBrk="0" fontAlgn="base" hangingPunct="0">
              <a:spcBef>
                <a:spcPct val="0"/>
              </a:spcBef>
              <a:spcAft>
                <a:spcPct val="0"/>
              </a:spcAft>
              <a:tabLst>
                <a:tab pos="171450" algn="l"/>
              </a:tabLst>
              <a:defRPr sz="3200" b="1">
                <a:solidFill>
                  <a:schemeClr val="tx1"/>
                </a:solidFill>
                <a:latin typeface="Times New Roman" pitchFamily="18" charset="0"/>
              </a:defRPr>
            </a:lvl9pPr>
          </a:lstStyle>
          <a:p>
            <a:pPr algn="just">
              <a:spcBef>
                <a:spcPct val="50000"/>
              </a:spcBef>
            </a:pPr>
            <a:r>
              <a:rPr lang="pt-BR" sz="2400">
                <a:solidFill>
                  <a:srgbClr val="990000"/>
                </a:solidFill>
                <a:latin typeface="Calibri" pitchFamily="34" charset="0"/>
                <a:ea typeface="ＭＳ Ｐゴシック" pitchFamily="34" charset="-128"/>
                <a:cs typeface="Calibri" pitchFamily="34" charset="0"/>
              </a:rPr>
              <a:t>5. INDEPENDÊNCIA</a:t>
            </a:r>
          </a:p>
        </p:txBody>
      </p:sp>
      <p:sp>
        <p:nvSpPr>
          <p:cNvPr id="29699" name="Retângulo de cantos arredondados 3"/>
          <p:cNvSpPr>
            <a:spLocks noChangeArrowheads="1"/>
          </p:cNvSpPr>
          <p:nvPr/>
        </p:nvSpPr>
        <p:spPr bwMode="auto">
          <a:xfrm>
            <a:off x="1847851" y="1238250"/>
            <a:ext cx="8424863" cy="706438"/>
          </a:xfrm>
          <a:prstGeom prst="roundRect">
            <a:avLst>
              <a:gd name="adj" fmla="val 16667"/>
            </a:avLst>
          </a:prstGeom>
          <a:solidFill>
            <a:srgbClr val="003366"/>
          </a:solidFill>
          <a:ln w="12700">
            <a:solidFill>
              <a:srgbClr val="FFFFCC"/>
            </a:solidFill>
            <a:round/>
            <a:headEnd type="none" w="sm" len="sm"/>
            <a:tailEnd type="none" w="sm" len="sm"/>
          </a:ln>
        </p:spPr>
        <p:txBody>
          <a:bodyPr wrap="none" anchor="ctr"/>
          <a:lstStyle/>
          <a:p>
            <a:pPr algn="ctr" eaLnBrk="0" hangingPunct="0"/>
            <a:endParaRPr lang="en-US" sz="2400" u="sng">
              <a:solidFill>
                <a:srgbClr val="FFFFFF"/>
              </a:solidFill>
            </a:endParaRPr>
          </a:p>
        </p:txBody>
      </p:sp>
      <p:graphicFrame>
        <p:nvGraphicFramePr>
          <p:cNvPr id="3" name="Diagrama 2"/>
          <p:cNvGraphicFramePr/>
          <p:nvPr/>
        </p:nvGraphicFramePr>
        <p:xfrm>
          <a:off x="6033628" y="3717032"/>
          <a:ext cx="4104456" cy="2836144"/>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36871" name="Text Box 2"/>
          <p:cNvSpPr txBox="1">
            <a:spLocks noChangeArrowheads="1"/>
          </p:cNvSpPr>
          <p:nvPr/>
        </p:nvSpPr>
        <p:spPr bwMode="auto">
          <a:xfrm>
            <a:off x="1847851" y="3186113"/>
            <a:ext cx="6848475" cy="1784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a:spAutoFit/>
          </a:bodyPr>
          <a:lstStyle>
            <a:lvl1pPr marL="361950" indent="-361950">
              <a:tabLst>
                <a:tab pos="171450" algn="l"/>
              </a:tabLst>
              <a:defRPr sz="2400" b="1" u="sng">
                <a:solidFill>
                  <a:schemeClr val="tx1"/>
                </a:solidFill>
                <a:latin typeface="Times New Roman" pitchFamily="18" charset="0"/>
                <a:ea typeface="ＭＳ Ｐゴシック" pitchFamily="34" charset="-128"/>
              </a:defRPr>
            </a:lvl1pPr>
            <a:lvl2pPr marL="742950" indent="-285750">
              <a:tabLst>
                <a:tab pos="171450" algn="l"/>
              </a:tabLst>
              <a:defRPr sz="2400" b="1" u="sng">
                <a:solidFill>
                  <a:schemeClr val="tx1"/>
                </a:solidFill>
                <a:latin typeface="Times New Roman" pitchFamily="18" charset="0"/>
                <a:ea typeface="ＭＳ Ｐゴシック" pitchFamily="34" charset="-128"/>
              </a:defRPr>
            </a:lvl2pPr>
            <a:lvl3pPr marL="1143000" indent="-228600">
              <a:tabLst>
                <a:tab pos="171450" algn="l"/>
              </a:tabLst>
              <a:defRPr sz="2400" b="1" u="sng">
                <a:solidFill>
                  <a:schemeClr val="tx1"/>
                </a:solidFill>
                <a:latin typeface="Times New Roman" pitchFamily="18" charset="0"/>
                <a:ea typeface="ＭＳ Ｐゴシック" pitchFamily="34" charset="-128"/>
              </a:defRPr>
            </a:lvl3pPr>
            <a:lvl4pPr marL="1600200" indent="-228600">
              <a:tabLst>
                <a:tab pos="171450" algn="l"/>
              </a:tabLst>
              <a:defRPr sz="2400" b="1" u="sng">
                <a:solidFill>
                  <a:schemeClr val="tx1"/>
                </a:solidFill>
                <a:latin typeface="Times New Roman" pitchFamily="18" charset="0"/>
                <a:ea typeface="ＭＳ Ｐゴシック" pitchFamily="34" charset="-128"/>
              </a:defRPr>
            </a:lvl4pPr>
            <a:lvl5pPr marL="2057400" indent="-228600">
              <a:tabLst>
                <a:tab pos="171450" algn="l"/>
              </a:tabLst>
              <a:defRPr sz="2400" b="1" u="sng">
                <a:solidFill>
                  <a:schemeClr val="tx1"/>
                </a:solidFill>
                <a:latin typeface="Times New Roman" pitchFamily="18" charset="0"/>
                <a:ea typeface="ＭＳ Ｐゴシック" pitchFamily="34" charset="-128"/>
              </a:defRPr>
            </a:lvl5pPr>
            <a:lvl6pPr marL="2514600" indent="-228600" algn="ctr" eaLnBrk="0" fontAlgn="base" hangingPunct="0">
              <a:spcBef>
                <a:spcPct val="0"/>
              </a:spcBef>
              <a:spcAft>
                <a:spcPct val="0"/>
              </a:spcAft>
              <a:tabLst>
                <a:tab pos="171450" algn="l"/>
              </a:tabLst>
              <a:defRPr sz="2400" b="1" u="sng">
                <a:solidFill>
                  <a:schemeClr val="tx1"/>
                </a:solidFill>
                <a:latin typeface="Times New Roman" pitchFamily="18" charset="0"/>
                <a:ea typeface="ＭＳ Ｐゴシック" pitchFamily="34" charset="-128"/>
              </a:defRPr>
            </a:lvl6pPr>
            <a:lvl7pPr marL="2971800" indent="-228600" algn="ctr" eaLnBrk="0" fontAlgn="base" hangingPunct="0">
              <a:spcBef>
                <a:spcPct val="0"/>
              </a:spcBef>
              <a:spcAft>
                <a:spcPct val="0"/>
              </a:spcAft>
              <a:tabLst>
                <a:tab pos="171450" algn="l"/>
              </a:tabLst>
              <a:defRPr sz="2400" b="1" u="sng">
                <a:solidFill>
                  <a:schemeClr val="tx1"/>
                </a:solidFill>
                <a:latin typeface="Times New Roman" pitchFamily="18" charset="0"/>
                <a:ea typeface="ＭＳ Ｐゴシック" pitchFamily="34" charset="-128"/>
              </a:defRPr>
            </a:lvl7pPr>
            <a:lvl8pPr marL="3429000" indent="-228600" algn="ctr" eaLnBrk="0" fontAlgn="base" hangingPunct="0">
              <a:spcBef>
                <a:spcPct val="0"/>
              </a:spcBef>
              <a:spcAft>
                <a:spcPct val="0"/>
              </a:spcAft>
              <a:tabLst>
                <a:tab pos="171450" algn="l"/>
              </a:tabLst>
              <a:defRPr sz="2400" b="1" u="sng">
                <a:solidFill>
                  <a:schemeClr val="tx1"/>
                </a:solidFill>
                <a:latin typeface="Times New Roman" pitchFamily="18" charset="0"/>
                <a:ea typeface="ＭＳ Ｐゴシック" pitchFamily="34" charset="-128"/>
              </a:defRPr>
            </a:lvl8pPr>
            <a:lvl9pPr marL="3886200" indent="-228600" algn="ctr" eaLnBrk="0" fontAlgn="base" hangingPunct="0">
              <a:spcBef>
                <a:spcPct val="0"/>
              </a:spcBef>
              <a:spcAft>
                <a:spcPct val="0"/>
              </a:spcAft>
              <a:tabLst>
                <a:tab pos="171450" algn="l"/>
              </a:tabLst>
              <a:defRPr sz="2400" b="1" u="sng">
                <a:solidFill>
                  <a:schemeClr val="tx1"/>
                </a:solidFill>
                <a:latin typeface="Times New Roman" pitchFamily="18" charset="0"/>
                <a:ea typeface="ＭＳ Ｐゴシック" pitchFamily="34" charset="-128"/>
              </a:defRPr>
            </a:lvl9pPr>
          </a:lstStyle>
          <a:p>
            <a:pPr algn="just" eaLnBrk="0" hangingPunct="0">
              <a:spcBef>
                <a:spcPct val="50000"/>
              </a:spcBef>
              <a:defRPr/>
            </a:pPr>
            <a:r>
              <a:rPr lang="pt-BR" sz="2000" u="none" dirty="0">
                <a:solidFill>
                  <a:srgbClr val="002060"/>
                </a:solidFill>
                <a:latin typeface="Calibri" pitchFamily="34" charset="0"/>
                <a:cs typeface="Calibri" pitchFamily="34" charset="0"/>
              </a:rPr>
              <a:t>Avaliadores e </a:t>
            </a:r>
            <a:r>
              <a:rPr lang="pt-BR" sz="2000" u="none" dirty="0">
                <a:solidFill>
                  <a:srgbClr val="002060"/>
                </a:solidFill>
                <a:latin typeface="Calibri" pitchFamily="34" charset="0"/>
                <a:cs typeface="Calibri" pitchFamily="34" charset="0"/>
              </a:rPr>
              <a:t>especialistas devem</a:t>
            </a:r>
            <a:r>
              <a:rPr lang="pt-BR" sz="2000" u="none" dirty="0">
                <a:solidFill>
                  <a:srgbClr val="002060"/>
                </a:solidFill>
                <a:latin typeface="Calibri" pitchFamily="34" charset="0"/>
                <a:cs typeface="Calibri" pitchFamily="34" charset="0"/>
              </a:rPr>
              <a:t> </a:t>
            </a:r>
            <a:r>
              <a:rPr lang="pt-BR" sz="2000" u="none" dirty="0">
                <a:solidFill>
                  <a:srgbClr val="002060"/>
                </a:solidFill>
                <a:latin typeface="Calibri" pitchFamily="34" charset="0"/>
                <a:cs typeface="Calibri" pitchFamily="34" charset="0"/>
              </a:rPr>
              <a:t>ser:</a:t>
            </a:r>
            <a:endParaRPr lang="pt-BR" sz="2000" u="none" dirty="0">
              <a:solidFill>
                <a:srgbClr val="002060"/>
              </a:solidFill>
              <a:latin typeface="Calibri" pitchFamily="34" charset="0"/>
              <a:cs typeface="Calibri" pitchFamily="34" charset="0"/>
            </a:endParaRPr>
          </a:p>
          <a:p>
            <a:pPr algn="just" eaLnBrk="0" hangingPunct="0">
              <a:spcBef>
                <a:spcPct val="50000"/>
              </a:spcBef>
              <a:buFont typeface="Arial" pitchFamily="34" charset="0"/>
              <a:buChar char="•"/>
              <a:defRPr/>
            </a:pPr>
            <a:r>
              <a:rPr lang="pt-BR" sz="2000" u="none" dirty="0">
                <a:solidFill>
                  <a:srgbClr val="990000"/>
                </a:solidFill>
                <a:latin typeface="Calibri" pitchFamily="34" charset="0"/>
                <a:cs typeface="Calibri" pitchFamily="34" charset="0"/>
              </a:rPr>
              <a:t>Imparciais </a:t>
            </a:r>
            <a:r>
              <a:rPr lang="pt-BR" sz="2000" u="none" dirty="0">
                <a:solidFill>
                  <a:srgbClr val="003366"/>
                </a:solidFill>
                <a:latin typeface="Calibri" pitchFamily="34" charset="0"/>
                <a:cs typeface="Calibri" pitchFamily="34" charset="0"/>
              </a:rPr>
              <a:t>na condução da avaliação;</a:t>
            </a:r>
            <a:r>
              <a:rPr lang="pt-BR" sz="2000" u="none" dirty="0">
                <a:solidFill>
                  <a:srgbClr val="990000"/>
                </a:solidFill>
                <a:latin typeface="Calibri" pitchFamily="34" charset="0"/>
                <a:cs typeface="Calibri" pitchFamily="34" charset="0"/>
              </a:rPr>
              <a:t> </a:t>
            </a:r>
          </a:p>
          <a:p>
            <a:pPr algn="just" eaLnBrk="0" hangingPunct="0">
              <a:spcBef>
                <a:spcPct val="50000"/>
              </a:spcBef>
              <a:buFont typeface="Arial" pitchFamily="34" charset="0"/>
              <a:buChar char="•"/>
              <a:defRPr/>
            </a:pPr>
            <a:r>
              <a:rPr lang="pt-BR" sz="2000" u="none" dirty="0">
                <a:solidFill>
                  <a:srgbClr val="990000"/>
                </a:solidFill>
                <a:latin typeface="Calibri" pitchFamily="34" charset="0"/>
                <a:cs typeface="Calibri" pitchFamily="34" charset="0"/>
              </a:rPr>
              <a:t>Objetivos </a:t>
            </a:r>
            <a:r>
              <a:rPr lang="pt-BR" sz="2000" u="none" dirty="0">
                <a:solidFill>
                  <a:srgbClr val="003366"/>
                </a:solidFill>
                <a:latin typeface="Calibri" pitchFamily="34" charset="0"/>
                <a:cs typeface="Calibri" pitchFamily="34" charset="0"/>
              </a:rPr>
              <a:t>nas conclusões </a:t>
            </a:r>
            <a:r>
              <a:rPr lang="pt-BR" sz="2000" u="none" dirty="0">
                <a:solidFill>
                  <a:srgbClr val="002060"/>
                </a:solidFill>
                <a:latin typeface="Calibri" pitchFamily="34" charset="0"/>
                <a:cs typeface="Calibri" pitchFamily="34" charset="0"/>
              </a:rPr>
              <a:t>de avaliação.</a:t>
            </a:r>
          </a:p>
          <a:p>
            <a:pPr marL="342900" indent="-342900" algn="just" eaLnBrk="0" hangingPunct="0">
              <a:spcBef>
                <a:spcPct val="50000"/>
              </a:spcBef>
              <a:buFont typeface="Arial" pitchFamily="34" charset="0"/>
              <a:buChar char="•"/>
              <a:defRPr/>
            </a:pPr>
            <a:r>
              <a:rPr lang="pt-BR" sz="2000" u="none" dirty="0">
                <a:solidFill>
                  <a:srgbClr val="990000"/>
                </a:solidFill>
                <a:latin typeface="Calibri" pitchFamily="34" charset="0"/>
                <a:cs typeface="Calibri" pitchFamily="34" charset="0"/>
              </a:rPr>
              <a:t>I</a:t>
            </a:r>
            <a:r>
              <a:rPr lang="pt-BR" sz="2000" u="none" dirty="0">
                <a:solidFill>
                  <a:srgbClr val="990000"/>
                </a:solidFill>
                <a:latin typeface="Calibri" pitchFamily="34" charset="0"/>
                <a:cs typeface="Calibri" pitchFamily="34" charset="0"/>
              </a:rPr>
              <a:t>ndependentes</a:t>
            </a:r>
            <a:r>
              <a:rPr lang="pt-BR" sz="2000" u="none" dirty="0">
                <a:solidFill>
                  <a:srgbClr val="002060"/>
                </a:solidFill>
                <a:latin typeface="Calibri" pitchFamily="34" charset="0"/>
                <a:cs typeface="Calibri" pitchFamily="34" charset="0"/>
              </a:rPr>
              <a:t> da atividade que está sendo avaliada.</a:t>
            </a:r>
          </a:p>
        </p:txBody>
      </p:sp>
      <p:sp>
        <p:nvSpPr>
          <p:cNvPr id="8" name="Rectangle 1038"/>
          <p:cNvSpPr>
            <a:spLocks noChangeArrowheads="1"/>
          </p:cNvSpPr>
          <p:nvPr/>
        </p:nvSpPr>
        <p:spPr bwMode="auto">
          <a:xfrm>
            <a:off x="7219430" y="6413266"/>
            <a:ext cx="3341066" cy="400110"/>
          </a:xfrm>
          <a:prstGeom prst="rect">
            <a:avLst/>
          </a:prstGeom>
          <a:noFill/>
          <a:ln>
            <a:noFill/>
          </a:ln>
          <a:extLst/>
        </p:spPr>
        <p:txBody>
          <a:bodyPr anchor="ctr">
            <a:spAutoFit/>
          </a:bodyPr>
          <a:lstStyle/>
          <a:p>
            <a:pPr algn="ctr" eaLnBrk="0" hangingPunct="0">
              <a:defRPr/>
            </a:pPr>
            <a:r>
              <a:rPr lang="pt-BR" sz="2000" dirty="0">
                <a:ln w="10541" cmpd="sng">
                  <a:solidFill>
                    <a:srgbClr val="7D7D7D">
                      <a:tint val="100000"/>
                      <a:shade val="100000"/>
                      <a:satMod val="110000"/>
                    </a:srgbClr>
                  </a:solidFill>
                  <a:prstDash val="solid"/>
                </a:ln>
                <a:gradFill>
                  <a:gsLst>
                    <a:gs pos="0">
                      <a:srgbClr val="FFFFFF">
                        <a:tint val="40000"/>
                        <a:satMod val="250000"/>
                      </a:srgbClr>
                    </a:gs>
                    <a:gs pos="9000">
                      <a:srgbClr val="FFFFFF">
                        <a:tint val="52000"/>
                        <a:satMod val="300000"/>
                      </a:srgbClr>
                    </a:gs>
                    <a:gs pos="50000">
                      <a:srgbClr val="FFFFFF">
                        <a:shade val="20000"/>
                        <a:satMod val="300000"/>
                      </a:srgbClr>
                    </a:gs>
                    <a:gs pos="79000">
                      <a:srgbClr val="FFFFFF">
                        <a:tint val="52000"/>
                        <a:satMod val="300000"/>
                      </a:srgbClr>
                    </a:gs>
                    <a:gs pos="100000">
                      <a:srgbClr val="FFFFFF">
                        <a:tint val="40000"/>
                        <a:satMod val="250000"/>
                      </a:srgbClr>
                    </a:gs>
                  </a:gsLst>
                  <a:lin ang="5400000"/>
                </a:gradFill>
                <a:latin typeface="Calibri" pitchFamily="34" charset="0"/>
                <a:cs typeface="Calibri" pitchFamily="34" charset="0"/>
              </a:rPr>
              <a:t>ABNT NBR ISO 19011:2012</a:t>
            </a:r>
          </a:p>
        </p:txBody>
      </p:sp>
      <p:sp>
        <p:nvSpPr>
          <p:cNvPr id="29703" name="AutoShape 4" descr="https://encrypted-tbn0.gstatic.com/images?q=tbn:ANd9GcTdfVQbBXTeaoG-hwolJnTHlPUfkCgYfwlvIWSXqSg7Yn0WUimeWA"/>
          <p:cNvSpPr>
            <a:spLocks noChangeAspect="1" noChangeArrowheads="1"/>
          </p:cNvSpPr>
          <p:nvPr/>
        </p:nvSpPr>
        <p:spPr bwMode="auto">
          <a:xfrm>
            <a:off x="6065838" y="-182563"/>
            <a:ext cx="304800" cy="3048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lgn="ctr" eaLnBrk="0" hangingPunct="0"/>
            <a:endParaRPr lang="en-US" sz="2400" u="sng">
              <a:solidFill>
                <a:srgbClr val="FFFFFF"/>
              </a:solidFill>
            </a:endParaRPr>
          </a:p>
        </p:txBody>
      </p:sp>
      <p:pic>
        <p:nvPicPr>
          <p:cNvPr id="29704" name="Picture 2" descr="http://image.slidesharecdn.com/iso19011emportugues-130320044804-phpapp01/95/slide-1-638.jpg?cb=1363772923"/>
          <p:cNvPicPr>
            <a:picLocks noChangeAspect="1" noChangeArrowheads="1"/>
          </p:cNvPicPr>
          <p:nvPr/>
        </p:nvPicPr>
        <p:blipFill>
          <a:blip r:embed="rId9">
            <a:extLst>
              <a:ext uri="{28A0092B-C50C-407E-A947-70E740481C1C}">
                <a14:useLocalDpi xmlns:a14="http://schemas.microsoft.com/office/drawing/2010/main" val="0"/>
              </a:ext>
            </a:extLst>
          </a:blip>
          <a:srcRect t="1521"/>
          <a:stretch>
            <a:fillRect/>
          </a:stretch>
        </p:blipFill>
        <p:spPr bwMode="auto">
          <a:xfrm rot="-1121375">
            <a:off x="9129714" y="147639"/>
            <a:ext cx="1214437" cy="16906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9705" name="Picture 2" descr="http://t3.gstatic.com/images?q=tbn:ANd9GcRioNBh0RrInDJSo_-2EDy7Oag9g81meSQiWjL_pQtU49OMzVQV"/>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8408989" y="2060575"/>
            <a:ext cx="1952625" cy="1868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9706" name="Picture 7" descr="http://www.mises.org.br/images/articles/2011/Maio/tabua.jpg"/>
          <p:cNvPicPr>
            <a:picLocks noChangeAspect="1" noChangeArrowheads="1"/>
          </p:cNvPicPr>
          <p:nvPr/>
        </p:nvPicPr>
        <p:blipFill>
          <a:blip r:embed="rId11">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1631951" y="912813"/>
            <a:ext cx="1439863" cy="1357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9707" name="CaixaDeTexto 2"/>
          <p:cNvSpPr txBox="1">
            <a:spLocks noChangeArrowheads="1"/>
          </p:cNvSpPr>
          <p:nvPr/>
        </p:nvSpPr>
        <p:spPr bwMode="auto">
          <a:xfrm>
            <a:off x="3954464" y="1330326"/>
            <a:ext cx="4213225"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3200" b="1">
                <a:solidFill>
                  <a:schemeClr val="tx1"/>
                </a:solidFill>
                <a:latin typeface="Times New Roman" pitchFamily="18" charset="0"/>
              </a:defRPr>
            </a:lvl1pPr>
            <a:lvl2pPr marL="742950" indent="-285750" eaLnBrk="0" hangingPunct="0">
              <a:defRPr sz="3200" b="1">
                <a:solidFill>
                  <a:schemeClr val="tx1"/>
                </a:solidFill>
                <a:latin typeface="Times New Roman" pitchFamily="18" charset="0"/>
              </a:defRPr>
            </a:lvl2pPr>
            <a:lvl3pPr marL="1143000" indent="-228600" eaLnBrk="0" hangingPunct="0">
              <a:defRPr sz="3200" b="1">
                <a:solidFill>
                  <a:schemeClr val="tx1"/>
                </a:solidFill>
                <a:latin typeface="Times New Roman" pitchFamily="18" charset="0"/>
              </a:defRPr>
            </a:lvl3pPr>
            <a:lvl4pPr marL="1600200" indent="-228600" eaLnBrk="0" hangingPunct="0">
              <a:defRPr sz="3200" b="1">
                <a:solidFill>
                  <a:schemeClr val="tx1"/>
                </a:solidFill>
                <a:latin typeface="Times New Roman" pitchFamily="18" charset="0"/>
              </a:defRPr>
            </a:lvl4pPr>
            <a:lvl5pPr marL="2057400" indent="-228600" eaLnBrk="0" hangingPunct="0">
              <a:defRPr sz="3200" b="1">
                <a:solidFill>
                  <a:schemeClr val="tx1"/>
                </a:solidFill>
                <a:latin typeface="Times New Roman" pitchFamily="18" charset="0"/>
              </a:defRPr>
            </a:lvl5pPr>
            <a:lvl6pPr marL="2514600" indent="-228600" eaLnBrk="0" fontAlgn="base" hangingPunct="0">
              <a:spcBef>
                <a:spcPct val="0"/>
              </a:spcBef>
              <a:spcAft>
                <a:spcPct val="0"/>
              </a:spcAft>
              <a:defRPr sz="3200" b="1">
                <a:solidFill>
                  <a:schemeClr val="tx1"/>
                </a:solidFill>
                <a:latin typeface="Times New Roman" pitchFamily="18" charset="0"/>
              </a:defRPr>
            </a:lvl6pPr>
            <a:lvl7pPr marL="2971800" indent="-228600" eaLnBrk="0" fontAlgn="base" hangingPunct="0">
              <a:spcBef>
                <a:spcPct val="0"/>
              </a:spcBef>
              <a:spcAft>
                <a:spcPct val="0"/>
              </a:spcAft>
              <a:defRPr sz="3200" b="1">
                <a:solidFill>
                  <a:schemeClr val="tx1"/>
                </a:solidFill>
                <a:latin typeface="Times New Roman" pitchFamily="18" charset="0"/>
              </a:defRPr>
            </a:lvl7pPr>
            <a:lvl8pPr marL="3429000" indent="-228600" eaLnBrk="0" fontAlgn="base" hangingPunct="0">
              <a:spcBef>
                <a:spcPct val="0"/>
              </a:spcBef>
              <a:spcAft>
                <a:spcPct val="0"/>
              </a:spcAft>
              <a:defRPr sz="3200" b="1">
                <a:solidFill>
                  <a:schemeClr val="tx1"/>
                </a:solidFill>
                <a:latin typeface="Times New Roman" pitchFamily="18" charset="0"/>
              </a:defRPr>
            </a:lvl8pPr>
            <a:lvl9pPr marL="3886200" indent="-228600" eaLnBrk="0" fontAlgn="base" hangingPunct="0">
              <a:spcBef>
                <a:spcPct val="0"/>
              </a:spcBef>
              <a:spcAft>
                <a:spcPct val="0"/>
              </a:spcAft>
              <a:defRPr sz="3200" b="1">
                <a:solidFill>
                  <a:schemeClr val="tx1"/>
                </a:solidFill>
                <a:latin typeface="Times New Roman" pitchFamily="18" charset="0"/>
              </a:defRPr>
            </a:lvl9pPr>
          </a:lstStyle>
          <a:p>
            <a:pPr algn="ctr"/>
            <a:r>
              <a:rPr lang="pt-BR" sz="2800">
                <a:solidFill>
                  <a:srgbClr val="FFFFFF"/>
                </a:solidFill>
                <a:latin typeface="Calibri" pitchFamily="34" charset="0"/>
                <a:ea typeface="ＭＳ Ｐゴシック" pitchFamily="34" charset="-128"/>
                <a:cs typeface="Calibri" pitchFamily="34" charset="0"/>
              </a:rPr>
              <a:t>PRINCÍPIOS DA AVALIAÇÃO</a:t>
            </a:r>
          </a:p>
        </p:txBody>
      </p:sp>
    </p:spTree>
    <p:custDataLst>
      <p:tags r:id="rId1"/>
    </p:custDataLst>
    <p:extLst>
      <p:ext uri="{BB962C8B-B14F-4D97-AF65-F5344CB8AC3E}">
        <p14:creationId xmlns:p14="http://schemas.microsoft.com/office/powerpoint/2010/main" val="1709617834"/>
      </p:ext>
    </p:extLst>
  </p:cSld>
  <p:clrMapOvr>
    <a:masterClrMapping/>
  </p:clrMapOvr>
  <p:transition spd="slow">
    <p:dissolve/>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Text Box 2"/>
          <p:cNvSpPr txBox="1">
            <a:spLocks noChangeArrowheads="1"/>
          </p:cNvSpPr>
          <p:nvPr/>
        </p:nvSpPr>
        <p:spPr bwMode="auto">
          <a:xfrm>
            <a:off x="1847850" y="2133601"/>
            <a:ext cx="554355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a:spAutoFit/>
          </a:bodyPr>
          <a:lstStyle>
            <a:lvl1pPr marL="361950" indent="-361950" eaLnBrk="0" hangingPunct="0">
              <a:tabLst>
                <a:tab pos="171450" algn="l"/>
              </a:tabLst>
              <a:defRPr sz="3200" b="1">
                <a:solidFill>
                  <a:schemeClr val="tx1"/>
                </a:solidFill>
                <a:latin typeface="Times New Roman" pitchFamily="18" charset="0"/>
              </a:defRPr>
            </a:lvl1pPr>
            <a:lvl2pPr marL="742950" indent="-285750" eaLnBrk="0" hangingPunct="0">
              <a:tabLst>
                <a:tab pos="171450" algn="l"/>
              </a:tabLst>
              <a:defRPr sz="3200" b="1">
                <a:solidFill>
                  <a:schemeClr val="tx1"/>
                </a:solidFill>
                <a:latin typeface="Times New Roman" pitchFamily="18" charset="0"/>
              </a:defRPr>
            </a:lvl2pPr>
            <a:lvl3pPr marL="1143000" indent="-228600" eaLnBrk="0" hangingPunct="0">
              <a:tabLst>
                <a:tab pos="171450" algn="l"/>
              </a:tabLst>
              <a:defRPr sz="3200" b="1">
                <a:solidFill>
                  <a:schemeClr val="tx1"/>
                </a:solidFill>
                <a:latin typeface="Times New Roman" pitchFamily="18" charset="0"/>
              </a:defRPr>
            </a:lvl3pPr>
            <a:lvl4pPr marL="1600200" indent="-228600" eaLnBrk="0" hangingPunct="0">
              <a:tabLst>
                <a:tab pos="171450" algn="l"/>
              </a:tabLst>
              <a:defRPr sz="3200" b="1">
                <a:solidFill>
                  <a:schemeClr val="tx1"/>
                </a:solidFill>
                <a:latin typeface="Times New Roman" pitchFamily="18" charset="0"/>
              </a:defRPr>
            </a:lvl4pPr>
            <a:lvl5pPr marL="2057400" indent="-228600" eaLnBrk="0" hangingPunct="0">
              <a:tabLst>
                <a:tab pos="171450" algn="l"/>
              </a:tabLst>
              <a:defRPr sz="3200" b="1">
                <a:solidFill>
                  <a:schemeClr val="tx1"/>
                </a:solidFill>
                <a:latin typeface="Times New Roman" pitchFamily="18" charset="0"/>
              </a:defRPr>
            </a:lvl5pPr>
            <a:lvl6pPr marL="2514600" indent="-228600" eaLnBrk="0" fontAlgn="base" hangingPunct="0">
              <a:spcBef>
                <a:spcPct val="0"/>
              </a:spcBef>
              <a:spcAft>
                <a:spcPct val="0"/>
              </a:spcAft>
              <a:tabLst>
                <a:tab pos="171450" algn="l"/>
              </a:tabLst>
              <a:defRPr sz="3200" b="1">
                <a:solidFill>
                  <a:schemeClr val="tx1"/>
                </a:solidFill>
                <a:latin typeface="Times New Roman" pitchFamily="18" charset="0"/>
              </a:defRPr>
            </a:lvl6pPr>
            <a:lvl7pPr marL="2971800" indent="-228600" eaLnBrk="0" fontAlgn="base" hangingPunct="0">
              <a:spcBef>
                <a:spcPct val="0"/>
              </a:spcBef>
              <a:spcAft>
                <a:spcPct val="0"/>
              </a:spcAft>
              <a:tabLst>
                <a:tab pos="171450" algn="l"/>
              </a:tabLst>
              <a:defRPr sz="3200" b="1">
                <a:solidFill>
                  <a:schemeClr val="tx1"/>
                </a:solidFill>
                <a:latin typeface="Times New Roman" pitchFamily="18" charset="0"/>
              </a:defRPr>
            </a:lvl7pPr>
            <a:lvl8pPr marL="3429000" indent="-228600" eaLnBrk="0" fontAlgn="base" hangingPunct="0">
              <a:spcBef>
                <a:spcPct val="0"/>
              </a:spcBef>
              <a:spcAft>
                <a:spcPct val="0"/>
              </a:spcAft>
              <a:tabLst>
                <a:tab pos="171450" algn="l"/>
              </a:tabLst>
              <a:defRPr sz="3200" b="1">
                <a:solidFill>
                  <a:schemeClr val="tx1"/>
                </a:solidFill>
                <a:latin typeface="Times New Roman" pitchFamily="18" charset="0"/>
              </a:defRPr>
            </a:lvl8pPr>
            <a:lvl9pPr marL="3886200" indent="-228600" eaLnBrk="0" fontAlgn="base" hangingPunct="0">
              <a:spcBef>
                <a:spcPct val="0"/>
              </a:spcBef>
              <a:spcAft>
                <a:spcPct val="0"/>
              </a:spcAft>
              <a:tabLst>
                <a:tab pos="171450" algn="l"/>
              </a:tabLst>
              <a:defRPr sz="3200" b="1">
                <a:solidFill>
                  <a:schemeClr val="tx1"/>
                </a:solidFill>
                <a:latin typeface="Times New Roman" pitchFamily="18" charset="0"/>
              </a:defRPr>
            </a:lvl9pPr>
          </a:lstStyle>
          <a:p>
            <a:pPr algn="just">
              <a:spcBef>
                <a:spcPct val="50000"/>
              </a:spcBef>
            </a:pPr>
            <a:r>
              <a:rPr lang="pt-BR" sz="2400">
                <a:solidFill>
                  <a:srgbClr val="990000"/>
                </a:solidFill>
                <a:latin typeface="Calibri" pitchFamily="34" charset="0"/>
                <a:ea typeface="ＭＳ Ｐゴシック" pitchFamily="34" charset="-128"/>
                <a:cs typeface="Calibri" pitchFamily="34" charset="0"/>
              </a:rPr>
              <a:t>6. ABORDAGEM BASEADA EM EVIDÊNCIA</a:t>
            </a:r>
          </a:p>
        </p:txBody>
      </p:sp>
      <p:sp>
        <p:nvSpPr>
          <p:cNvPr id="30723" name="Retângulo de cantos arredondados 3"/>
          <p:cNvSpPr>
            <a:spLocks noChangeArrowheads="1"/>
          </p:cNvSpPr>
          <p:nvPr/>
        </p:nvSpPr>
        <p:spPr bwMode="auto">
          <a:xfrm>
            <a:off x="1847851" y="1238250"/>
            <a:ext cx="8424863" cy="706438"/>
          </a:xfrm>
          <a:prstGeom prst="roundRect">
            <a:avLst>
              <a:gd name="adj" fmla="val 16667"/>
            </a:avLst>
          </a:prstGeom>
          <a:solidFill>
            <a:srgbClr val="003366"/>
          </a:solidFill>
          <a:ln w="12700">
            <a:solidFill>
              <a:srgbClr val="FFFFCC"/>
            </a:solidFill>
            <a:round/>
            <a:headEnd type="none" w="sm" len="sm"/>
            <a:tailEnd type="none" w="sm" len="sm"/>
          </a:ln>
        </p:spPr>
        <p:txBody>
          <a:bodyPr wrap="none" anchor="ctr"/>
          <a:lstStyle/>
          <a:p>
            <a:pPr algn="ctr" eaLnBrk="0" hangingPunct="0"/>
            <a:endParaRPr lang="en-US" sz="2400" u="sng">
              <a:solidFill>
                <a:srgbClr val="FFFFFF"/>
              </a:solidFill>
            </a:endParaRPr>
          </a:p>
        </p:txBody>
      </p:sp>
      <p:graphicFrame>
        <p:nvGraphicFramePr>
          <p:cNvPr id="3" name="Diagrama 2"/>
          <p:cNvGraphicFramePr/>
          <p:nvPr/>
        </p:nvGraphicFramePr>
        <p:xfrm>
          <a:off x="6033628" y="3717032"/>
          <a:ext cx="4104456" cy="2836144"/>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30725" name="Text Box 2"/>
          <p:cNvSpPr txBox="1">
            <a:spLocks noChangeArrowheads="1"/>
          </p:cNvSpPr>
          <p:nvPr/>
        </p:nvSpPr>
        <p:spPr bwMode="auto">
          <a:xfrm>
            <a:off x="1847850" y="3781425"/>
            <a:ext cx="6561138" cy="101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a:spAutoFit/>
          </a:bodyPr>
          <a:lstStyle>
            <a:lvl1pPr eaLnBrk="0" hangingPunct="0">
              <a:tabLst>
                <a:tab pos="171450" algn="l"/>
              </a:tabLst>
              <a:defRPr sz="3200" b="1">
                <a:solidFill>
                  <a:schemeClr val="tx1"/>
                </a:solidFill>
                <a:latin typeface="Times New Roman" pitchFamily="18" charset="0"/>
              </a:defRPr>
            </a:lvl1pPr>
            <a:lvl2pPr marL="742950" indent="-285750" eaLnBrk="0" hangingPunct="0">
              <a:tabLst>
                <a:tab pos="171450" algn="l"/>
              </a:tabLst>
              <a:defRPr sz="3200" b="1">
                <a:solidFill>
                  <a:schemeClr val="tx1"/>
                </a:solidFill>
                <a:latin typeface="Times New Roman" pitchFamily="18" charset="0"/>
              </a:defRPr>
            </a:lvl2pPr>
            <a:lvl3pPr marL="1143000" indent="-228600" eaLnBrk="0" hangingPunct="0">
              <a:tabLst>
                <a:tab pos="171450" algn="l"/>
              </a:tabLst>
              <a:defRPr sz="3200" b="1">
                <a:solidFill>
                  <a:schemeClr val="tx1"/>
                </a:solidFill>
                <a:latin typeface="Times New Roman" pitchFamily="18" charset="0"/>
              </a:defRPr>
            </a:lvl3pPr>
            <a:lvl4pPr marL="1600200" indent="-228600" eaLnBrk="0" hangingPunct="0">
              <a:tabLst>
                <a:tab pos="171450" algn="l"/>
              </a:tabLst>
              <a:defRPr sz="3200" b="1">
                <a:solidFill>
                  <a:schemeClr val="tx1"/>
                </a:solidFill>
                <a:latin typeface="Times New Roman" pitchFamily="18" charset="0"/>
              </a:defRPr>
            </a:lvl4pPr>
            <a:lvl5pPr marL="2057400" indent="-228600" eaLnBrk="0" hangingPunct="0">
              <a:tabLst>
                <a:tab pos="171450" algn="l"/>
              </a:tabLst>
              <a:defRPr sz="3200" b="1">
                <a:solidFill>
                  <a:schemeClr val="tx1"/>
                </a:solidFill>
                <a:latin typeface="Times New Roman" pitchFamily="18" charset="0"/>
              </a:defRPr>
            </a:lvl5pPr>
            <a:lvl6pPr marL="2514600" indent="-228600" eaLnBrk="0" fontAlgn="base" hangingPunct="0">
              <a:spcBef>
                <a:spcPct val="0"/>
              </a:spcBef>
              <a:spcAft>
                <a:spcPct val="0"/>
              </a:spcAft>
              <a:tabLst>
                <a:tab pos="171450" algn="l"/>
              </a:tabLst>
              <a:defRPr sz="3200" b="1">
                <a:solidFill>
                  <a:schemeClr val="tx1"/>
                </a:solidFill>
                <a:latin typeface="Times New Roman" pitchFamily="18" charset="0"/>
              </a:defRPr>
            </a:lvl6pPr>
            <a:lvl7pPr marL="2971800" indent="-228600" eaLnBrk="0" fontAlgn="base" hangingPunct="0">
              <a:spcBef>
                <a:spcPct val="0"/>
              </a:spcBef>
              <a:spcAft>
                <a:spcPct val="0"/>
              </a:spcAft>
              <a:tabLst>
                <a:tab pos="171450" algn="l"/>
              </a:tabLst>
              <a:defRPr sz="3200" b="1">
                <a:solidFill>
                  <a:schemeClr val="tx1"/>
                </a:solidFill>
                <a:latin typeface="Times New Roman" pitchFamily="18" charset="0"/>
              </a:defRPr>
            </a:lvl7pPr>
            <a:lvl8pPr marL="3429000" indent="-228600" eaLnBrk="0" fontAlgn="base" hangingPunct="0">
              <a:spcBef>
                <a:spcPct val="0"/>
              </a:spcBef>
              <a:spcAft>
                <a:spcPct val="0"/>
              </a:spcAft>
              <a:tabLst>
                <a:tab pos="171450" algn="l"/>
              </a:tabLst>
              <a:defRPr sz="3200" b="1">
                <a:solidFill>
                  <a:schemeClr val="tx1"/>
                </a:solidFill>
                <a:latin typeface="Times New Roman" pitchFamily="18" charset="0"/>
              </a:defRPr>
            </a:lvl8pPr>
            <a:lvl9pPr marL="3886200" indent="-228600" eaLnBrk="0" fontAlgn="base" hangingPunct="0">
              <a:spcBef>
                <a:spcPct val="0"/>
              </a:spcBef>
              <a:spcAft>
                <a:spcPct val="0"/>
              </a:spcAft>
              <a:tabLst>
                <a:tab pos="171450" algn="l"/>
              </a:tabLst>
              <a:defRPr sz="3200" b="1">
                <a:solidFill>
                  <a:schemeClr val="tx1"/>
                </a:solidFill>
                <a:latin typeface="Times New Roman" pitchFamily="18" charset="0"/>
              </a:defRPr>
            </a:lvl9pPr>
          </a:lstStyle>
          <a:p>
            <a:pPr algn="just">
              <a:spcBef>
                <a:spcPct val="50000"/>
              </a:spcBef>
            </a:pPr>
            <a:r>
              <a:rPr lang="pt-BR" sz="2000">
                <a:solidFill>
                  <a:srgbClr val="002060"/>
                </a:solidFill>
                <a:latin typeface="Calibri" pitchFamily="34" charset="0"/>
                <a:ea typeface="ＭＳ Ｐゴシック" pitchFamily="34" charset="-128"/>
                <a:cs typeface="Calibri" pitchFamily="34" charset="0"/>
              </a:rPr>
              <a:t>Avaliadores e especialistas devem realizar uma         avaliação </a:t>
            </a:r>
            <a:r>
              <a:rPr lang="pt-BR" sz="2000">
                <a:solidFill>
                  <a:srgbClr val="990000"/>
                </a:solidFill>
                <a:latin typeface="Calibri" pitchFamily="34" charset="0"/>
                <a:ea typeface="ＭＳ Ｐゴシック" pitchFamily="34" charset="-128"/>
                <a:cs typeface="Calibri" pitchFamily="34" charset="0"/>
              </a:rPr>
              <a:t>verificável </a:t>
            </a:r>
            <a:r>
              <a:rPr lang="pt-BR" sz="2000">
                <a:solidFill>
                  <a:srgbClr val="003366"/>
                </a:solidFill>
                <a:latin typeface="Calibri" pitchFamily="34" charset="0"/>
                <a:ea typeface="ＭＳ Ｐゴシック" pitchFamily="34" charset="-128"/>
                <a:cs typeface="Calibri" pitchFamily="34" charset="0"/>
              </a:rPr>
              <a:t>e</a:t>
            </a:r>
            <a:r>
              <a:rPr lang="pt-BR" sz="2000">
                <a:solidFill>
                  <a:srgbClr val="990000"/>
                </a:solidFill>
                <a:latin typeface="Calibri" pitchFamily="34" charset="0"/>
                <a:ea typeface="ＭＳ Ｐゴシック" pitchFamily="34" charset="-128"/>
                <a:cs typeface="Calibri" pitchFamily="34" charset="0"/>
              </a:rPr>
              <a:t> </a:t>
            </a:r>
            <a:r>
              <a:rPr lang="pt-BR" sz="2000">
                <a:solidFill>
                  <a:srgbClr val="002060"/>
                </a:solidFill>
                <a:latin typeface="Calibri" pitchFamily="34" charset="0"/>
                <a:ea typeface="ＭＳ Ｐゴシック" pitchFamily="34" charset="-128"/>
                <a:cs typeface="Calibri" pitchFamily="34" charset="0"/>
              </a:rPr>
              <a:t>baseada em uma </a:t>
            </a:r>
            <a:r>
              <a:rPr lang="pt-BR" sz="2000">
                <a:solidFill>
                  <a:srgbClr val="990000"/>
                </a:solidFill>
                <a:latin typeface="Calibri" pitchFamily="34" charset="0"/>
                <a:ea typeface="ＭＳ Ｐゴシック" pitchFamily="34" charset="-128"/>
                <a:cs typeface="Calibri" pitchFamily="34" charset="0"/>
              </a:rPr>
              <a:t>amostra representativa e disponível </a:t>
            </a:r>
            <a:r>
              <a:rPr lang="pt-BR" sz="2000">
                <a:solidFill>
                  <a:srgbClr val="003366"/>
                </a:solidFill>
                <a:latin typeface="Calibri" pitchFamily="34" charset="0"/>
                <a:ea typeface="ＭＳ Ｐゴシック" pitchFamily="34" charset="-128"/>
                <a:cs typeface="Calibri" pitchFamily="34" charset="0"/>
              </a:rPr>
              <a:t>de informações </a:t>
            </a:r>
            <a:r>
              <a:rPr lang="pt-BR" sz="2000">
                <a:solidFill>
                  <a:srgbClr val="002060"/>
                </a:solidFill>
                <a:latin typeface="Calibri" pitchFamily="34" charset="0"/>
                <a:ea typeface="ＭＳ Ｐゴシック" pitchFamily="34" charset="-128"/>
                <a:cs typeface="Calibri" pitchFamily="34" charset="0"/>
              </a:rPr>
              <a:t>.</a:t>
            </a:r>
          </a:p>
        </p:txBody>
      </p:sp>
      <p:sp>
        <p:nvSpPr>
          <p:cNvPr id="8" name="Rectangle 1038"/>
          <p:cNvSpPr>
            <a:spLocks noChangeArrowheads="1"/>
          </p:cNvSpPr>
          <p:nvPr/>
        </p:nvSpPr>
        <p:spPr bwMode="auto">
          <a:xfrm>
            <a:off x="7219430" y="6413266"/>
            <a:ext cx="3341066" cy="400110"/>
          </a:xfrm>
          <a:prstGeom prst="rect">
            <a:avLst/>
          </a:prstGeom>
          <a:noFill/>
          <a:ln>
            <a:noFill/>
          </a:ln>
          <a:extLst/>
        </p:spPr>
        <p:txBody>
          <a:bodyPr anchor="ctr">
            <a:spAutoFit/>
          </a:bodyPr>
          <a:lstStyle/>
          <a:p>
            <a:pPr algn="ctr" eaLnBrk="0" hangingPunct="0">
              <a:defRPr/>
            </a:pPr>
            <a:r>
              <a:rPr lang="pt-BR" sz="2000" dirty="0">
                <a:ln w="10541" cmpd="sng">
                  <a:solidFill>
                    <a:srgbClr val="7D7D7D">
                      <a:tint val="100000"/>
                      <a:shade val="100000"/>
                      <a:satMod val="110000"/>
                    </a:srgbClr>
                  </a:solidFill>
                  <a:prstDash val="solid"/>
                </a:ln>
                <a:gradFill>
                  <a:gsLst>
                    <a:gs pos="0">
                      <a:srgbClr val="FFFFFF">
                        <a:tint val="40000"/>
                        <a:satMod val="250000"/>
                      </a:srgbClr>
                    </a:gs>
                    <a:gs pos="9000">
                      <a:srgbClr val="FFFFFF">
                        <a:tint val="52000"/>
                        <a:satMod val="300000"/>
                      </a:srgbClr>
                    </a:gs>
                    <a:gs pos="50000">
                      <a:srgbClr val="FFFFFF">
                        <a:shade val="20000"/>
                        <a:satMod val="300000"/>
                      </a:srgbClr>
                    </a:gs>
                    <a:gs pos="79000">
                      <a:srgbClr val="FFFFFF">
                        <a:tint val="52000"/>
                        <a:satMod val="300000"/>
                      </a:srgbClr>
                    </a:gs>
                    <a:gs pos="100000">
                      <a:srgbClr val="FFFFFF">
                        <a:tint val="40000"/>
                        <a:satMod val="250000"/>
                      </a:srgbClr>
                    </a:gs>
                  </a:gsLst>
                  <a:lin ang="5400000"/>
                </a:gradFill>
                <a:latin typeface="Calibri" pitchFamily="34" charset="0"/>
                <a:cs typeface="Calibri" pitchFamily="34" charset="0"/>
              </a:rPr>
              <a:t>ABNT NBR ISO 19011:2012</a:t>
            </a:r>
          </a:p>
        </p:txBody>
      </p:sp>
      <p:sp>
        <p:nvSpPr>
          <p:cNvPr id="30727" name="AutoShape 4" descr="https://encrypted-tbn0.gstatic.com/images?q=tbn:ANd9GcTdfVQbBXTeaoG-hwolJnTHlPUfkCgYfwlvIWSXqSg7Yn0WUimeWA"/>
          <p:cNvSpPr>
            <a:spLocks noChangeAspect="1" noChangeArrowheads="1"/>
          </p:cNvSpPr>
          <p:nvPr/>
        </p:nvSpPr>
        <p:spPr bwMode="auto">
          <a:xfrm>
            <a:off x="6065838" y="-182563"/>
            <a:ext cx="304800" cy="3048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lgn="ctr" eaLnBrk="0" hangingPunct="0"/>
            <a:endParaRPr lang="en-US" sz="2400" u="sng">
              <a:solidFill>
                <a:srgbClr val="FFFFFF"/>
              </a:solidFill>
            </a:endParaRPr>
          </a:p>
        </p:txBody>
      </p:sp>
      <p:pic>
        <p:nvPicPr>
          <p:cNvPr id="30728" name="Picture 2" descr="http://image.slidesharecdn.com/iso19011emportugues-130320044804-phpapp01/95/slide-1-638.jpg?cb=1363772923"/>
          <p:cNvPicPr>
            <a:picLocks noChangeAspect="1" noChangeArrowheads="1"/>
          </p:cNvPicPr>
          <p:nvPr/>
        </p:nvPicPr>
        <p:blipFill>
          <a:blip r:embed="rId9">
            <a:extLst>
              <a:ext uri="{28A0092B-C50C-407E-A947-70E740481C1C}">
                <a14:useLocalDpi xmlns:a14="http://schemas.microsoft.com/office/drawing/2010/main" val="0"/>
              </a:ext>
            </a:extLst>
          </a:blip>
          <a:srcRect t="1521"/>
          <a:stretch>
            <a:fillRect/>
          </a:stretch>
        </p:blipFill>
        <p:spPr bwMode="auto">
          <a:xfrm rot="-1121375">
            <a:off x="9129714" y="147639"/>
            <a:ext cx="1214437" cy="16906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0729" name="Picture 7" descr="http://www.mises.org.br/images/articles/2011/Maio/tabua.jpg"/>
          <p:cNvPicPr>
            <a:picLocks noChangeAspect="1" noChangeArrowheads="1"/>
          </p:cNvPicPr>
          <p:nvPr/>
        </p:nvPicPr>
        <p:blipFill>
          <a:blip r:embed="rId10">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1631951" y="912813"/>
            <a:ext cx="1439863" cy="1357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0730" name="Picture 2" descr="http://certificacaoiso.com.br/wp-content/uploads/2012/10/auditoria.jpg"/>
          <p:cNvPicPr>
            <a:picLocks noChangeAspect="1" noChangeArrowheads="1"/>
          </p:cNvPicPr>
          <p:nvPr/>
        </p:nvPicPr>
        <p:blipFill>
          <a:blip r:embed="rId11">
            <a:extLst>
              <a:ext uri="{28A0092B-C50C-407E-A947-70E740481C1C}">
                <a14:useLocalDpi xmlns:a14="http://schemas.microsoft.com/office/drawing/2010/main" val="0"/>
              </a:ext>
            </a:extLst>
          </a:blip>
          <a:srcRect l="13187" r="13007"/>
          <a:stretch>
            <a:fillRect/>
          </a:stretch>
        </p:blipFill>
        <p:spPr bwMode="auto">
          <a:xfrm>
            <a:off x="7743825" y="1989138"/>
            <a:ext cx="2744788" cy="1858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0731" name="CaixaDeTexto 2"/>
          <p:cNvSpPr txBox="1">
            <a:spLocks noChangeArrowheads="1"/>
          </p:cNvSpPr>
          <p:nvPr/>
        </p:nvSpPr>
        <p:spPr bwMode="auto">
          <a:xfrm>
            <a:off x="3954464" y="1330326"/>
            <a:ext cx="4213225"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3200" b="1">
                <a:solidFill>
                  <a:schemeClr val="tx1"/>
                </a:solidFill>
                <a:latin typeface="Times New Roman" pitchFamily="18" charset="0"/>
              </a:defRPr>
            </a:lvl1pPr>
            <a:lvl2pPr marL="742950" indent="-285750" eaLnBrk="0" hangingPunct="0">
              <a:defRPr sz="3200" b="1">
                <a:solidFill>
                  <a:schemeClr val="tx1"/>
                </a:solidFill>
                <a:latin typeface="Times New Roman" pitchFamily="18" charset="0"/>
              </a:defRPr>
            </a:lvl2pPr>
            <a:lvl3pPr marL="1143000" indent="-228600" eaLnBrk="0" hangingPunct="0">
              <a:defRPr sz="3200" b="1">
                <a:solidFill>
                  <a:schemeClr val="tx1"/>
                </a:solidFill>
                <a:latin typeface="Times New Roman" pitchFamily="18" charset="0"/>
              </a:defRPr>
            </a:lvl3pPr>
            <a:lvl4pPr marL="1600200" indent="-228600" eaLnBrk="0" hangingPunct="0">
              <a:defRPr sz="3200" b="1">
                <a:solidFill>
                  <a:schemeClr val="tx1"/>
                </a:solidFill>
                <a:latin typeface="Times New Roman" pitchFamily="18" charset="0"/>
              </a:defRPr>
            </a:lvl4pPr>
            <a:lvl5pPr marL="2057400" indent="-228600" eaLnBrk="0" hangingPunct="0">
              <a:defRPr sz="3200" b="1">
                <a:solidFill>
                  <a:schemeClr val="tx1"/>
                </a:solidFill>
                <a:latin typeface="Times New Roman" pitchFamily="18" charset="0"/>
              </a:defRPr>
            </a:lvl5pPr>
            <a:lvl6pPr marL="2514600" indent="-228600" eaLnBrk="0" fontAlgn="base" hangingPunct="0">
              <a:spcBef>
                <a:spcPct val="0"/>
              </a:spcBef>
              <a:spcAft>
                <a:spcPct val="0"/>
              </a:spcAft>
              <a:defRPr sz="3200" b="1">
                <a:solidFill>
                  <a:schemeClr val="tx1"/>
                </a:solidFill>
                <a:latin typeface="Times New Roman" pitchFamily="18" charset="0"/>
              </a:defRPr>
            </a:lvl6pPr>
            <a:lvl7pPr marL="2971800" indent="-228600" eaLnBrk="0" fontAlgn="base" hangingPunct="0">
              <a:spcBef>
                <a:spcPct val="0"/>
              </a:spcBef>
              <a:spcAft>
                <a:spcPct val="0"/>
              </a:spcAft>
              <a:defRPr sz="3200" b="1">
                <a:solidFill>
                  <a:schemeClr val="tx1"/>
                </a:solidFill>
                <a:latin typeface="Times New Roman" pitchFamily="18" charset="0"/>
              </a:defRPr>
            </a:lvl7pPr>
            <a:lvl8pPr marL="3429000" indent="-228600" eaLnBrk="0" fontAlgn="base" hangingPunct="0">
              <a:spcBef>
                <a:spcPct val="0"/>
              </a:spcBef>
              <a:spcAft>
                <a:spcPct val="0"/>
              </a:spcAft>
              <a:defRPr sz="3200" b="1">
                <a:solidFill>
                  <a:schemeClr val="tx1"/>
                </a:solidFill>
                <a:latin typeface="Times New Roman" pitchFamily="18" charset="0"/>
              </a:defRPr>
            </a:lvl8pPr>
            <a:lvl9pPr marL="3886200" indent="-228600" eaLnBrk="0" fontAlgn="base" hangingPunct="0">
              <a:spcBef>
                <a:spcPct val="0"/>
              </a:spcBef>
              <a:spcAft>
                <a:spcPct val="0"/>
              </a:spcAft>
              <a:defRPr sz="3200" b="1">
                <a:solidFill>
                  <a:schemeClr val="tx1"/>
                </a:solidFill>
                <a:latin typeface="Times New Roman" pitchFamily="18" charset="0"/>
              </a:defRPr>
            </a:lvl9pPr>
          </a:lstStyle>
          <a:p>
            <a:pPr algn="ctr"/>
            <a:r>
              <a:rPr lang="pt-BR" sz="2800">
                <a:solidFill>
                  <a:srgbClr val="FFFFFF"/>
                </a:solidFill>
                <a:latin typeface="Calibri" pitchFamily="34" charset="0"/>
                <a:ea typeface="ＭＳ Ｐゴシック" pitchFamily="34" charset="-128"/>
                <a:cs typeface="Calibri" pitchFamily="34" charset="0"/>
              </a:rPr>
              <a:t>PRINCÍPIOS DA AVALIAÇÃO</a:t>
            </a:r>
          </a:p>
        </p:txBody>
      </p:sp>
    </p:spTree>
    <p:custDataLst>
      <p:tags r:id="rId1"/>
    </p:custDataLst>
    <p:extLst>
      <p:ext uri="{BB962C8B-B14F-4D97-AF65-F5344CB8AC3E}">
        <p14:creationId xmlns:p14="http://schemas.microsoft.com/office/powerpoint/2010/main" val="3020237910"/>
      </p:ext>
    </p:extLst>
  </p:cSld>
  <p:clrMapOvr>
    <a:masterClrMapping/>
  </p:clrMapOvr>
  <p:transition spd="slow">
    <p:dissolve/>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Text Box 2"/>
          <p:cNvSpPr txBox="1">
            <a:spLocks noChangeArrowheads="1"/>
          </p:cNvSpPr>
          <p:nvPr/>
        </p:nvSpPr>
        <p:spPr bwMode="auto">
          <a:xfrm>
            <a:off x="1743075" y="3068638"/>
            <a:ext cx="6369050"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a:spAutoFit/>
          </a:bodyPr>
          <a:lstStyle>
            <a:lvl1pPr marL="457200" indent="-457200" eaLnBrk="0" hangingPunct="0">
              <a:tabLst>
                <a:tab pos="171450" algn="l"/>
              </a:tabLst>
              <a:defRPr sz="3200" b="1">
                <a:solidFill>
                  <a:schemeClr val="tx1"/>
                </a:solidFill>
                <a:latin typeface="Times New Roman" pitchFamily="18" charset="0"/>
              </a:defRPr>
            </a:lvl1pPr>
            <a:lvl2pPr marL="742950" indent="-285750" eaLnBrk="0" hangingPunct="0">
              <a:tabLst>
                <a:tab pos="171450" algn="l"/>
              </a:tabLst>
              <a:defRPr sz="3200" b="1">
                <a:solidFill>
                  <a:schemeClr val="tx1"/>
                </a:solidFill>
                <a:latin typeface="Times New Roman" pitchFamily="18" charset="0"/>
              </a:defRPr>
            </a:lvl2pPr>
            <a:lvl3pPr marL="1143000" indent="-228600" eaLnBrk="0" hangingPunct="0">
              <a:tabLst>
                <a:tab pos="171450" algn="l"/>
              </a:tabLst>
              <a:defRPr sz="3200" b="1">
                <a:solidFill>
                  <a:schemeClr val="tx1"/>
                </a:solidFill>
                <a:latin typeface="Times New Roman" pitchFamily="18" charset="0"/>
              </a:defRPr>
            </a:lvl3pPr>
            <a:lvl4pPr marL="1600200" indent="-228600" eaLnBrk="0" hangingPunct="0">
              <a:tabLst>
                <a:tab pos="171450" algn="l"/>
              </a:tabLst>
              <a:defRPr sz="3200" b="1">
                <a:solidFill>
                  <a:schemeClr val="tx1"/>
                </a:solidFill>
                <a:latin typeface="Times New Roman" pitchFamily="18" charset="0"/>
              </a:defRPr>
            </a:lvl4pPr>
            <a:lvl5pPr marL="2057400" indent="-228600" eaLnBrk="0" hangingPunct="0">
              <a:tabLst>
                <a:tab pos="171450" algn="l"/>
              </a:tabLst>
              <a:defRPr sz="3200" b="1">
                <a:solidFill>
                  <a:schemeClr val="tx1"/>
                </a:solidFill>
                <a:latin typeface="Times New Roman" pitchFamily="18" charset="0"/>
              </a:defRPr>
            </a:lvl5pPr>
            <a:lvl6pPr marL="2514600" indent="-228600" eaLnBrk="0" fontAlgn="base" hangingPunct="0">
              <a:spcBef>
                <a:spcPct val="0"/>
              </a:spcBef>
              <a:spcAft>
                <a:spcPct val="0"/>
              </a:spcAft>
              <a:tabLst>
                <a:tab pos="171450" algn="l"/>
              </a:tabLst>
              <a:defRPr sz="3200" b="1">
                <a:solidFill>
                  <a:schemeClr val="tx1"/>
                </a:solidFill>
                <a:latin typeface="Times New Roman" pitchFamily="18" charset="0"/>
              </a:defRPr>
            </a:lvl6pPr>
            <a:lvl7pPr marL="2971800" indent="-228600" eaLnBrk="0" fontAlgn="base" hangingPunct="0">
              <a:spcBef>
                <a:spcPct val="0"/>
              </a:spcBef>
              <a:spcAft>
                <a:spcPct val="0"/>
              </a:spcAft>
              <a:tabLst>
                <a:tab pos="171450" algn="l"/>
              </a:tabLst>
              <a:defRPr sz="3200" b="1">
                <a:solidFill>
                  <a:schemeClr val="tx1"/>
                </a:solidFill>
                <a:latin typeface="Times New Roman" pitchFamily="18" charset="0"/>
              </a:defRPr>
            </a:lvl7pPr>
            <a:lvl8pPr marL="3429000" indent="-228600" eaLnBrk="0" fontAlgn="base" hangingPunct="0">
              <a:spcBef>
                <a:spcPct val="0"/>
              </a:spcBef>
              <a:spcAft>
                <a:spcPct val="0"/>
              </a:spcAft>
              <a:tabLst>
                <a:tab pos="171450" algn="l"/>
              </a:tabLst>
              <a:defRPr sz="3200" b="1">
                <a:solidFill>
                  <a:schemeClr val="tx1"/>
                </a:solidFill>
                <a:latin typeface="Times New Roman" pitchFamily="18" charset="0"/>
              </a:defRPr>
            </a:lvl8pPr>
            <a:lvl9pPr marL="3886200" indent="-228600" eaLnBrk="0" fontAlgn="base" hangingPunct="0">
              <a:spcBef>
                <a:spcPct val="0"/>
              </a:spcBef>
              <a:spcAft>
                <a:spcPct val="0"/>
              </a:spcAft>
              <a:tabLst>
                <a:tab pos="171450" algn="l"/>
              </a:tabLst>
              <a:defRPr sz="3200" b="1">
                <a:solidFill>
                  <a:schemeClr val="tx1"/>
                </a:solidFill>
                <a:latin typeface="Times New Roman" pitchFamily="18" charset="0"/>
              </a:defRPr>
            </a:lvl9pPr>
          </a:lstStyle>
          <a:p>
            <a:pPr algn="just">
              <a:spcBef>
                <a:spcPct val="50000"/>
              </a:spcBef>
              <a:buFont typeface="Arial" pitchFamily="34" charset="0"/>
              <a:buAutoNum type="alphaLcParenR" startAt="4"/>
            </a:pPr>
            <a:r>
              <a:rPr lang="pt-BR" sz="2400">
                <a:solidFill>
                  <a:srgbClr val="002060"/>
                </a:solidFill>
                <a:latin typeface="Calibri" pitchFamily="34" charset="0"/>
                <a:ea typeface="ＭＳ Ｐゴシック" pitchFamily="34" charset="-128"/>
                <a:cs typeface="Calibri" pitchFamily="34" charset="0"/>
              </a:rPr>
              <a:t>Tenham os </a:t>
            </a:r>
            <a:r>
              <a:rPr lang="pt-BR" sz="2400">
                <a:solidFill>
                  <a:srgbClr val="990000"/>
                </a:solidFill>
                <a:latin typeface="Calibri" pitchFamily="34" charset="0"/>
                <a:ea typeface="ＭＳ Ｐゴシック" pitchFamily="34" charset="-128"/>
                <a:cs typeface="Calibri" pitchFamily="34" charset="0"/>
              </a:rPr>
              <a:t>atributos  pessoais </a:t>
            </a:r>
            <a:r>
              <a:rPr lang="pt-BR" sz="2400">
                <a:solidFill>
                  <a:srgbClr val="002060"/>
                </a:solidFill>
                <a:latin typeface="Calibri" pitchFamily="34" charset="0"/>
                <a:ea typeface="ＭＳ Ｐゴシック" pitchFamily="34" charset="-128"/>
                <a:cs typeface="Calibri" pitchFamily="34" charset="0"/>
              </a:rPr>
              <a:t>adequados. </a:t>
            </a:r>
          </a:p>
        </p:txBody>
      </p:sp>
      <p:pic>
        <p:nvPicPr>
          <p:cNvPr id="135170" name="Picture 2"/>
          <p:cNvPicPr>
            <a:picLocks noChangeAspect="1" noChangeArrowheads="1"/>
          </p:cNvPicPr>
          <p:nvPr/>
        </p:nvPicPr>
        <p:blipFill>
          <a:blip r:embed="rId3"/>
          <a:srcRect l="5177" t="19775" r="37453" b="11568"/>
          <a:stretch>
            <a:fillRect/>
          </a:stretch>
        </p:blipFill>
        <p:spPr bwMode="auto">
          <a:xfrm>
            <a:off x="1847851" y="3573464"/>
            <a:ext cx="3616325" cy="3246437"/>
          </a:xfrm>
          <a:prstGeom prst="rect">
            <a:avLst/>
          </a:prstGeom>
          <a:noFill/>
          <a:ln>
            <a:noFill/>
          </a:ln>
          <a:effectLst>
            <a:outerShdw blurRad="292100" dist="139700" dir="2700000" algn="tl" rotWithShape="0">
              <a:srgbClr val="333333">
                <a:alpha val="64999"/>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3" name="Diagrama 2"/>
          <p:cNvGraphicFramePr/>
          <p:nvPr/>
        </p:nvGraphicFramePr>
        <p:xfrm>
          <a:off x="6033628" y="3717032"/>
          <a:ext cx="4104456" cy="2836144"/>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12" name="Rectangle 1038"/>
          <p:cNvSpPr>
            <a:spLocks noChangeArrowheads="1"/>
          </p:cNvSpPr>
          <p:nvPr/>
        </p:nvSpPr>
        <p:spPr bwMode="auto">
          <a:xfrm>
            <a:off x="7219430" y="6413266"/>
            <a:ext cx="3341066" cy="400110"/>
          </a:xfrm>
          <a:prstGeom prst="rect">
            <a:avLst/>
          </a:prstGeom>
          <a:noFill/>
          <a:ln>
            <a:noFill/>
          </a:ln>
          <a:extLst/>
        </p:spPr>
        <p:txBody>
          <a:bodyPr anchor="ctr">
            <a:spAutoFit/>
          </a:bodyPr>
          <a:lstStyle/>
          <a:p>
            <a:pPr algn="ctr" eaLnBrk="0" hangingPunct="0">
              <a:defRPr/>
            </a:pPr>
            <a:r>
              <a:rPr lang="pt-BR" sz="2000" dirty="0">
                <a:ln w="10541" cmpd="sng">
                  <a:solidFill>
                    <a:srgbClr val="7D7D7D">
                      <a:tint val="100000"/>
                      <a:shade val="100000"/>
                      <a:satMod val="110000"/>
                    </a:srgbClr>
                  </a:solidFill>
                  <a:prstDash val="solid"/>
                </a:ln>
                <a:gradFill>
                  <a:gsLst>
                    <a:gs pos="0">
                      <a:srgbClr val="FFFFFF">
                        <a:tint val="40000"/>
                        <a:satMod val="250000"/>
                      </a:srgbClr>
                    </a:gs>
                    <a:gs pos="9000">
                      <a:srgbClr val="FFFFFF">
                        <a:tint val="52000"/>
                        <a:satMod val="300000"/>
                      </a:srgbClr>
                    </a:gs>
                    <a:gs pos="50000">
                      <a:srgbClr val="FFFFFF">
                        <a:shade val="20000"/>
                        <a:satMod val="300000"/>
                      </a:srgbClr>
                    </a:gs>
                    <a:gs pos="79000">
                      <a:srgbClr val="FFFFFF">
                        <a:tint val="52000"/>
                        <a:satMod val="300000"/>
                      </a:srgbClr>
                    </a:gs>
                    <a:gs pos="100000">
                      <a:srgbClr val="FFFFFF">
                        <a:tint val="40000"/>
                        <a:satMod val="250000"/>
                      </a:srgbClr>
                    </a:gs>
                  </a:gsLst>
                  <a:lin ang="5400000"/>
                </a:gradFill>
                <a:latin typeface="Calibri" panose="020F0502020204030204" pitchFamily="34" charset="0"/>
                <a:cs typeface="Calibri" pitchFamily="34" charset="0"/>
              </a:rPr>
              <a:t>ABNT NBR ISO 19011:2012</a:t>
            </a:r>
          </a:p>
        </p:txBody>
      </p:sp>
      <p:sp>
        <p:nvSpPr>
          <p:cNvPr id="31750" name="Retângulo de cantos arredondados 2"/>
          <p:cNvSpPr>
            <a:spLocks noChangeArrowheads="1"/>
          </p:cNvSpPr>
          <p:nvPr/>
        </p:nvSpPr>
        <p:spPr bwMode="auto">
          <a:xfrm>
            <a:off x="1847851" y="1238250"/>
            <a:ext cx="8424863" cy="706438"/>
          </a:xfrm>
          <a:prstGeom prst="roundRect">
            <a:avLst>
              <a:gd name="adj" fmla="val 16667"/>
            </a:avLst>
          </a:prstGeom>
          <a:solidFill>
            <a:srgbClr val="003366"/>
          </a:solidFill>
          <a:ln w="12700">
            <a:solidFill>
              <a:srgbClr val="FFFFCC"/>
            </a:solidFill>
            <a:round/>
            <a:headEnd type="none" w="sm" len="sm"/>
            <a:tailEnd type="none" w="sm" len="sm"/>
          </a:ln>
        </p:spPr>
        <p:txBody>
          <a:bodyPr wrap="none" anchor="ctr"/>
          <a:lstStyle/>
          <a:p>
            <a:pPr algn="ctr" eaLnBrk="0" hangingPunct="0"/>
            <a:endParaRPr lang="en-US" sz="2400" u="sng">
              <a:solidFill>
                <a:srgbClr val="FFFFFF"/>
              </a:solidFill>
            </a:endParaRPr>
          </a:p>
        </p:txBody>
      </p:sp>
      <p:sp>
        <p:nvSpPr>
          <p:cNvPr id="31751" name="CaixaDeTexto 2"/>
          <p:cNvSpPr txBox="1">
            <a:spLocks noChangeArrowheads="1"/>
          </p:cNvSpPr>
          <p:nvPr/>
        </p:nvSpPr>
        <p:spPr bwMode="auto">
          <a:xfrm>
            <a:off x="3516314" y="1330326"/>
            <a:ext cx="5089525"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3200" b="1">
                <a:solidFill>
                  <a:schemeClr val="tx1"/>
                </a:solidFill>
                <a:latin typeface="Times New Roman" pitchFamily="18" charset="0"/>
              </a:defRPr>
            </a:lvl1pPr>
            <a:lvl2pPr marL="742950" indent="-285750" eaLnBrk="0" hangingPunct="0">
              <a:defRPr sz="3200" b="1">
                <a:solidFill>
                  <a:schemeClr val="tx1"/>
                </a:solidFill>
                <a:latin typeface="Times New Roman" pitchFamily="18" charset="0"/>
              </a:defRPr>
            </a:lvl2pPr>
            <a:lvl3pPr marL="1143000" indent="-228600" eaLnBrk="0" hangingPunct="0">
              <a:defRPr sz="3200" b="1">
                <a:solidFill>
                  <a:schemeClr val="tx1"/>
                </a:solidFill>
                <a:latin typeface="Times New Roman" pitchFamily="18" charset="0"/>
              </a:defRPr>
            </a:lvl3pPr>
            <a:lvl4pPr marL="1600200" indent="-228600" eaLnBrk="0" hangingPunct="0">
              <a:defRPr sz="3200" b="1">
                <a:solidFill>
                  <a:schemeClr val="tx1"/>
                </a:solidFill>
                <a:latin typeface="Times New Roman" pitchFamily="18" charset="0"/>
              </a:defRPr>
            </a:lvl4pPr>
            <a:lvl5pPr marL="2057400" indent="-228600" eaLnBrk="0" hangingPunct="0">
              <a:defRPr sz="3200" b="1">
                <a:solidFill>
                  <a:schemeClr val="tx1"/>
                </a:solidFill>
                <a:latin typeface="Times New Roman" pitchFamily="18" charset="0"/>
              </a:defRPr>
            </a:lvl5pPr>
            <a:lvl6pPr marL="2514600" indent="-228600" eaLnBrk="0" fontAlgn="base" hangingPunct="0">
              <a:spcBef>
                <a:spcPct val="0"/>
              </a:spcBef>
              <a:spcAft>
                <a:spcPct val="0"/>
              </a:spcAft>
              <a:defRPr sz="3200" b="1">
                <a:solidFill>
                  <a:schemeClr val="tx1"/>
                </a:solidFill>
                <a:latin typeface="Times New Roman" pitchFamily="18" charset="0"/>
              </a:defRPr>
            </a:lvl6pPr>
            <a:lvl7pPr marL="2971800" indent="-228600" eaLnBrk="0" fontAlgn="base" hangingPunct="0">
              <a:spcBef>
                <a:spcPct val="0"/>
              </a:spcBef>
              <a:spcAft>
                <a:spcPct val="0"/>
              </a:spcAft>
              <a:defRPr sz="3200" b="1">
                <a:solidFill>
                  <a:schemeClr val="tx1"/>
                </a:solidFill>
                <a:latin typeface="Times New Roman" pitchFamily="18" charset="0"/>
              </a:defRPr>
            </a:lvl7pPr>
            <a:lvl8pPr marL="3429000" indent="-228600" eaLnBrk="0" fontAlgn="base" hangingPunct="0">
              <a:spcBef>
                <a:spcPct val="0"/>
              </a:spcBef>
              <a:spcAft>
                <a:spcPct val="0"/>
              </a:spcAft>
              <a:defRPr sz="3200" b="1">
                <a:solidFill>
                  <a:schemeClr val="tx1"/>
                </a:solidFill>
                <a:latin typeface="Times New Roman" pitchFamily="18" charset="0"/>
              </a:defRPr>
            </a:lvl8pPr>
            <a:lvl9pPr marL="3886200" indent="-228600" eaLnBrk="0" fontAlgn="base" hangingPunct="0">
              <a:spcBef>
                <a:spcPct val="0"/>
              </a:spcBef>
              <a:spcAft>
                <a:spcPct val="0"/>
              </a:spcAft>
              <a:defRPr sz="3200" b="1">
                <a:solidFill>
                  <a:schemeClr val="tx1"/>
                </a:solidFill>
                <a:latin typeface="Times New Roman" pitchFamily="18" charset="0"/>
              </a:defRPr>
            </a:lvl9pPr>
          </a:lstStyle>
          <a:p>
            <a:pPr algn="ctr"/>
            <a:r>
              <a:rPr lang="pt-BR" sz="2800">
                <a:solidFill>
                  <a:srgbClr val="FFFFFF"/>
                </a:solidFill>
                <a:latin typeface="Calibri" pitchFamily="34" charset="0"/>
                <a:ea typeface="ＭＳ Ｐゴシック" pitchFamily="34" charset="-128"/>
                <a:cs typeface="Calibri" pitchFamily="34" charset="0"/>
              </a:rPr>
              <a:t>ATITUDES - ATRIBUTOS PESSOAIS</a:t>
            </a:r>
          </a:p>
        </p:txBody>
      </p:sp>
      <p:pic>
        <p:nvPicPr>
          <p:cNvPr id="31752" name="Picture 4"/>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8832850" y="49214"/>
            <a:ext cx="1835150" cy="2270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pic>
      <p:sp>
        <p:nvSpPr>
          <p:cNvPr id="31753" name="Text Box 2"/>
          <p:cNvSpPr txBox="1">
            <a:spLocks noChangeArrowheads="1"/>
          </p:cNvSpPr>
          <p:nvPr/>
        </p:nvSpPr>
        <p:spPr bwMode="auto">
          <a:xfrm>
            <a:off x="1847851" y="2238376"/>
            <a:ext cx="8569325"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a:spAutoFit/>
          </a:bodyPr>
          <a:lstStyle>
            <a:lvl1pPr marL="361950" indent="-361950" eaLnBrk="0" hangingPunct="0">
              <a:tabLst>
                <a:tab pos="171450" algn="l"/>
              </a:tabLst>
              <a:defRPr sz="3200" b="1">
                <a:solidFill>
                  <a:schemeClr val="tx1"/>
                </a:solidFill>
                <a:latin typeface="Times New Roman" pitchFamily="18" charset="0"/>
              </a:defRPr>
            </a:lvl1pPr>
            <a:lvl2pPr marL="742950" indent="-285750" eaLnBrk="0" hangingPunct="0">
              <a:tabLst>
                <a:tab pos="171450" algn="l"/>
              </a:tabLst>
              <a:defRPr sz="3200" b="1">
                <a:solidFill>
                  <a:schemeClr val="tx1"/>
                </a:solidFill>
                <a:latin typeface="Times New Roman" pitchFamily="18" charset="0"/>
              </a:defRPr>
            </a:lvl2pPr>
            <a:lvl3pPr marL="1143000" indent="-228600" eaLnBrk="0" hangingPunct="0">
              <a:tabLst>
                <a:tab pos="171450" algn="l"/>
              </a:tabLst>
              <a:defRPr sz="3200" b="1">
                <a:solidFill>
                  <a:schemeClr val="tx1"/>
                </a:solidFill>
                <a:latin typeface="Times New Roman" pitchFamily="18" charset="0"/>
              </a:defRPr>
            </a:lvl3pPr>
            <a:lvl4pPr marL="1600200" indent="-228600" eaLnBrk="0" hangingPunct="0">
              <a:tabLst>
                <a:tab pos="171450" algn="l"/>
              </a:tabLst>
              <a:defRPr sz="3200" b="1">
                <a:solidFill>
                  <a:schemeClr val="tx1"/>
                </a:solidFill>
                <a:latin typeface="Times New Roman" pitchFamily="18" charset="0"/>
              </a:defRPr>
            </a:lvl4pPr>
            <a:lvl5pPr marL="2057400" indent="-228600" eaLnBrk="0" hangingPunct="0">
              <a:tabLst>
                <a:tab pos="171450" algn="l"/>
              </a:tabLst>
              <a:defRPr sz="3200" b="1">
                <a:solidFill>
                  <a:schemeClr val="tx1"/>
                </a:solidFill>
                <a:latin typeface="Times New Roman" pitchFamily="18" charset="0"/>
              </a:defRPr>
            </a:lvl5pPr>
            <a:lvl6pPr marL="2514600" indent="-228600" eaLnBrk="0" fontAlgn="base" hangingPunct="0">
              <a:spcBef>
                <a:spcPct val="0"/>
              </a:spcBef>
              <a:spcAft>
                <a:spcPct val="0"/>
              </a:spcAft>
              <a:tabLst>
                <a:tab pos="171450" algn="l"/>
              </a:tabLst>
              <a:defRPr sz="3200" b="1">
                <a:solidFill>
                  <a:schemeClr val="tx1"/>
                </a:solidFill>
                <a:latin typeface="Times New Roman" pitchFamily="18" charset="0"/>
              </a:defRPr>
            </a:lvl6pPr>
            <a:lvl7pPr marL="2971800" indent="-228600" eaLnBrk="0" fontAlgn="base" hangingPunct="0">
              <a:spcBef>
                <a:spcPct val="0"/>
              </a:spcBef>
              <a:spcAft>
                <a:spcPct val="0"/>
              </a:spcAft>
              <a:tabLst>
                <a:tab pos="171450" algn="l"/>
              </a:tabLst>
              <a:defRPr sz="3200" b="1">
                <a:solidFill>
                  <a:schemeClr val="tx1"/>
                </a:solidFill>
                <a:latin typeface="Times New Roman" pitchFamily="18" charset="0"/>
              </a:defRPr>
            </a:lvl7pPr>
            <a:lvl8pPr marL="3429000" indent="-228600" eaLnBrk="0" fontAlgn="base" hangingPunct="0">
              <a:spcBef>
                <a:spcPct val="0"/>
              </a:spcBef>
              <a:spcAft>
                <a:spcPct val="0"/>
              </a:spcAft>
              <a:tabLst>
                <a:tab pos="171450" algn="l"/>
              </a:tabLst>
              <a:defRPr sz="3200" b="1">
                <a:solidFill>
                  <a:schemeClr val="tx1"/>
                </a:solidFill>
                <a:latin typeface="Times New Roman" pitchFamily="18" charset="0"/>
              </a:defRPr>
            </a:lvl8pPr>
            <a:lvl9pPr marL="3886200" indent="-228600" eaLnBrk="0" fontAlgn="base" hangingPunct="0">
              <a:spcBef>
                <a:spcPct val="0"/>
              </a:spcBef>
              <a:spcAft>
                <a:spcPct val="0"/>
              </a:spcAft>
              <a:tabLst>
                <a:tab pos="171450" algn="l"/>
              </a:tabLst>
              <a:defRPr sz="3200" b="1">
                <a:solidFill>
                  <a:schemeClr val="tx1"/>
                </a:solidFill>
                <a:latin typeface="Times New Roman" pitchFamily="18" charset="0"/>
              </a:defRPr>
            </a:lvl9pPr>
          </a:lstStyle>
          <a:p>
            <a:pPr algn="just">
              <a:spcBef>
                <a:spcPct val="50000"/>
              </a:spcBef>
            </a:pPr>
            <a:r>
              <a:rPr lang="pt-BR" sz="2400">
                <a:solidFill>
                  <a:srgbClr val="002060"/>
                </a:solidFill>
                <a:latin typeface="Calibri" pitchFamily="34" charset="0"/>
                <a:ea typeface="ＭＳ Ｐゴシック" pitchFamily="34" charset="-128"/>
                <a:cs typeface="Calibri" pitchFamily="34" charset="0"/>
              </a:rPr>
              <a:t>A Cgcre deve assegurar que </a:t>
            </a:r>
            <a:r>
              <a:rPr lang="pt-BR" sz="2400">
                <a:solidFill>
                  <a:srgbClr val="990000"/>
                </a:solidFill>
                <a:latin typeface="Calibri" pitchFamily="34" charset="0"/>
                <a:ea typeface="ＭＳ Ｐゴシック" pitchFamily="34" charset="-128"/>
                <a:cs typeface="Calibri" pitchFamily="34" charset="0"/>
              </a:rPr>
              <a:t>avaliadores</a:t>
            </a:r>
            <a:r>
              <a:rPr lang="pt-BR" sz="2400">
                <a:solidFill>
                  <a:srgbClr val="002060"/>
                </a:solidFill>
                <a:latin typeface="Calibri" pitchFamily="34" charset="0"/>
                <a:ea typeface="ＭＳ Ｐゴシック" pitchFamily="34" charset="-128"/>
                <a:cs typeface="Calibri" pitchFamily="34" charset="0"/>
              </a:rPr>
              <a:t> e </a:t>
            </a:r>
            <a:r>
              <a:rPr lang="pt-BR" sz="2400">
                <a:solidFill>
                  <a:srgbClr val="990000"/>
                </a:solidFill>
                <a:latin typeface="Calibri" pitchFamily="34" charset="0"/>
                <a:ea typeface="ＭＳ Ｐゴシック" pitchFamily="34" charset="-128"/>
                <a:cs typeface="Calibri" pitchFamily="34" charset="0"/>
              </a:rPr>
              <a:t>especialistas:</a:t>
            </a:r>
          </a:p>
        </p:txBody>
      </p:sp>
    </p:spTree>
    <p:custDataLst>
      <p:tags r:id="rId1"/>
    </p:custDataLst>
    <p:extLst>
      <p:ext uri="{BB962C8B-B14F-4D97-AF65-F5344CB8AC3E}">
        <p14:creationId xmlns:p14="http://schemas.microsoft.com/office/powerpoint/2010/main" val="2866341410"/>
      </p:ext>
    </p:extLst>
  </p:cSld>
  <p:clrMapOvr>
    <a:masterClrMapping/>
  </p:clrMapOvr>
  <p:transition spd="med">
    <p:pull dir="ld"/>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5" name="Text Box 2"/>
          <p:cNvSpPr txBox="1">
            <a:spLocks noChangeArrowheads="1"/>
          </p:cNvSpPr>
          <p:nvPr/>
        </p:nvSpPr>
        <p:spPr bwMode="auto">
          <a:xfrm>
            <a:off x="6959600" y="2246314"/>
            <a:ext cx="3708400" cy="46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a:spAutoFit/>
          </a:bodyPr>
          <a:lstStyle>
            <a:lvl1pPr marL="361950" indent="-361950" eaLnBrk="0" hangingPunct="0">
              <a:tabLst>
                <a:tab pos="171450" algn="l"/>
              </a:tabLst>
              <a:defRPr sz="3200" b="1">
                <a:solidFill>
                  <a:schemeClr val="tx1"/>
                </a:solidFill>
                <a:latin typeface="Times New Roman" pitchFamily="18" charset="0"/>
              </a:defRPr>
            </a:lvl1pPr>
            <a:lvl2pPr marL="742950" indent="-285750" eaLnBrk="0" hangingPunct="0">
              <a:tabLst>
                <a:tab pos="171450" algn="l"/>
              </a:tabLst>
              <a:defRPr sz="3200" b="1">
                <a:solidFill>
                  <a:schemeClr val="tx1"/>
                </a:solidFill>
                <a:latin typeface="Times New Roman" pitchFamily="18" charset="0"/>
              </a:defRPr>
            </a:lvl2pPr>
            <a:lvl3pPr marL="1143000" indent="-228600" eaLnBrk="0" hangingPunct="0">
              <a:tabLst>
                <a:tab pos="171450" algn="l"/>
              </a:tabLst>
              <a:defRPr sz="3200" b="1">
                <a:solidFill>
                  <a:schemeClr val="tx1"/>
                </a:solidFill>
                <a:latin typeface="Times New Roman" pitchFamily="18" charset="0"/>
              </a:defRPr>
            </a:lvl3pPr>
            <a:lvl4pPr marL="1600200" indent="-228600" eaLnBrk="0" hangingPunct="0">
              <a:tabLst>
                <a:tab pos="171450" algn="l"/>
              </a:tabLst>
              <a:defRPr sz="3200" b="1">
                <a:solidFill>
                  <a:schemeClr val="tx1"/>
                </a:solidFill>
                <a:latin typeface="Times New Roman" pitchFamily="18" charset="0"/>
              </a:defRPr>
            </a:lvl4pPr>
            <a:lvl5pPr marL="2057400" indent="-228600" eaLnBrk="0" hangingPunct="0">
              <a:tabLst>
                <a:tab pos="171450" algn="l"/>
              </a:tabLst>
              <a:defRPr sz="3200" b="1">
                <a:solidFill>
                  <a:schemeClr val="tx1"/>
                </a:solidFill>
                <a:latin typeface="Times New Roman" pitchFamily="18" charset="0"/>
              </a:defRPr>
            </a:lvl5pPr>
            <a:lvl6pPr marL="2514600" indent="-228600" eaLnBrk="0" fontAlgn="base" hangingPunct="0">
              <a:spcBef>
                <a:spcPct val="0"/>
              </a:spcBef>
              <a:spcAft>
                <a:spcPct val="0"/>
              </a:spcAft>
              <a:tabLst>
                <a:tab pos="171450" algn="l"/>
              </a:tabLst>
              <a:defRPr sz="3200" b="1">
                <a:solidFill>
                  <a:schemeClr val="tx1"/>
                </a:solidFill>
                <a:latin typeface="Times New Roman" pitchFamily="18" charset="0"/>
              </a:defRPr>
            </a:lvl6pPr>
            <a:lvl7pPr marL="2971800" indent="-228600" eaLnBrk="0" fontAlgn="base" hangingPunct="0">
              <a:spcBef>
                <a:spcPct val="0"/>
              </a:spcBef>
              <a:spcAft>
                <a:spcPct val="0"/>
              </a:spcAft>
              <a:tabLst>
                <a:tab pos="171450" algn="l"/>
              </a:tabLst>
              <a:defRPr sz="3200" b="1">
                <a:solidFill>
                  <a:schemeClr val="tx1"/>
                </a:solidFill>
                <a:latin typeface="Times New Roman" pitchFamily="18" charset="0"/>
              </a:defRPr>
            </a:lvl7pPr>
            <a:lvl8pPr marL="3429000" indent="-228600" eaLnBrk="0" fontAlgn="base" hangingPunct="0">
              <a:spcBef>
                <a:spcPct val="0"/>
              </a:spcBef>
              <a:spcAft>
                <a:spcPct val="0"/>
              </a:spcAft>
              <a:tabLst>
                <a:tab pos="171450" algn="l"/>
              </a:tabLst>
              <a:defRPr sz="3200" b="1">
                <a:solidFill>
                  <a:schemeClr val="tx1"/>
                </a:solidFill>
                <a:latin typeface="Times New Roman" pitchFamily="18" charset="0"/>
              </a:defRPr>
            </a:lvl8pPr>
            <a:lvl9pPr marL="3886200" indent="-228600" eaLnBrk="0" fontAlgn="base" hangingPunct="0">
              <a:spcBef>
                <a:spcPct val="0"/>
              </a:spcBef>
              <a:spcAft>
                <a:spcPct val="0"/>
              </a:spcAft>
              <a:tabLst>
                <a:tab pos="171450" algn="l"/>
              </a:tabLst>
              <a:defRPr sz="3200" b="1">
                <a:solidFill>
                  <a:schemeClr val="tx1"/>
                </a:solidFill>
                <a:latin typeface="Times New Roman" pitchFamily="18" charset="0"/>
              </a:defRPr>
            </a:lvl9pPr>
          </a:lstStyle>
          <a:p>
            <a:pPr algn="just">
              <a:spcBef>
                <a:spcPct val="50000"/>
              </a:spcBef>
            </a:pPr>
            <a:r>
              <a:rPr lang="pt-BR" sz="2400">
                <a:solidFill>
                  <a:srgbClr val="990000"/>
                </a:solidFill>
                <a:latin typeface="Calibri" pitchFamily="34" charset="0"/>
                <a:ea typeface="ＭＳ Ｐゴシック" pitchFamily="34" charset="-128"/>
                <a:cs typeface="Calibri" pitchFamily="34" charset="0"/>
              </a:rPr>
              <a:t>ÉTICO</a:t>
            </a:r>
          </a:p>
        </p:txBody>
      </p:sp>
      <p:graphicFrame>
        <p:nvGraphicFramePr>
          <p:cNvPr id="3" name="Diagrama 2"/>
          <p:cNvGraphicFramePr/>
          <p:nvPr/>
        </p:nvGraphicFramePr>
        <p:xfrm>
          <a:off x="6033628" y="3717032"/>
          <a:ext cx="4104456" cy="2836144"/>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8" name="Rectangle 1038"/>
          <p:cNvSpPr>
            <a:spLocks noChangeArrowheads="1"/>
          </p:cNvSpPr>
          <p:nvPr/>
        </p:nvSpPr>
        <p:spPr bwMode="auto">
          <a:xfrm>
            <a:off x="7219430" y="6413266"/>
            <a:ext cx="3341066" cy="400110"/>
          </a:xfrm>
          <a:prstGeom prst="rect">
            <a:avLst/>
          </a:prstGeom>
          <a:noFill/>
          <a:ln>
            <a:noFill/>
          </a:ln>
          <a:extLst/>
        </p:spPr>
        <p:txBody>
          <a:bodyPr anchor="ctr">
            <a:spAutoFit/>
          </a:bodyPr>
          <a:lstStyle/>
          <a:p>
            <a:pPr algn="ctr" eaLnBrk="0" hangingPunct="0">
              <a:defRPr/>
            </a:pPr>
            <a:r>
              <a:rPr lang="pt-BR" sz="2000" dirty="0">
                <a:ln w="10541" cmpd="sng">
                  <a:solidFill>
                    <a:srgbClr val="7D7D7D">
                      <a:tint val="100000"/>
                      <a:shade val="100000"/>
                      <a:satMod val="110000"/>
                    </a:srgbClr>
                  </a:solidFill>
                  <a:prstDash val="solid"/>
                </a:ln>
                <a:gradFill>
                  <a:gsLst>
                    <a:gs pos="0">
                      <a:srgbClr val="FFFFFF">
                        <a:tint val="40000"/>
                        <a:satMod val="250000"/>
                      </a:srgbClr>
                    </a:gs>
                    <a:gs pos="9000">
                      <a:srgbClr val="FFFFFF">
                        <a:tint val="52000"/>
                        <a:satMod val="300000"/>
                      </a:srgbClr>
                    </a:gs>
                    <a:gs pos="50000">
                      <a:srgbClr val="FFFFFF">
                        <a:shade val="20000"/>
                        <a:satMod val="300000"/>
                      </a:srgbClr>
                    </a:gs>
                    <a:gs pos="79000">
                      <a:srgbClr val="FFFFFF">
                        <a:tint val="52000"/>
                        <a:satMod val="300000"/>
                      </a:srgbClr>
                    </a:gs>
                    <a:gs pos="100000">
                      <a:srgbClr val="FFFFFF">
                        <a:tint val="40000"/>
                        <a:satMod val="250000"/>
                      </a:srgbClr>
                    </a:gs>
                  </a:gsLst>
                  <a:lin ang="5400000"/>
                </a:gradFill>
                <a:latin typeface="Calibri" pitchFamily="34" charset="0"/>
                <a:cs typeface="Calibri" pitchFamily="34" charset="0"/>
              </a:rPr>
              <a:t>ABNT NBR ISO 19011:2012</a:t>
            </a:r>
          </a:p>
        </p:txBody>
      </p:sp>
      <p:sp>
        <p:nvSpPr>
          <p:cNvPr id="28680" name="Text Box 2"/>
          <p:cNvSpPr txBox="1">
            <a:spLocks noChangeArrowheads="1"/>
          </p:cNvSpPr>
          <p:nvPr/>
        </p:nvSpPr>
        <p:spPr bwMode="auto">
          <a:xfrm>
            <a:off x="1847850" y="2276475"/>
            <a:ext cx="670560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a:spAutoFit/>
          </a:bodyPr>
          <a:lstStyle>
            <a:lvl1pPr marL="361950" indent="-361950" eaLnBrk="0" hangingPunct="0">
              <a:tabLst>
                <a:tab pos="171450" algn="l"/>
              </a:tabLst>
              <a:defRPr sz="3200" b="1">
                <a:solidFill>
                  <a:schemeClr val="tx1"/>
                </a:solidFill>
                <a:latin typeface="Times New Roman" pitchFamily="18" charset="0"/>
              </a:defRPr>
            </a:lvl1pPr>
            <a:lvl2pPr marL="742950" indent="-285750" eaLnBrk="0" hangingPunct="0">
              <a:tabLst>
                <a:tab pos="171450" algn="l"/>
              </a:tabLst>
              <a:defRPr sz="3200" b="1">
                <a:solidFill>
                  <a:schemeClr val="tx1"/>
                </a:solidFill>
                <a:latin typeface="Times New Roman" pitchFamily="18" charset="0"/>
              </a:defRPr>
            </a:lvl2pPr>
            <a:lvl3pPr marL="1143000" indent="-228600" eaLnBrk="0" hangingPunct="0">
              <a:tabLst>
                <a:tab pos="171450" algn="l"/>
              </a:tabLst>
              <a:defRPr sz="3200" b="1">
                <a:solidFill>
                  <a:schemeClr val="tx1"/>
                </a:solidFill>
                <a:latin typeface="Times New Roman" pitchFamily="18" charset="0"/>
              </a:defRPr>
            </a:lvl3pPr>
            <a:lvl4pPr marL="1600200" indent="-228600" eaLnBrk="0" hangingPunct="0">
              <a:tabLst>
                <a:tab pos="171450" algn="l"/>
              </a:tabLst>
              <a:defRPr sz="3200" b="1">
                <a:solidFill>
                  <a:schemeClr val="tx1"/>
                </a:solidFill>
                <a:latin typeface="Times New Roman" pitchFamily="18" charset="0"/>
              </a:defRPr>
            </a:lvl4pPr>
            <a:lvl5pPr marL="2057400" indent="-228600" eaLnBrk="0" hangingPunct="0">
              <a:tabLst>
                <a:tab pos="171450" algn="l"/>
              </a:tabLst>
              <a:defRPr sz="3200" b="1">
                <a:solidFill>
                  <a:schemeClr val="tx1"/>
                </a:solidFill>
                <a:latin typeface="Times New Roman" pitchFamily="18" charset="0"/>
              </a:defRPr>
            </a:lvl5pPr>
            <a:lvl6pPr marL="2514600" indent="-228600" eaLnBrk="0" fontAlgn="base" hangingPunct="0">
              <a:spcBef>
                <a:spcPct val="0"/>
              </a:spcBef>
              <a:spcAft>
                <a:spcPct val="0"/>
              </a:spcAft>
              <a:tabLst>
                <a:tab pos="171450" algn="l"/>
              </a:tabLst>
              <a:defRPr sz="3200" b="1">
                <a:solidFill>
                  <a:schemeClr val="tx1"/>
                </a:solidFill>
                <a:latin typeface="Times New Roman" pitchFamily="18" charset="0"/>
              </a:defRPr>
            </a:lvl6pPr>
            <a:lvl7pPr marL="2971800" indent="-228600" eaLnBrk="0" fontAlgn="base" hangingPunct="0">
              <a:spcBef>
                <a:spcPct val="0"/>
              </a:spcBef>
              <a:spcAft>
                <a:spcPct val="0"/>
              </a:spcAft>
              <a:tabLst>
                <a:tab pos="171450" algn="l"/>
              </a:tabLst>
              <a:defRPr sz="3200" b="1">
                <a:solidFill>
                  <a:schemeClr val="tx1"/>
                </a:solidFill>
                <a:latin typeface="Times New Roman" pitchFamily="18" charset="0"/>
              </a:defRPr>
            </a:lvl7pPr>
            <a:lvl8pPr marL="3429000" indent="-228600" eaLnBrk="0" fontAlgn="base" hangingPunct="0">
              <a:spcBef>
                <a:spcPct val="0"/>
              </a:spcBef>
              <a:spcAft>
                <a:spcPct val="0"/>
              </a:spcAft>
              <a:tabLst>
                <a:tab pos="171450" algn="l"/>
              </a:tabLst>
              <a:defRPr sz="3200" b="1">
                <a:solidFill>
                  <a:schemeClr val="tx1"/>
                </a:solidFill>
                <a:latin typeface="Times New Roman" pitchFamily="18" charset="0"/>
              </a:defRPr>
            </a:lvl8pPr>
            <a:lvl9pPr marL="3886200" indent="-228600" eaLnBrk="0" fontAlgn="base" hangingPunct="0">
              <a:spcBef>
                <a:spcPct val="0"/>
              </a:spcBef>
              <a:spcAft>
                <a:spcPct val="0"/>
              </a:spcAft>
              <a:tabLst>
                <a:tab pos="171450" algn="l"/>
              </a:tabLst>
              <a:defRPr sz="3200" b="1">
                <a:solidFill>
                  <a:schemeClr val="tx1"/>
                </a:solidFill>
                <a:latin typeface="Times New Roman" pitchFamily="18" charset="0"/>
              </a:defRPr>
            </a:lvl9pPr>
          </a:lstStyle>
          <a:p>
            <a:pPr algn="just">
              <a:spcBef>
                <a:spcPct val="50000"/>
              </a:spcBef>
            </a:pPr>
            <a:r>
              <a:rPr lang="pt-BR" sz="2000">
                <a:solidFill>
                  <a:srgbClr val="002060"/>
                </a:solidFill>
                <a:latin typeface="Calibri" pitchFamily="34" charset="0"/>
                <a:ea typeface="ＭＳ Ｐゴシック" pitchFamily="34" charset="-128"/>
                <a:cs typeface="Calibri" pitchFamily="34" charset="0"/>
              </a:rPr>
              <a:t>Espera-se que o avaliador seja:</a:t>
            </a:r>
          </a:p>
        </p:txBody>
      </p:sp>
      <p:sp>
        <p:nvSpPr>
          <p:cNvPr id="28681" name="Text Box 2"/>
          <p:cNvSpPr txBox="1">
            <a:spLocks noChangeArrowheads="1"/>
          </p:cNvSpPr>
          <p:nvPr/>
        </p:nvSpPr>
        <p:spPr bwMode="auto">
          <a:xfrm>
            <a:off x="1992314" y="2924175"/>
            <a:ext cx="8135937" cy="554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a:spAutoFit/>
          </a:bodyPr>
          <a:lstStyle>
            <a:lvl1pPr eaLnBrk="0" hangingPunct="0">
              <a:tabLst>
                <a:tab pos="171450" algn="l"/>
              </a:tabLst>
              <a:defRPr sz="3200" b="1">
                <a:solidFill>
                  <a:schemeClr val="tx1"/>
                </a:solidFill>
                <a:latin typeface="Times New Roman" pitchFamily="18" charset="0"/>
              </a:defRPr>
            </a:lvl1pPr>
            <a:lvl2pPr marL="742950" indent="-285750" eaLnBrk="0" hangingPunct="0">
              <a:tabLst>
                <a:tab pos="171450" algn="l"/>
              </a:tabLst>
              <a:defRPr sz="3200" b="1">
                <a:solidFill>
                  <a:schemeClr val="tx1"/>
                </a:solidFill>
                <a:latin typeface="Times New Roman" pitchFamily="18" charset="0"/>
              </a:defRPr>
            </a:lvl2pPr>
            <a:lvl3pPr marL="1143000" indent="-228600" eaLnBrk="0" hangingPunct="0">
              <a:tabLst>
                <a:tab pos="171450" algn="l"/>
              </a:tabLst>
              <a:defRPr sz="3200" b="1">
                <a:solidFill>
                  <a:schemeClr val="tx1"/>
                </a:solidFill>
                <a:latin typeface="Times New Roman" pitchFamily="18" charset="0"/>
              </a:defRPr>
            </a:lvl3pPr>
            <a:lvl4pPr marL="1600200" indent="-228600" eaLnBrk="0" hangingPunct="0">
              <a:tabLst>
                <a:tab pos="171450" algn="l"/>
              </a:tabLst>
              <a:defRPr sz="3200" b="1">
                <a:solidFill>
                  <a:schemeClr val="tx1"/>
                </a:solidFill>
                <a:latin typeface="Times New Roman" pitchFamily="18" charset="0"/>
              </a:defRPr>
            </a:lvl4pPr>
            <a:lvl5pPr marL="2057400" indent="-228600" eaLnBrk="0" hangingPunct="0">
              <a:tabLst>
                <a:tab pos="171450" algn="l"/>
              </a:tabLst>
              <a:defRPr sz="3200" b="1">
                <a:solidFill>
                  <a:schemeClr val="tx1"/>
                </a:solidFill>
                <a:latin typeface="Times New Roman" pitchFamily="18" charset="0"/>
              </a:defRPr>
            </a:lvl5pPr>
            <a:lvl6pPr marL="2514600" indent="-228600" eaLnBrk="0" fontAlgn="base" hangingPunct="0">
              <a:spcBef>
                <a:spcPct val="0"/>
              </a:spcBef>
              <a:spcAft>
                <a:spcPct val="0"/>
              </a:spcAft>
              <a:tabLst>
                <a:tab pos="171450" algn="l"/>
              </a:tabLst>
              <a:defRPr sz="3200" b="1">
                <a:solidFill>
                  <a:schemeClr val="tx1"/>
                </a:solidFill>
                <a:latin typeface="Times New Roman" pitchFamily="18" charset="0"/>
              </a:defRPr>
            </a:lvl6pPr>
            <a:lvl7pPr marL="2971800" indent="-228600" eaLnBrk="0" fontAlgn="base" hangingPunct="0">
              <a:spcBef>
                <a:spcPct val="0"/>
              </a:spcBef>
              <a:spcAft>
                <a:spcPct val="0"/>
              </a:spcAft>
              <a:tabLst>
                <a:tab pos="171450" algn="l"/>
              </a:tabLst>
              <a:defRPr sz="3200" b="1">
                <a:solidFill>
                  <a:schemeClr val="tx1"/>
                </a:solidFill>
                <a:latin typeface="Times New Roman" pitchFamily="18" charset="0"/>
              </a:defRPr>
            </a:lvl7pPr>
            <a:lvl8pPr marL="3429000" indent="-228600" eaLnBrk="0" fontAlgn="base" hangingPunct="0">
              <a:spcBef>
                <a:spcPct val="0"/>
              </a:spcBef>
              <a:spcAft>
                <a:spcPct val="0"/>
              </a:spcAft>
              <a:tabLst>
                <a:tab pos="171450" algn="l"/>
              </a:tabLst>
              <a:defRPr sz="3200" b="1">
                <a:solidFill>
                  <a:schemeClr val="tx1"/>
                </a:solidFill>
                <a:latin typeface="Times New Roman" pitchFamily="18" charset="0"/>
              </a:defRPr>
            </a:lvl8pPr>
            <a:lvl9pPr marL="3886200" indent="-228600" eaLnBrk="0" fontAlgn="base" hangingPunct="0">
              <a:spcBef>
                <a:spcPct val="0"/>
              </a:spcBef>
              <a:spcAft>
                <a:spcPct val="0"/>
              </a:spcAft>
              <a:tabLst>
                <a:tab pos="171450" algn="l"/>
              </a:tabLst>
              <a:defRPr sz="3200" b="1">
                <a:solidFill>
                  <a:schemeClr val="tx1"/>
                </a:solidFill>
                <a:latin typeface="Times New Roman" pitchFamily="18" charset="0"/>
              </a:defRPr>
            </a:lvl9pPr>
          </a:lstStyle>
          <a:p>
            <a:pPr>
              <a:lnSpc>
                <a:spcPct val="150000"/>
              </a:lnSpc>
              <a:spcBef>
                <a:spcPct val="50000"/>
              </a:spcBef>
            </a:pPr>
            <a:r>
              <a:rPr lang="pt-BR" sz="2000">
                <a:solidFill>
                  <a:srgbClr val="002060"/>
                </a:solidFill>
                <a:latin typeface="Calibri" pitchFamily="34" charset="0"/>
                <a:ea typeface="ＭＳ Ｐゴシック" pitchFamily="34" charset="-128"/>
                <a:cs typeface="Calibri" pitchFamily="34" charset="0"/>
              </a:rPr>
              <a:t>Isto é, justo, verdadeiro, sincero, honesto e discreto.</a:t>
            </a:r>
          </a:p>
        </p:txBody>
      </p:sp>
      <p:sp>
        <p:nvSpPr>
          <p:cNvPr id="32775" name="AutoShape 4" descr="https://encrypted-tbn0.gstatic.com/images?q=tbn:ANd9GcTdfVQbBXTeaoG-hwolJnTHlPUfkCgYfwlvIWSXqSg7Yn0WUimeWA"/>
          <p:cNvSpPr>
            <a:spLocks noChangeAspect="1" noChangeArrowheads="1"/>
          </p:cNvSpPr>
          <p:nvPr/>
        </p:nvSpPr>
        <p:spPr bwMode="auto">
          <a:xfrm>
            <a:off x="6065838" y="-182563"/>
            <a:ext cx="304800" cy="3048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lgn="ctr" eaLnBrk="0" hangingPunct="0"/>
            <a:endParaRPr lang="en-US" sz="2400" u="sng">
              <a:solidFill>
                <a:srgbClr val="FFFFFF"/>
              </a:solidFill>
            </a:endParaRPr>
          </a:p>
        </p:txBody>
      </p:sp>
      <p:pic>
        <p:nvPicPr>
          <p:cNvPr id="2" name="Imagem 1"/>
          <p:cNvPicPr>
            <a:picLocks noChangeAspect="1"/>
          </p:cNvPicPr>
          <p:nvPr/>
        </p:nvPicPr>
        <p:blipFill>
          <a:blip r:embed="rId9"/>
          <a:srcRect/>
          <a:stretch>
            <a:fillRect/>
          </a:stretch>
        </p:blipFill>
        <p:spPr bwMode="auto">
          <a:xfrm>
            <a:off x="1992314" y="3813176"/>
            <a:ext cx="3671887" cy="2632075"/>
          </a:xfrm>
          <a:prstGeom prst="rect">
            <a:avLst/>
          </a:prstGeom>
          <a:noFill/>
          <a:ln>
            <a:noFill/>
          </a:ln>
          <a:effectLst>
            <a:outerShdw blurRad="292100" dist="139700" dir="2700000" algn="tl" rotWithShape="0">
              <a:srgbClr val="333333">
                <a:alpha val="64999"/>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2777" name="Retângulo de cantos arredondados 3"/>
          <p:cNvSpPr>
            <a:spLocks noChangeArrowheads="1"/>
          </p:cNvSpPr>
          <p:nvPr/>
        </p:nvSpPr>
        <p:spPr bwMode="auto">
          <a:xfrm>
            <a:off x="1847851" y="1238250"/>
            <a:ext cx="8424863" cy="706438"/>
          </a:xfrm>
          <a:prstGeom prst="roundRect">
            <a:avLst>
              <a:gd name="adj" fmla="val 16667"/>
            </a:avLst>
          </a:prstGeom>
          <a:solidFill>
            <a:srgbClr val="003366"/>
          </a:solidFill>
          <a:ln w="12700">
            <a:solidFill>
              <a:srgbClr val="FFFFCC"/>
            </a:solidFill>
            <a:round/>
            <a:headEnd type="none" w="sm" len="sm"/>
            <a:tailEnd type="none" w="sm" len="sm"/>
          </a:ln>
        </p:spPr>
        <p:txBody>
          <a:bodyPr wrap="none" anchor="ctr"/>
          <a:lstStyle/>
          <a:p>
            <a:pPr algn="ctr" eaLnBrk="0" hangingPunct="0"/>
            <a:endParaRPr lang="en-US" sz="2400" u="sng">
              <a:solidFill>
                <a:srgbClr val="FFFFFF"/>
              </a:solidFill>
            </a:endParaRPr>
          </a:p>
        </p:txBody>
      </p:sp>
      <p:sp>
        <p:nvSpPr>
          <p:cNvPr id="32778" name="CaixaDeTexto 2"/>
          <p:cNvSpPr txBox="1">
            <a:spLocks noChangeArrowheads="1"/>
          </p:cNvSpPr>
          <p:nvPr/>
        </p:nvSpPr>
        <p:spPr bwMode="auto">
          <a:xfrm>
            <a:off x="3481389" y="1330326"/>
            <a:ext cx="5159375"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3200" b="1">
                <a:solidFill>
                  <a:schemeClr val="tx1"/>
                </a:solidFill>
                <a:latin typeface="Times New Roman" pitchFamily="18" charset="0"/>
              </a:defRPr>
            </a:lvl1pPr>
            <a:lvl2pPr marL="742950" indent="-285750" eaLnBrk="0" hangingPunct="0">
              <a:defRPr sz="3200" b="1">
                <a:solidFill>
                  <a:schemeClr val="tx1"/>
                </a:solidFill>
                <a:latin typeface="Times New Roman" pitchFamily="18" charset="0"/>
              </a:defRPr>
            </a:lvl2pPr>
            <a:lvl3pPr marL="1143000" indent="-228600" eaLnBrk="0" hangingPunct="0">
              <a:defRPr sz="3200" b="1">
                <a:solidFill>
                  <a:schemeClr val="tx1"/>
                </a:solidFill>
                <a:latin typeface="Times New Roman" pitchFamily="18" charset="0"/>
              </a:defRPr>
            </a:lvl3pPr>
            <a:lvl4pPr marL="1600200" indent="-228600" eaLnBrk="0" hangingPunct="0">
              <a:defRPr sz="3200" b="1">
                <a:solidFill>
                  <a:schemeClr val="tx1"/>
                </a:solidFill>
                <a:latin typeface="Times New Roman" pitchFamily="18" charset="0"/>
              </a:defRPr>
            </a:lvl4pPr>
            <a:lvl5pPr marL="2057400" indent="-228600" eaLnBrk="0" hangingPunct="0">
              <a:defRPr sz="3200" b="1">
                <a:solidFill>
                  <a:schemeClr val="tx1"/>
                </a:solidFill>
                <a:latin typeface="Times New Roman" pitchFamily="18" charset="0"/>
              </a:defRPr>
            </a:lvl5pPr>
            <a:lvl6pPr marL="2514600" indent="-228600" eaLnBrk="0" fontAlgn="base" hangingPunct="0">
              <a:spcBef>
                <a:spcPct val="0"/>
              </a:spcBef>
              <a:spcAft>
                <a:spcPct val="0"/>
              </a:spcAft>
              <a:defRPr sz="3200" b="1">
                <a:solidFill>
                  <a:schemeClr val="tx1"/>
                </a:solidFill>
                <a:latin typeface="Times New Roman" pitchFamily="18" charset="0"/>
              </a:defRPr>
            </a:lvl6pPr>
            <a:lvl7pPr marL="2971800" indent="-228600" eaLnBrk="0" fontAlgn="base" hangingPunct="0">
              <a:spcBef>
                <a:spcPct val="0"/>
              </a:spcBef>
              <a:spcAft>
                <a:spcPct val="0"/>
              </a:spcAft>
              <a:defRPr sz="3200" b="1">
                <a:solidFill>
                  <a:schemeClr val="tx1"/>
                </a:solidFill>
                <a:latin typeface="Times New Roman" pitchFamily="18" charset="0"/>
              </a:defRPr>
            </a:lvl7pPr>
            <a:lvl8pPr marL="3429000" indent="-228600" eaLnBrk="0" fontAlgn="base" hangingPunct="0">
              <a:spcBef>
                <a:spcPct val="0"/>
              </a:spcBef>
              <a:spcAft>
                <a:spcPct val="0"/>
              </a:spcAft>
              <a:defRPr sz="3200" b="1">
                <a:solidFill>
                  <a:schemeClr val="tx1"/>
                </a:solidFill>
                <a:latin typeface="Times New Roman" pitchFamily="18" charset="0"/>
              </a:defRPr>
            </a:lvl8pPr>
            <a:lvl9pPr marL="3886200" indent="-228600" eaLnBrk="0" fontAlgn="base" hangingPunct="0">
              <a:spcBef>
                <a:spcPct val="0"/>
              </a:spcBef>
              <a:spcAft>
                <a:spcPct val="0"/>
              </a:spcAft>
              <a:defRPr sz="3200" b="1">
                <a:solidFill>
                  <a:schemeClr val="tx1"/>
                </a:solidFill>
                <a:latin typeface="Times New Roman" pitchFamily="18" charset="0"/>
              </a:defRPr>
            </a:lvl9pPr>
          </a:lstStyle>
          <a:p>
            <a:pPr algn="ctr"/>
            <a:r>
              <a:rPr lang="pt-BR" sz="2800">
                <a:solidFill>
                  <a:srgbClr val="FFFFFF"/>
                </a:solidFill>
                <a:latin typeface="Calibri" pitchFamily="34" charset="0"/>
                <a:ea typeface="ＭＳ Ｐゴシック" pitchFamily="34" charset="-128"/>
                <a:cs typeface="Calibri" pitchFamily="34" charset="0"/>
              </a:rPr>
              <a:t>ATITUDES – ATRIBUTOS PESSOAIS</a:t>
            </a:r>
          </a:p>
        </p:txBody>
      </p:sp>
      <p:pic>
        <p:nvPicPr>
          <p:cNvPr id="32779" name="Picture 2" descr="http://image.slidesharecdn.com/iso19011emportugues-130320044804-phpapp01/95/slide-1-638.jpg?cb=1363772923"/>
          <p:cNvPicPr>
            <a:picLocks noChangeAspect="1" noChangeArrowheads="1"/>
          </p:cNvPicPr>
          <p:nvPr/>
        </p:nvPicPr>
        <p:blipFill>
          <a:blip r:embed="rId10">
            <a:extLst>
              <a:ext uri="{28A0092B-C50C-407E-A947-70E740481C1C}">
                <a14:useLocalDpi xmlns:a14="http://schemas.microsoft.com/office/drawing/2010/main" val="0"/>
              </a:ext>
            </a:extLst>
          </a:blip>
          <a:srcRect t="1521"/>
          <a:stretch>
            <a:fillRect/>
          </a:stretch>
        </p:blipFill>
        <p:spPr bwMode="auto">
          <a:xfrm rot="-1121375">
            <a:off x="9129714" y="147639"/>
            <a:ext cx="1214437" cy="16906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ustDataLst>
      <p:tags r:id="rId1"/>
    </p:custDataLst>
    <p:extLst>
      <p:ext uri="{BB962C8B-B14F-4D97-AF65-F5344CB8AC3E}">
        <p14:creationId xmlns:p14="http://schemas.microsoft.com/office/powerpoint/2010/main" val="2393070447"/>
      </p:ext>
    </p:extLst>
  </p:cSld>
  <p:clrMapOvr>
    <a:masterClrMapping/>
  </p:clrMapOvr>
  <p:transition spd="slow">
    <p:pull/>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8675"/>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8680"/>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2868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675" grpId="0"/>
      <p:bldP spid="28680" grpId="0"/>
      <p:bldP spid="28681"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3794" name="Picture 12" descr="C:\Documents and Settings\abeatriz\Desktop\ATT00001.jpg"/>
          <p:cNvPicPr>
            <a:picLocks noChangeAspect="1" noChangeArrowheads="1"/>
          </p:cNvPicPr>
          <p:nvPr/>
        </p:nvPicPr>
        <p:blipFill>
          <a:blip r:embed="rId4">
            <a:extLst>
              <a:ext uri="{28A0092B-C50C-407E-A947-70E740481C1C}">
                <a14:useLocalDpi xmlns:a14="http://schemas.microsoft.com/office/drawing/2010/main" val="0"/>
              </a:ext>
            </a:extLst>
          </a:blip>
          <a:srcRect b="26180"/>
          <a:stretch>
            <a:fillRect/>
          </a:stretch>
        </p:blipFill>
        <p:spPr bwMode="auto">
          <a:xfrm>
            <a:off x="1847850" y="3644901"/>
            <a:ext cx="4343400" cy="2638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8675" name="Text Box 2"/>
          <p:cNvSpPr txBox="1">
            <a:spLocks noChangeArrowheads="1"/>
          </p:cNvSpPr>
          <p:nvPr/>
        </p:nvSpPr>
        <p:spPr bwMode="auto">
          <a:xfrm>
            <a:off x="6959600" y="2246314"/>
            <a:ext cx="3708400" cy="46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a:spAutoFit/>
          </a:bodyPr>
          <a:lstStyle>
            <a:lvl1pPr marL="361950" indent="-361950" eaLnBrk="0" hangingPunct="0">
              <a:tabLst>
                <a:tab pos="171450" algn="l"/>
              </a:tabLst>
              <a:defRPr sz="3200" b="1">
                <a:solidFill>
                  <a:schemeClr val="tx1"/>
                </a:solidFill>
                <a:latin typeface="Times New Roman" pitchFamily="18" charset="0"/>
              </a:defRPr>
            </a:lvl1pPr>
            <a:lvl2pPr marL="742950" indent="-285750" eaLnBrk="0" hangingPunct="0">
              <a:tabLst>
                <a:tab pos="171450" algn="l"/>
              </a:tabLst>
              <a:defRPr sz="3200" b="1">
                <a:solidFill>
                  <a:schemeClr val="tx1"/>
                </a:solidFill>
                <a:latin typeface="Times New Roman" pitchFamily="18" charset="0"/>
              </a:defRPr>
            </a:lvl2pPr>
            <a:lvl3pPr marL="1143000" indent="-228600" eaLnBrk="0" hangingPunct="0">
              <a:tabLst>
                <a:tab pos="171450" algn="l"/>
              </a:tabLst>
              <a:defRPr sz="3200" b="1">
                <a:solidFill>
                  <a:schemeClr val="tx1"/>
                </a:solidFill>
                <a:latin typeface="Times New Roman" pitchFamily="18" charset="0"/>
              </a:defRPr>
            </a:lvl3pPr>
            <a:lvl4pPr marL="1600200" indent="-228600" eaLnBrk="0" hangingPunct="0">
              <a:tabLst>
                <a:tab pos="171450" algn="l"/>
              </a:tabLst>
              <a:defRPr sz="3200" b="1">
                <a:solidFill>
                  <a:schemeClr val="tx1"/>
                </a:solidFill>
                <a:latin typeface="Times New Roman" pitchFamily="18" charset="0"/>
              </a:defRPr>
            </a:lvl4pPr>
            <a:lvl5pPr marL="2057400" indent="-228600" eaLnBrk="0" hangingPunct="0">
              <a:tabLst>
                <a:tab pos="171450" algn="l"/>
              </a:tabLst>
              <a:defRPr sz="3200" b="1">
                <a:solidFill>
                  <a:schemeClr val="tx1"/>
                </a:solidFill>
                <a:latin typeface="Times New Roman" pitchFamily="18" charset="0"/>
              </a:defRPr>
            </a:lvl5pPr>
            <a:lvl6pPr marL="2514600" indent="-228600" eaLnBrk="0" fontAlgn="base" hangingPunct="0">
              <a:spcBef>
                <a:spcPct val="0"/>
              </a:spcBef>
              <a:spcAft>
                <a:spcPct val="0"/>
              </a:spcAft>
              <a:tabLst>
                <a:tab pos="171450" algn="l"/>
              </a:tabLst>
              <a:defRPr sz="3200" b="1">
                <a:solidFill>
                  <a:schemeClr val="tx1"/>
                </a:solidFill>
                <a:latin typeface="Times New Roman" pitchFamily="18" charset="0"/>
              </a:defRPr>
            </a:lvl6pPr>
            <a:lvl7pPr marL="2971800" indent="-228600" eaLnBrk="0" fontAlgn="base" hangingPunct="0">
              <a:spcBef>
                <a:spcPct val="0"/>
              </a:spcBef>
              <a:spcAft>
                <a:spcPct val="0"/>
              </a:spcAft>
              <a:tabLst>
                <a:tab pos="171450" algn="l"/>
              </a:tabLst>
              <a:defRPr sz="3200" b="1">
                <a:solidFill>
                  <a:schemeClr val="tx1"/>
                </a:solidFill>
                <a:latin typeface="Times New Roman" pitchFamily="18" charset="0"/>
              </a:defRPr>
            </a:lvl7pPr>
            <a:lvl8pPr marL="3429000" indent="-228600" eaLnBrk="0" fontAlgn="base" hangingPunct="0">
              <a:spcBef>
                <a:spcPct val="0"/>
              </a:spcBef>
              <a:spcAft>
                <a:spcPct val="0"/>
              </a:spcAft>
              <a:tabLst>
                <a:tab pos="171450" algn="l"/>
              </a:tabLst>
              <a:defRPr sz="3200" b="1">
                <a:solidFill>
                  <a:schemeClr val="tx1"/>
                </a:solidFill>
                <a:latin typeface="Times New Roman" pitchFamily="18" charset="0"/>
              </a:defRPr>
            </a:lvl8pPr>
            <a:lvl9pPr marL="3886200" indent="-228600" eaLnBrk="0" fontAlgn="base" hangingPunct="0">
              <a:spcBef>
                <a:spcPct val="0"/>
              </a:spcBef>
              <a:spcAft>
                <a:spcPct val="0"/>
              </a:spcAft>
              <a:tabLst>
                <a:tab pos="171450" algn="l"/>
              </a:tabLst>
              <a:defRPr sz="3200" b="1">
                <a:solidFill>
                  <a:schemeClr val="tx1"/>
                </a:solidFill>
                <a:latin typeface="Times New Roman" pitchFamily="18" charset="0"/>
              </a:defRPr>
            </a:lvl9pPr>
          </a:lstStyle>
          <a:p>
            <a:pPr algn="just">
              <a:spcBef>
                <a:spcPct val="50000"/>
              </a:spcBef>
            </a:pPr>
            <a:r>
              <a:rPr lang="pt-BR" sz="2400">
                <a:solidFill>
                  <a:srgbClr val="990000"/>
                </a:solidFill>
                <a:latin typeface="Calibri" pitchFamily="34" charset="0"/>
                <a:ea typeface="ＭＳ Ｐゴシック" pitchFamily="34" charset="-128"/>
                <a:cs typeface="Calibri" pitchFamily="34" charset="0"/>
              </a:rPr>
              <a:t>MENTE ABERTA</a:t>
            </a:r>
          </a:p>
        </p:txBody>
      </p:sp>
      <p:graphicFrame>
        <p:nvGraphicFramePr>
          <p:cNvPr id="3" name="Diagrama 2"/>
          <p:cNvGraphicFramePr/>
          <p:nvPr/>
        </p:nvGraphicFramePr>
        <p:xfrm>
          <a:off x="6033628" y="3717032"/>
          <a:ext cx="4104456" cy="2836144"/>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sp>
        <p:nvSpPr>
          <p:cNvPr id="8" name="Rectangle 1038"/>
          <p:cNvSpPr>
            <a:spLocks noChangeArrowheads="1"/>
          </p:cNvSpPr>
          <p:nvPr/>
        </p:nvSpPr>
        <p:spPr bwMode="auto">
          <a:xfrm>
            <a:off x="7219430" y="6413266"/>
            <a:ext cx="3341066" cy="400110"/>
          </a:xfrm>
          <a:prstGeom prst="rect">
            <a:avLst/>
          </a:prstGeom>
          <a:noFill/>
          <a:ln>
            <a:noFill/>
          </a:ln>
          <a:extLst/>
        </p:spPr>
        <p:txBody>
          <a:bodyPr anchor="ctr">
            <a:spAutoFit/>
          </a:bodyPr>
          <a:lstStyle/>
          <a:p>
            <a:pPr algn="ctr" eaLnBrk="0" hangingPunct="0">
              <a:defRPr/>
            </a:pPr>
            <a:r>
              <a:rPr lang="pt-BR" sz="2000" dirty="0">
                <a:ln w="10541" cmpd="sng">
                  <a:solidFill>
                    <a:srgbClr val="7D7D7D">
                      <a:tint val="100000"/>
                      <a:shade val="100000"/>
                      <a:satMod val="110000"/>
                    </a:srgbClr>
                  </a:solidFill>
                  <a:prstDash val="solid"/>
                </a:ln>
                <a:gradFill>
                  <a:gsLst>
                    <a:gs pos="0">
                      <a:srgbClr val="FFFFFF">
                        <a:tint val="40000"/>
                        <a:satMod val="250000"/>
                      </a:srgbClr>
                    </a:gs>
                    <a:gs pos="9000">
                      <a:srgbClr val="FFFFFF">
                        <a:tint val="52000"/>
                        <a:satMod val="300000"/>
                      </a:srgbClr>
                    </a:gs>
                    <a:gs pos="50000">
                      <a:srgbClr val="FFFFFF">
                        <a:shade val="20000"/>
                        <a:satMod val="300000"/>
                      </a:srgbClr>
                    </a:gs>
                    <a:gs pos="79000">
                      <a:srgbClr val="FFFFFF">
                        <a:tint val="52000"/>
                        <a:satMod val="300000"/>
                      </a:srgbClr>
                    </a:gs>
                    <a:gs pos="100000">
                      <a:srgbClr val="FFFFFF">
                        <a:tint val="40000"/>
                        <a:satMod val="250000"/>
                      </a:srgbClr>
                    </a:gs>
                  </a:gsLst>
                  <a:lin ang="5400000"/>
                </a:gradFill>
                <a:latin typeface="Calibri" pitchFamily="34" charset="0"/>
                <a:cs typeface="Calibri" pitchFamily="34" charset="0"/>
              </a:rPr>
              <a:t>ABNT NBR ISO 19011:2012</a:t>
            </a:r>
          </a:p>
        </p:txBody>
      </p:sp>
      <p:sp>
        <p:nvSpPr>
          <p:cNvPr id="28680" name="Text Box 2"/>
          <p:cNvSpPr txBox="1">
            <a:spLocks noChangeArrowheads="1"/>
          </p:cNvSpPr>
          <p:nvPr/>
        </p:nvSpPr>
        <p:spPr bwMode="auto">
          <a:xfrm>
            <a:off x="1847850" y="2276475"/>
            <a:ext cx="670560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a:spAutoFit/>
          </a:bodyPr>
          <a:lstStyle>
            <a:lvl1pPr marL="361950" indent="-361950" eaLnBrk="0" hangingPunct="0">
              <a:tabLst>
                <a:tab pos="171450" algn="l"/>
              </a:tabLst>
              <a:defRPr sz="3200" b="1">
                <a:solidFill>
                  <a:schemeClr val="tx1"/>
                </a:solidFill>
                <a:latin typeface="Times New Roman" pitchFamily="18" charset="0"/>
              </a:defRPr>
            </a:lvl1pPr>
            <a:lvl2pPr marL="742950" indent="-285750" eaLnBrk="0" hangingPunct="0">
              <a:tabLst>
                <a:tab pos="171450" algn="l"/>
              </a:tabLst>
              <a:defRPr sz="3200" b="1">
                <a:solidFill>
                  <a:schemeClr val="tx1"/>
                </a:solidFill>
                <a:latin typeface="Times New Roman" pitchFamily="18" charset="0"/>
              </a:defRPr>
            </a:lvl2pPr>
            <a:lvl3pPr marL="1143000" indent="-228600" eaLnBrk="0" hangingPunct="0">
              <a:tabLst>
                <a:tab pos="171450" algn="l"/>
              </a:tabLst>
              <a:defRPr sz="3200" b="1">
                <a:solidFill>
                  <a:schemeClr val="tx1"/>
                </a:solidFill>
                <a:latin typeface="Times New Roman" pitchFamily="18" charset="0"/>
              </a:defRPr>
            </a:lvl3pPr>
            <a:lvl4pPr marL="1600200" indent="-228600" eaLnBrk="0" hangingPunct="0">
              <a:tabLst>
                <a:tab pos="171450" algn="l"/>
              </a:tabLst>
              <a:defRPr sz="3200" b="1">
                <a:solidFill>
                  <a:schemeClr val="tx1"/>
                </a:solidFill>
                <a:latin typeface="Times New Roman" pitchFamily="18" charset="0"/>
              </a:defRPr>
            </a:lvl4pPr>
            <a:lvl5pPr marL="2057400" indent="-228600" eaLnBrk="0" hangingPunct="0">
              <a:tabLst>
                <a:tab pos="171450" algn="l"/>
              </a:tabLst>
              <a:defRPr sz="3200" b="1">
                <a:solidFill>
                  <a:schemeClr val="tx1"/>
                </a:solidFill>
                <a:latin typeface="Times New Roman" pitchFamily="18" charset="0"/>
              </a:defRPr>
            </a:lvl5pPr>
            <a:lvl6pPr marL="2514600" indent="-228600" eaLnBrk="0" fontAlgn="base" hangingPunct="0">
              <a:spcBef>
                <a:spcPct val="0"/>
              </a:spcBef>
              <a:spcAft>
                <a:spcPct val="0"/>
              </a:spcAft>
              <a:tabLst>
                <a:tab pos="171450" algn="l"/>
              </a:tabLst>
              <a:defRPr sz="3200" b="1">
                <a:solidFill>
                  <a:schemeClr val="tx1"/>
                </a:solidFill>
                <a:latin typeface="Times New Roman" pitchFamily="18" charset="0"/>
              </a:defRPr>
            </a:lvl6pPr>
            <a:lvl7pPr marL="2971800" indent="-228600" eaLnBrk="0" fontAlgn="base" hangingPunct="0">
              <a:spcBef>
                <a:spcPct val="0"/>
              </a:spcBef>
              <a:spcAft>
                <a:spcPct val="0"/>
              </a:spcAft>
              <a:tabLst>
                <a:tab pos="171450" algn="l"/>
              </a:tabLst>
              <a:defRPr sz="3200" b="1">
                <a:solidFill>
                  <a:schemeClr val="tx1"/>
                </a:solidFill>
                <a:latin typeface="Times New Roman" pitchFamily="18" charset="0"/>
              </a:defRPr>
            </a:lvl7pPr>
            <a:lvl8pPr marL="3429000" indent="-228600" eaLnBrk="0" fontAlgn="base" hangingPunct="0">
              <a:spcBef>
                <a:spcPct val="0"/>
              </a:spcBef>
              <a:spcAft>
                <a:spcPct val="0"/>
              </a:spcAft>
              <a:tabLst>
                <a:tab pos="171450" algn="l"/>
              </a:tabLst>
              <a:defRPr sz="3200" b="1">
                <a:solidFill>
                  <a:schemeClr val="tx1"/>
                </a:solidFill>
                <a:latin typeface="Times New Roman" pitchFamily="18" charset="0"/>
              </a:defRPr>
            </a:lvl8pPr>
            <a:lvl9pPr marL="3886200" indent="-228600" eaLnBrk="0" fontAlgn="base" hangingPunct="0">
              <a:spcBef>
                <a:spcPct val="0"/>
              </a:spcBef>
              <a:spcAft>
                <a:spcPct val="0"/>
              </a:spcAft>
              <a:tabLst>
                <a:tab pos="171450" algn="l"/>
              </a:tabLst>
              <a:defRPr sz="3200" b="1">
                <a:solidFill>
                  <a:schemeClr val="tx1"/>
                </a:solidFill>
                <a:latin typeface="Times New Roman" pitchFamily="18" charset="0"/>
              </a:defRPr>
            </a:lvl9pPr>
          </a:lstStyle>
          <a:p>
            <a:pPr algn="just">
              <a:spcBef>
                <a:spcPct val="50000"/>
              </a:spcBef>
            </a:pPr>
            <a:r>
              <a:rPr lang="pt-BR" sz="2000">
                <a:solidFill>
                  <a:srgbClr val="002060"/>
                </a:solidFill>
                <a:latin typeface="Calibri" pitchFamily="34" charset="0"/>
                <a:ea typeface="ＭＳ Ｐゴシック" pitchFamily="34" charset="-128"/>
                <a:cs typeface="Calibri" pitchFamily="34" charset="0"/>
              </a:rPr>
              <a:t>Espera-se que o avaliador tenha:</a:t>
            </a:r>
          </a:p>
        </p:txBody>
      </p:sp>
      <p:sp>
        <p:nvSpPr>
          <p:cNvPr id="28681" name="Text Box 2"/>
          <p:cNvSpPr txBox="1">
            <a:spLocks noChangeArrowheads="1"/>
          </p:cNvSpPr>
          <p:nvPr/>
        </p:nvSpPr>
        <p:spPr bwMode="auto">
          <a:xfrm>
            <a:off x="1847851" y="2924175"/>
            <a:ext cx="8424863" cy="554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a:spAutoFit/>
          </a:bodyPr>
          <a:lstStyle>
            <a:lvl1pPr eaLnBrk="0" hangingPunct="0">
              <a:tabLst>
                <a:tab pos="171450" algn="l"/>
              </a:tabLst>
              <a:defRPr sz="3200" b="1">
                <a:solidFill>
                  <a:schemeClr val="tx1"/>
                </a:solidFill>
                <a:latin typeface="Times New Roman" pitchFamily="18" charset="0"/>
              </a:defRPr>
            </a:lvl1pPr>
            <a:lvl2pPr marL="742950" indent="-285750" eaLnBrk="0" hangingPunct="0">
              <a:tabLst>
                <a:tab pos="171450" algn="l"/>
              </a:tabLst>
              <a:defRPr sz="3200" b="1">
                <a:solidFill>
                  <a:schemeClr val="tx1"/>
                </a:solidFill>
                <a:latin typeface="Times New Roman" pitchFamily="18" charset="0"/>
              </a:defRPr>
            </a:lvl2pPr>
            <a:lvl3pPr marL="1143000" indent="-228600" eaLnBrk="0" hangingPunct="0">
              <a:tabLst>
                <a:tab pos="171450" algn="l"/>
              </a:tabLst>
              <a:defRPr sz="3200" b="1">
                <a:solidFill>
                  <a:schemeClr val="tx1"/>
                </a:solidFill>
                <a:latin typeface="Times New Roman" pitchFamily="18" charset="0"/>
              </a:defRPr>
            </a:lvl3pPr>
            <a:lvl4pPr marL="1600200" indent="-228600" eaLnBrk="0" hangingPunct="0">
              <a:tabLst>
                <a:tab pos="171450" algn="l"/>
              </a:tabLst>
              <a:defRPr sz="3200" b="1">
                <a:solidFill>
                  <a:schemeClr val="tx1"/>
                </a:solidFill>
                <a:latin typeface="Times New Roman" pitchFamily="18" charset="0"/>
              </a:defRPr>
            </a:lvl4pPr>
            <a:lvl5pPr marL="2057400" indent="-228600" eaLnBrk="0" hangingPunct="0">
              <a:tabLst>
                <a:tab pos="171450" algn="l"/>
              </a:tabLst>
              <a:defRPr sz="3200" b="1">
                <a:solidFill>
                  <a:schemeClr val="tx1"/>
                </a:solidFill>
                <a:latin typeface="Times New Roman" pitchFamily="18" charset="0"/>
              </a:defRPr>
            </a:lvl5pPr>
            <a:lvl6pPr marL="2514600" indent="-228600" eaLnBrk="0" fontAlgn="base" hangingPunct="0">
              <a:spcBef>
                <a:spcPct val="0"/>
              </a:spcBef>
              <a:spcAft>
                <a:spcPct val="0"/>
              </a:spcAft>
              <a:tabLst>
                <a:tab pos="171450" algn="l"/>
              </a:tabLst>
              <a:defRPr sz="3200" b="1">
                <a:solidFill>
                  <a:schemeClr val="tx1"/>
                </a:solidFill>
                <a:latin typeface="Times New Roman" pitchFamily="18" charset="0"/>
              </a:defRPr>
            </a:lvl6pPr>
            <a:lvl7pPr marL="2971800" indent="-228600" eaLnBrk="0" fontAlgn="base" hangingPunct="0">
              <a:spcBef>
                <a:spcPct val="0"/>
              </a:spcBef>
              <a:spcAft>
                <a:spcPct val="0"/>
              </a:spcAft>
              <a:tabLst>
                <a:tab pos="171450" algn="l"/>
              </a:tabLst>
              <a:defRPr sz="3200" b="1">
                <a:solidFill>
                  <a:schemeClr val="tx1"/>
                </a:solidFill>
                <a:latin typeface="Times New Roman" pitchFamily="18" charset="0"/>
              </a:defRPr>
            </a:lvl7pPr>
            <a:lvl8pPr marL="3429000" indent="-228600" eaLnBrk="0" fontAlgn="base" hangingPunct="0">
              <a:spcBef>
                <a:spcPct val="0"/>
              </a:spcBef>
              <a:spcAft>
                <a:spcPct val="0"/>
              </a:spcAft>
              <a:tabLst>
                <a:tab pos="171450" algn="l"/>
              </a:tabLst>
              <a:defRPr sz="3200" b="1">
                <a:solidFill>
                  <a:schemeClr val="tx1"/>
                </a:solidFill>
                <a:latin typeface="Times New Roman" pitchFamily="18" charset="0"/>
              </a:defRPr>
            </a:lvl8pPr>
            <a:lvl9pPr marL="3886200" indent="-228600" eaLnBrk="0" fontAlgn="base" hangingPunct="0">
              <a:spcBef>
                <a:spcPct val="0"/>
              </a:spcBef>
              <a:spcAft>
                <a:spcPct val="0"/>
              </a:spcAft>
              <a:tabLst>
                <a:tab pos="171450" algn="l"/>
              </a:tabLst>
              <a:defRPr sz="3200" b="1">
                <a:solidFill>
                  <a:schemeClr val="tx1"/>
                </a:solidFill>
                <a:latin typeface="Times New Roman" pitchFamily="18" charset="0"/>
              </a:defRPr>
            </a:lvl9pPr>
          </a:lstStyle>
          <a:p>
            <a:pPr>
              <a:lnSpc>
                <a:spcPct val="150000"/>
              </a:lnSpc>
              <a:spcBef>
                <a:spcPct val="50000"/>
              </a:spcBef>
            </a:pPr>
            <a:r>
              <a:rPr lang="pt-BR" sz="2000">
                <a:solidFill>
                  <a:srgbClr val="002060"/>
                </a:solidFill>
                <a:latin typeface="Calibri" pitchFamily="34" charset="0"/>
                <a:ea typeface="ＭＳ Ｐゴシック" pitchFamily="34" charset="-128"/>
                <a:cs typeface="Calibri" pitchFamily="34" charset="0"/>
              </a:rPr>
              <a:t>Isto é, disposto a considerar ideias ou pontos de vista alternativos.</a:t>
            </a:r>
          </a:p>
        </p:txBody>
      </p:sp>
      <p:sp>
        <p:nvSpPr>
          <p:cNvPr id="33800" name="AutoShape 4" descr="https://encrypted-tbn0.gstatic.com/images?q=tbn:ANd9GcTdfVQbBXTeaoG-hwolJnTHlPUfkCgYfwlvIWSXqSg7Yn0WUimeWA"/>
          <p:cNvSpPr>
            <a:spLocks noChangeAspect="1" noChangeArrowheads="1"/>
          </p:cNvSpPr>
          <p:nvPr/>
        </p:nvSpPr>
        <p:spPr bwMode="auto">
          <a:xfrm>
            <a:off x="6065838" y="-182563"/>
            <a:ext cx="304800" cy="3048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lgn="ctr" eaLnBrk="0" hangingPunct="0"/>
            <a:endParaRPr lang="en-US" sz="2400" u="sng">
              <a:solidFill>
                <a:srgbClr val="FFFFFF"/>
              </a:solidFill>
            </a:endParaRPr>
          </a:p>
        </p:txBody>
      </p:sp>
      <p:sp>
        <p:nvSpPr>
          <p:cNvPr id="33801" name="Retângulo de cantos arredondados 3"/>
          <p:cNvSpPr>
            <a:spLocks noChangeArrowheads="1"/>
          </p:cNvSpPr>
          <p:nvPr/>
        </p:nvSpPr>
        <p:spPr bwMode="auto">
          <a:xfrm>
            <a:off x="1847851" y="1238250"/>
            <a:ext cx="8424863" cy="706438"/>
          </a:xfrm>
          <a:prstGeom prst="roundRect">
            <a:avLst>
              <a:gd name="adj" fmla="val 16667"/>
            </a:avLst>
          </a:prstGeom>
          <a:solidFill>
            <a:srgbClr val="003366"/>
          </a:solidFill>
          <a:ln w="12700">
            <a:solidFill>
              <a:srgbClr val="FFFFCC"/>
            </a:solidFill>
            <a:round/>
            <a:headEnd type="none" w="sm" len="sm"/>
            <a:tailEnd type="none" w="sm" len="sm"/>
          </a:ln>
        </p:spPr>
        <p:txBody>
          <a:bodyPr wrap="none" anchor="ctr"/>
          <a:lstStyle/>
          <a:p>
            <a:pPr algn="ctr" eaLnBrk="0" hangingPunct="0"/>
            <a:endParaRPr lang="en-US" sz="2400" u="sng">
              <a:solidFill>
                <a:srgbClr val="FFFFFF"/>
              </a:solidFill>
            </a:endParaRPr>
          </a:p>
        </p:txBody>
      </p:sp>
      <p:sp>
        <p:nvSpPr>
          <p:cNvPr id="33802" name="CaixaDeTexto 2"/>
          <p:cNvSpPr txBox="1">
            <a:spLocks noChangeArrowheads="1"/>
          </p:cNvSpPr>
          <p:nvPr/>
        </p:nvSpPr>
        <p:spPr bwMode="auto">
          <a:xfrm>
            <a:off x="3481389" y="1330326"/>
            <a:ext cx="5159375"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3200" b="1">
                <a:solidFill>
                  <a:schemeClr val="tx1"/>
                </a:solidFill>
                <a:latin typeface="Times New Roman" pitchFamily="18" charset="0"/>
              </a:defRPr>
            </a:lvl1pPr>
            <a:lvl2pPr marL="742950" indent="-285750" eaLnBrk="0" hangingPunct="0">
              <a:defRPr sz="3200" b="1">
                <a:solidFill>
                  <a:schemeClr val="tx1"/>
                </a:solidFill>
                <a:latin typeface="Times New Roman" pitchFamily="18" charset="0"/>
              </a:defRPr>
            </a:lvl2pPr>
            <a:lvl3pPr marL="1143000" indent="-228600" eaLnBrk="0" hangingPunct="0">
              <a:defRPr sz="3200" b="1">
                <a:solidFill>
                  <a:schemeClr val="tx1"/>
                </a:solidFill>
                <a:latin typeface="Times New Roman" pitchFamily="18" charset="0"/>
              </a:defRPr>
            </a:lvl3pPr>
            <a:lvl4pPr marL="1600200" indent="-228600" eaLnBrk="0" hangingPunct="0">
              <a:defRPr sz="3200" b="1">
                <a:solidFill>
                  <a:schemeClr val="tx1"/>
                </a:solidFill>
                <a:latin typeface="Times New Roman" pitchFamily="18" charset="0"/>
              </a:defRPr>
            </a:lvl4pPr>
            <a:lvl5pPr marL="2057400" indent="-228600" eaLnBrk="0" hangingPunct="0">
              <a:defRPr sz="3200" b="1">
                <a:solidFill>
                  <a:schemeClr val="tx1"/>
                </a:solidFill>
                <a:latin typeface="Times New Roman" pitchFamily="18" charset="0"/>
              </a:defRPr>
            </a:lvl5pPr>
            <a:lvl6pPr marL="2514600" indent="-228600" eaLnBrk="0" fontAlgn="base" hangingPunct="0">
              <a:spcBef>
                <a:spcPct val="0"/>
              </a:spcBef>
              <a:spcAft>
                <a:spcPct val="0"/>
              </a:spcAft>
              <a:defRPr sz="3200" b="1">
                <a:solidFill>
                  <a:schemeClr val="tx1"/>
                </a:solidFill>
                <a:latin typeface="Times New Roman" pitchFamily="18" charset="0"/>
              </a:defRPr>
            </a:lvl6pPr>
            <a:lvl7pPr marL="2971800" indent="-228600" eaLnBrk="0" fontAlgn="base" hangingPunct="0">
              <a:spcBef>
                <a:spcPct val="0"/>
              </a:spcBef>
              <a:spcAft>
                <a:spcPct val="0"/>
              </a:spcAft>
              <a:defRPr sz="3200" b="1">
                <a:solidFill>
                  <a:schemeClr val="tx1"/>
                </a:solidFill>
                <a:latin typeface="Times New Roman" pitchFamily="18" charset="0"/>
              </a:defRPr>
            </a:lvl7pPr>
            <a:lvl8pPr marL="3429000" indent="-228600" eaLnBrk="0" fontAlgn="base" hangingPunct="0">
              <a:spcBef>
                <a:spcPct val="0"/>
              </a:spcBef>
              <a:spcAft>
                <a:spcPct val="0"/>
              </a:spcAft>
              <a:defRPr sz="3200" b="1">
                <a:solidFill>
                  <a:schemeClr val="tx1"/>
                </a:solidFill>
                <a:latin typeface="Times New Roman" pitchFamily="18" charset="0"/>
              </a:defRPr>
            </a:lvl8pPr>
            <a:lvl9pPr marL="3886200" indent="-228600" eaLnBrk="0" fontAlgn="base" hangingPunct="0">
              <a:spcBef>
                <a:spcPct val="0"/>
              </a:spcBef>
              <a:spcAft>
                <a:spcPct val="0"/>
              </a:spcAft>
              <a:defRPr sz="3200" b="1">
                <a:solidFill>
                  <a:schemeClr val="tx1"/>
                </a:solidFill>
                <a:latin typeface="Times New Roman" pitchFamily="18" charset="0"/>
              </a:defRPr>
            </a:lvl9pPr>
          </a:lstStyle>
          <a:p>
            <a:pPr algn="ctr"/>
            <a:r>
              <a:rPr lang="pt-BR" sz="2800">
                <a:solidFill>
                  <a:srgbClr val="FFFFFF"/>
                </a:solidFill>
                <a:latin typeface="Calibri" pitchFamily="34" charset="0"/>
                <a:ea typeface="ＭＳ Ｐゴシック" pitchFamily="34" charset="-128"/>
                <a:cs typeface="Calibri" pitchFamily="34" charset="0"/>
              </a:rPr>
              <a:t>ATITUDES – ATRIBUTOS PESSOAIS</a:t>
            </a:r>
          </a:p>
        </p:txBody>
      </p:sp>
      <p:pic>
        <p:nvPicPr>
          <p:cNvPr id="33803" name="Picture 2" descr="http://image.slidesharecdn.com/iso19011emportugues-130320044804-phpapp01/95/slide-1-638.jpg?cb=1363772923"/>
          <p:cNvPicPr>
            <a:picLocks noChangeAspect="1" noChangeArrowheads="1"/>
          </p:cNvPicPr>
          <p:nvPr/>
        </p:nvPicPr>
        <p:blipFill>
          <a:blip r:embed="rId10">
            <a:extLst>
              <a:ext uri="{28A0092B-C50C-407E-A947-70E740481C1C}">
                <a14:useLocalDpi xmlns:a14="http://schemas.microsoft.com/office/drawing/2010/main" val="0"/>
              </a:ext>
            </a:extLst>
          </a:blip>
          <a:srcRect t="1521"/>
          <a:stretch>
            <a:fillRect/>
          </a:stretch>
        </p:blipFill>
        <p:spPr bwMode="auto">
          <a:xfrm rot="-1121375">
            <a:off x="9129714" y="147639"/>
            <a:ext cx="1214437" cy="16906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ustDataLst>
      <p:tags r:id="rId1"/>
    </p:custDataLst>
    <p:extLst>
      <p:ext uri="{BB962C8B-B14F-4D97-AF65-F5344CB8AC3E}">
        <p14:creationId xmlns:p14="http://schemas.microsoft.com/office/powerpoint/2010/main" val="175799940"/>
      </p:ext>
    </p:extLst>
  </p:cSld>
  <p:clrMapOvr>
    <a:masterClrMapping/>
  </p:clrMapOvr>
  <p:transition spd="slow">
    <p:pull/>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8675"/>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8680"/>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2868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675" grpId="0"/>
      <p:bldP spid="28680" grpId="0"/>
      <p:bldP spid="28681"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5" name="Text Box 2"/>
          <p:cNvSpPr txBox="1">
            <a:spLocks noChangeArrowheads="1"/>
          </p:cNvSpPr>
          <p:nvPr/>
        </p:nvSpPr>
        <p:spPr bwMode="auto">
          <a:xfrm>
            <a:off x="6959600" y="2246314"/>
            <a:ext cx="3708400" cy="46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a:spAutoFit/>
          </a:bodyPr>
          <a:lstStyle>
            <a:lvl1pPr marL="361950" indent="-361950" eaLnBrk="0" hangingPunct="0">
              <a:tabLst>
                <a:tab pos="171450" algn="l"/>
              </a:tabLst>
              <a:defRPr sz="3200" b="1">
                <a:solidFill>
                  <a:schemeClr val="tx1"/>
                </a:solidFill>
                <a:latin typeface="Times New Roman" pitchFamily="18" charset="0"/>
              </a:defRPr>
            </a:lvl1pPr>
            <a:lvl2pPr marL="742950" indent="-285750" eaLnBrk="0" hangingPunct="0">
              <a:tabLst>
                <a:tab pos="171450" algn="l"/>
              </a:tabLst>
              <a:defRPr sz="3200" b="1">
                <a:solidFill>
                  <a:schemeClr val="tx1"/>
                </a:solidFill>
                <a:latin typeface="Times New Roman" pitchFamily="18" charset="0"/>
              </a:defRPr>
            </a:lvl2pPr>
            <a:lvl3pPr marL="1143000" indent="-228600" eaLnBrk="0" hangingPunct="0">
              <a:tabLst>
                <a:tab pos="171450" algn="l"/>
              </a:tabLst>
              <a:defRPr sz="3200" b="1">
                <a:solidFill>
                  <a:schemeClr val="tx1"/>
                </a:solidFill>
                <a:latin typeface="Times New Roman" pitchFamily="18" charset="0"/>
              </a:defRPr>
            </a:lvl3pPr>
            <a:lvl4pPr marL="1600200" indent="-228600" eaLnBrk="0" hangingPunct="0">
              <a:tabLst>
                <a:tab pos="171450" algn="l"/>
              </a:tabLst>
              <a:defRPr sz="3200" b="1">
                <a:solidFill>
                  <a:schemeClr val="tx1"/>
                </a:solidFill>
                <a:latin typeface="Times New Roman" pitchFamily="18" charset="0"/>
              </a:defRPr>
            </a:lvl4pPr>
            <a:lvl5pPr marL="2057400" indent="-228600" eaLnBrk="0" hangingPunct="0">
              <a:tabLst>
                <a:tab pos="171450" algn="l"/>
              </a:tabLst>
              <a:defRPr sz="3200" b="1">
                <a:solidFill>
                  <a:schemeClr val="tx1"/>
                </a:solidFill>
                <a:latin typeface="Times New Roman" pitchFamily="18" charset="0"/>
              </a:defRPr>
            </a:lvl5pPr>
            <a:lvl6pPr marL="2514600" indent="-228600" eaLnBrk="0" fontAlgn="base" hangingPunct="0">
              <a:spcBef>
                <a:spcPct val="0"/>
              </a:spcBef>
              <a:spcAft>
                <a:spcPct val="0"/>
              </a:spcAft>
              <a:tabLst>
                <a:tab pos="171450" algn="l"/>
              </a:tabLst>
              <a:defRPr sz="3200" b="1">
                <a:solidFill>
                  <a:schemeClr val="tx1"/>
                </a:solidFill>
                <a:latin typeface="Times New Roman" pitchFamily="18" charset="0"/>
              </a:defRPr>
            </a:lvl6pPr>
            <a:lvl7pPr marL="2971800" indent="-228600" eaLnBrk="0" fontAlgn="base" hangingPunct="0">
              <a:spcBef>
                <a:spcPct val="0"/>
              </a:spcBef>
              <a:spcAft>
                <a:spcPct val="0"/>
              </a:spcAft>
              <a:tabLst>
                <a:tab pos="171450" algn="l"/>
              </a:tabLst>
              <a:defRPr sz="3200" b="1">
                <a:solidFill>
                  <a:schemeClr val="tx1"/>
                </a:solidFill>
                <a:latin typeface="Times New Roman" pitchFamily="18" charset="0"/>
              </a:defRPr>
            </a:lvl7pPr>
            <a:lvl8pPr marL="3429000" indent="-228600" eaLnBrk="0" fontAlgn="base" hangingPunct="0">
              <a:spcBef>
                <a:spcPct val="0"/>
              </a:spcBef>
              <a:spcAft>
                <a:spcPct val="0"/>
              </a:spcAft>
              <a:tabLst>
                <a:tab pos="171450" algn="l"/>
              </a:tabLst>
              <a:defRPr sz="3200" b="1">
                <a:solidFill>
                  <a:schemeClr val="tx1"/>
                </a:solidFill>
                <a:latin typeface="Times New Roman" pitchFamily="18" charset="0"/>
              </a:defRPr>
            </a:lvl8pPr>
            <a:lvl9pPr marL="3886200" indent="-228600" eaLnBrk="0" fontAlgn="base" hangingPunct="0">
              <a:spcBef>
                <a:spcPct val="0"/>
              </a:spcBef>
              <a:spcAft>
                <a:spcPct val="0"/>
              </a:spcAft>
              <a:tabLst>
                <a:tab pos="171450" algn="l"/>
              </a:tabLst>
              <a:defRPr sz="3200" b="1">
                <a:solidFill>
                  <a:schemeClr val="tx1"/>
                </a:solidFill>
                <a:latin typeface="Times New Roman" pitchFamily="18" charset="0"/>
              </a:defRPr>
            </a:lvl9pPr>
          </a:lstStyle>
          <a:p>
            <a:pPr algn="just">
              <a:spcBef>
                <a:spcPct val="50000"/>
              </a:spcBef>
            </a:pPr>
            <a:r>
              <a:rPr lang="pt-BR" sz="2400">
                <a:solidFill>
                  <a:srgbClr val="990000"/>
                </a:solidFill>
                <a:latin typeface="Calibri" pitchFamily="34" charset="0"/>
                <a:ea typeface="ＭＳ Ｐゴシック" pitchFamily="34" charset="-128"/>
                <a:cs typeface="Calibri" pitchFamily="34" charset="0"/>
              </a:rPr>
              <a:t>DIPLOMÁTICO</a:t>
            </a:r>
          </a:p>
        </p:txBody>
      </p:sp>
      <p:graphicFrame>
        <p:nvGraphicFramePr>
          <p:cNvPr id="3" name="Diagrama 2"/>
          <p:cNvGraphicFramePr/>
          <p:nvPr/>
        </p:nvGraphicFramePr>
        <p:xfrm>
          <a:off x="6033628" y="3717032"/>
          <a:ext cx="4104456" cy="2836144"/>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8" name="Rectangle 1038"/>
          <p:cNvSpPr>
            <a:spLocks noChangeArrowheads="1"/>
          </p:cNvSpPr>
          <p:nvPr/>
        </p:nvSpPr>
        <p:spPr bwMode="auto">
          <a:xfrm>
            <a:off x="7219430" y="6413266"/>
            <a:ext cx="3341066" cy="400110"/>
          </a:xfrm>
          <a:prstGeom prst="rect">
            <a:avLst/>
          </a:prstGeom>
          <a:noFill/>
          <a:ln>
            <a:noFill/>
          </a:ln>
          <a:extLst/>
        </p:spPr>
        <p:txBody>
          <a:bodyPr anchor="ctr">
            <a:spAutoFit/>
          </a:bodyPr>
          <a:lstStyle/>
          <a:p>
            <a:pPr algn="ctr" eaLnBrk="0" hangingPunct="0">
              <a:defRPr/>
            </a:pPr>
            <a:r>
              <a:rPr lang="pt-BR" sz="2000" dirty="0">
                <a:ln w="10541" cmpd="sng">
                  <a:solidFill>
                    <a:srgbClr val="7D7D7D">
                      <a:tint val="100000"/>
                      <a:shade val="100000"/>
                      <a:satMod val="110000"/>
                    </a:srgbClr>
                  </a:solidFill>
                  <a:prstDash val="solid"/>
                </a:ln>
                <a:gradFill>
                  <a:gsLst>
                    <a:gs pos="0">
                      <a:srgbClr val="FFFFFF">
                        <a:tint val="40000"/>
                        <a:satMod val="250000"/>
                      </a:srgbClr>
                    </a:gs>
                    <a:gs pos="9000">
                      <a:srgbClr val="FFFFFF">
                        <a:tint val="52000"/>
                        <a:satMod val="300000"/>
                      </a:srgbClr>
                    </a:gs>
                    <a:gs pos="50000">
                      <a:srgbClr val="FFFFFF">
                        <a:shade val="20000"/>
                        <a:satMod val="300000"/>
                      </a:srgbClr>
                    </a:gs>
                    <a:gs pos="79000">
                      <a:srgbClr val="FFFFFF">
                        <a:tint val="52000"/>
                        <a:satMod val="300000"/>
                      </a:srgbClr>
                    </a:gs>
                    <a:gs pos="100000">
                      <a:srgbClr val="FFFFFF">
                        <a:tint val="40000"/>
                        <a:satMod val="250000"/>
                      </a:srgbClr>
                    </a:gs>
                  </a:gsLst>
                  <a:lin ang="5400000"/>
                </a:gradFill>
                <a:latin typeface="Calibri" pitchFamily="34" charset="0"/>
                <a:cs typeface="Calibri" pitchFamily="34" charset="0"/>
              </a:rPr>
              <a:t>ABNT NBR ISO 19011:2012</a:t>
            </a:r>
          </a:p>
        </p:txBody>
      </p:sp>
      <p:sp>
        <p:nvSpPr>
          <p:cNvPr id="28680" name="Text Box 2"/>
          <p:cNvSpPr txBox="1">
            <a:spLocks noChangeArrowheads="1"/>
          </p:cNvSpPr>
          <p:nvPr/>
        </p:nvSpPr>
        <p:spPr bwMode="auto">
          <a:xfrm>
            <a:off x="1847850" y="2276475"/>
            <a:ext cx="670560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a:spAutoFit/>
          </a:bodyPr>
          <a:lstStyle>
            <a:lvl1pPr marL="361950" indent="-361950" eaLnBrk="0" hangingPunct="0">
              <a:tabLst>
                <a:tab pos="171450" algn="l"/>
              </a:tabLst>
              <a:defRPr sz="3200" b="1">
                <a:solidFill>
                  <a:schemeClr val="tx1"/>
                </a:solidFill>
                <a:latin typeface="Times New Roman" pitchFamily="18" charset="0"/>
              </a:defRPr>
            </a:lvl1pPr>
            <a:lvl2pPr marL="742950" indent="-285750" eaLnBrk="0" hangingPunct="0">
              <a:tabLst>
                <a:tab pos="171450" algn="l"/>
              </a:tabLst>
              <a:defRPr sz="3200" b="1">
                <a:solidFill>
                  <a:schemeClr val="tx1"/>
                </a:solidFill>
                <a:latin typeface="Times New Roman" pitchFamily="18" charset="0"/>
              </a:defRPr>
            </a:lvl2pPr>
            <a:lvl3pPr marL="1143000" indent="-228600" eaLnBrk="0" hangingPunct="0">
              <a:tabLst>
                <a:tab pos="171450" algn="l"/>
              </a:tabLst>
              <a:defRPr sz="3200" b="1">
                <a:solidFill>
                  <a:schemeClr val="tx1"/>
                </a:solidFill>
                <a:latin typeface="Times New Roman" pitchFamily="18" charset="0"/>
              </a:defRPr>
            </a:lvl3pPr>
            <a:lvl4pPr marL="1600200" indent="-228600" eaLnBrk="0" hangingPunct="0">
              <a:tabLst>
                <a:tab pos="171450" algn="l"/>
              </a:tabLst>
              <a:defRPr sz="3200" b="1">
                <a:solidFill>
                  <a:schemeClr val="tx1"/>
                </a:solidFill>
                <a:latin typeface="Times New Roman" pitchFamily="18" charset="0"/>
              </a:defRPr>
            </a:lvl4pPr>
            <a:lvl5pPr marL="2057400" indent="-228600" eaLnBrk="0" hangingPunct="0">
              <a:tabLst>
                <a:tab pos="171450" algn="l"/>
              </a:tabLst>
              <a:defRPr sz="3200" b="1">
                <a:solidFill>
                  <a:schemeClr val="tx1"/>
                </a:solidFill>
                <a:latin typeface="Times New Roman" pitchFamily="18" charset="0"/>
              </a:defRPr>
            </a:lvl5pPr>
            <a:lvl6pPr marL="2514600" indent="-228600" eaLnBrk="0" fontAlgn="base" hangingPunct="0">
              <a:spcBef>
                <a:spcPct val="0"/>
              </a:spcBef>
              <a:spcAft>
                <a:spcPct val="0"/>
              </a:spcAft>
              <a:tabLst>
                <a:tab pos="171450" algn="l"/>
              </a:tabLst>
              <a:defRPr sz="3200" b="1">
                <a:solidFill>
                  <a:schemeClr val="tx1"/>
                </a:solidFill>
                <a:latin typeface="Times New Roman" pitchFamily="18" charset="0"/>
              </a:defRPr>
            </a:lvl6pPr>
            <a:lvl7pPr marL="2971800" indent="-228600" eaLnBrk="0" fontAlgn="base" hangingPunct="0">
              <a:spcBef>
                <a:spcPct val="0"/>
              </a:spcBef>
              <a:spcAft>
                <a:spcPct val="0"/>
              </a:spcAft>
              <a:tabLst>
                <a:tab pos="171450" algn="l"/>
              </a:tabLst>
              <a:defRPr sz="3200" b="1">
                <a:solidFill>
                  <a:schemeClr val="tx1"/>
                </a:solidFill>
                <a:latin typeface="Times New Roman" pitchFamily="18" charset="0"/>
              </a:defRPr>
            </a:lvl7pPr>
            <a:lvl8pPr marL="3429000" indent="-228600" eaLnBrk="0" fontAlgn="base" hangingPunct="0">
              <a:spcBef>
                <a:spcPct val="0"/>
              </a:spcBef>
              <a:spcAft>
                <a:spcPct val="0"/>
              </a:spcAft>
              <a:tabLst>
                <a:tab pos="171450" algn="l"/>
              </a:tabLst>
              <a:defRPr sz="3200" b="1">
                <a:solidFill>
                  <a:schemeClr val="tx1"/>
                </a:solidFill>
                <a:latin typeface="Times New Roman" pitchFamily="18" charset="0"/>
              </a:defRPr>
            </a:lvl8pPr>
            <a:lvl9pPr marL="3886200" indent="-228600" eaLnBrk="0" fontAlgn="base" hangingPunct="0">
              <a:spcBef>
                <a:spcPct val="0"/>
              </a:spcBef>
              <a:spcAft>
                <a:spcPct val="0"/>
              </a:spcAft>
              <a:tabLst>
                <a:tab pos="171450" algn="l"/>
              </a:tabLst>
              <a:defRPr sz="3200" b="1">
                <a:solidFill>
                  <a:schemeClr val="tx1"/>
                </a:solidFill>
                <a:latin typeface="Times New Roman" pitchFamily="18" charset="0"/>
              </a:defRPr>
            </a:lvl9pPr>
          </a:lstStyle>
          <a:p>
            <a:pPr algn="just">
              <a:spcBef>
                <a:spcPct val="50000"/>
              </a:spcBef>
            </a:pPr>
            <a:r>
              <a:rPr lang="pt-BR" sz="2000">
                <a:solidFill>
                  <a:srgbClr val="002060"/>
                </a:solidFill>
                <a:latin typeface="Calibri" pitchFamily="34" charset="0"/>
                <a:ea typeface="ＭＳ Ｐゴシック" pitchFamily="34" charset="-128"/>
                <a:cs typeface="Calibri" pitchFamily="34" charset="0"/>
              </a:rPr>
              <a:t>Espera-se que o avaliador seja:</a:t>
            </a:r>
          </a:p>
        </p:txBody>
      </p:sp>
      <p:sp>
        <p:nvSpPr>
          <p:cNvPr id="28681" name="Text Box 2"/>
          <p:cNvSpPr txBox="1">
            <a:spLocks noChangeArrowheads="1"/>
          </p:cNvSpPr>
          <p:nvPr/>
        </p:nvSpPr>
        <p:spPr bwMode="auto">
          <a:xfrm>
            <a:off x="1847851" y="2924175"/>
            <a:ext cx="8424863"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a:spAutoFit/>
          </a:bodyPr>
          <a:lstStyle>
            <a:lvl1pPr eaLnBrk="0" hangingPunct="0">
              <a:tabLst>
                <a:tab pos="171450" algn="l"/>
              </a:tabLst>
              <a:defRPr sz="3200" b="1">
                <a:solidFill>
                  <a:schemeClr val="tx1"/>
                </a:solidFill>
                <a:latin typeface="Times New Roman" pitchFamily="18" charset="0"/>
              </a:defRPr>
            </a:lvl1pPr>
            <a:lvl2pPr marL="742950" indent="-285750" eaLnBrk="0" hangingPunct="0">
              <a:tabLst>
                <a:tab pos="171450" algn="l"/>
              </a:tabLst>
              <a:defRPr sz="3200" b="1">
                <a:solidFill>
                  <a:schemeClr val="tx1"/>
                </a:solidFill>
                <a:latin typeface="Times New Roman" pitchFamily="18" charset="0"/>
              </a:defRPr>
            </a:lvl2pPr>
            <a:lvl3pPr marL="1143000" indent="-228600" eaLnBrk="0" hangingPunct="0">
              <a:tabLst>
                <a:tab pos="171450" algn="l"/>
              </a:tabLst>
              <a:defRPr sz="3200" b="1">
                <a:solidFill>
                  <a:schemeClr val="tx1"/>
                </a:solidFill>
                <a:latin typeface="Times New Roman" pitchFamily="18" charset="0"/>
              </a:defRPr>
            </a:lvl3pPr>
            <a:lvl4pPr marL="1600200" indent="-228600" eaLnBrk="0" hangingPunct="0">
              <a:tabLst>
                <a:tab pos="171450" algn="l"/>
              </a:tabLst>
              <a:defRPr sz="3200" b="1">
                <a:solidFill>
                  <a:schemeClr val="tx1"/>
                </a:solidFill>
                <a:latin typeface="Times New Roman" pitchFamily="18" charset="0"/>
              </a:defRPr>
            </a:lvl4pPr>
            <a:lvl5pPr marL="2057400" indent="-228600" eaLnBrk="0" hangingPunct="0">
              <a:tabLst>
                <a:tab pos="171450" algn="l"/>
              </a:tabLst>
              <a:defRPr sz="3200" b="1">
                <a:solidFill>
                  <a:schemeClr val="tx1"/>
                </a:solidFill>
                <a:latin typeface="Times New Roman" pitchFamily="18" charset="0"/>
              </a:defRPr>
            </a:lvl5pPr>
            <a:lvl6pPr marL="2514600" indent="-228600" eaLnBrk="0" fontAlgn="base" hangingPunct="0">
              <a:spcBef>
                <a:spcPct val="0"/>
              </a:spcBef>
              <a:spcAft>
                <a:spcPct val="0"/>
              </a:spcAft>
              <a:tabLst>
                <a:tab pos="171450" algn="l"/>
              </a:tabLst>
              <a:defRPr sz="3200" b="1">
                <a:solidFill>
                  <a:schemeClr val="tx1"/>
                </a:solidFill>
                <a:latin typeface="Times New Roman" pitchFamily="18" charset="0"/>
              </a:defRPr>
            </a:lvl6pPr>
            <a:lvl7pPr marL="2971800" indent="-228600" eaLnBrk="0" fontAlgn="base" hangingPunct="0">
              <a:spcBef>
                <a:spcPct val="0"/>
              </a:spcBef>
              <a:spcAft>
                <a:spcPct val="0"/>
              </a:spcAft>
              <a:tabLst>
                <a:tab pos="171450" algn="l"/>
              </a:tabLst>
              <a:defRPr sz="3200" b="1">
                <a:solidFill>
                  <a:schemeClr val="tx1"/>
                </a:solidFill>
                <a:latin typeface="Times New Roman" pitchFamily="18" charset="0"/>
              </a:defRPr>
            </a:lvl7pPr>
            <a:lvl8pPr marL="3429000" indent="-228600" eaLnBrk="0" fontAlgn="base" hangingPunct="0">
              <a:spcBef>
                <a:spcPct val="0"/>
              </a:spcBef>
              <a:spcAft>
                <a:spcPct val="0"/>
              </a:spcAft>
              <a:tabLst>
                <a:tab pos="171450" algn="l"/>
              </a:tabLst>
              <a:defRPr sz="3200" b="1">
                <a:solidFill>
                  <a:schemeClr val="tx1"/>
                </a:solidFill>
                <a:latin typeface="Times New Roman" pitchFamily="18" charset="0"/>
              </a:defRPr>
            </a:lvl8pPr>
            <a:lvl9pPr marL="3886200" indent="-228600" eaLnBrk="0" fontAlgn="base" hangingPunct="0">
              <a:spcBef>
                <a:spcPct val="0"/>
              </a:spcBef>
              <a:spcAft>
                <a:spcPct val="0"/>
              </a:spcAft>
              <a:tabLst>
                <a:tab pos="171450" algn="l"/>
              </a:tabLst>
              <a:defRPr sz="3200" b="1">
                <a:solidFill>
                  <a:schemeClr val="tx1"/>
                </a:solidFill>
                <a:latin typeface="Times New Roman" pitchFamily="18" charset="0"/>
              </a:defRPr>
            </a:lvl9pPr>
          </a:lstStyle>
          <a:p>
            <a:pPr>
              <a:lnSpc>
                <a:spcPct val="150000"/>
              </a:lnSpc>
              <a:spcBef>
                <a:spcPct val="50000"/>
              </a:spcBef>
            </a:pPr>
            <a:r>
              <a:rPr lang="pt-BR" sz="2000">
                <a:solidFill>
                  <a:srgbClr val="002060"/>
                </a:solidFill>
                <a:latin typeface="Calibri" pitchFamily="34" charset="0"/>
                <a:ea typeface="ＭＳ Ｐゴシック" pitchFamily="34" charset="-128"/>
                <a:cs typeface="Calibri" pitchFamily="34" charset="0"/>
              </a:rPr>
              <a:t>Isto é, com tato para lidar com pessoas.</a:t>
            </a:r>
          </a:p>
        </p:txBody>
      </p:sp>
      <p:sp>
        <p:nvSpPr>
          <p:cNvPr id="34823" name="AutoShape 4" descr="https://encrypted-tbn0.gstatic.com/images?q=tbn:ANd9GcTdfVQbBXTeaoG-hwolJnTHlPUfkCgYfwlvIWSXqSg7Yn0WUimeWA"/>
          <p:cNvSpPr>
            <a:spLocks noChangeAspect="1" noChangeArrowheads="1"/>
          </p:cNvSpPr>
          <p:nvPr/>
        </p:nvSpPr>
        <p:spPr bwMode="auto">
          <a:xfrm>
            <a:off x="6065838" y="-182563"/>
            <a:ext cx="304800" cy="3048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lgn="ctr" eaLnBrk="0" hangingPunct="0"/>
            <a:endParaRPr lang="en-US" sz="2400" u="sng">
              <a:solidFill>
                <a:srgbClr val="FFFFFF"/>
              </a:solidFill>
            </a:endParaRPr>
          </a:p>
        </p:txBody>
      </p:sp>
      <p:pic>
        <p:nvPicPr>
          <p:cNvPr id="35850" name="Imagem 6" descr="diplomacia ..jpg"/>
          <p:cNvPicPr>
            <a:picLocks noChangeAspect="1"/>
          </p:cNvPicPr>
          <p:nvPr/>
        </p:nvPicPr>
        <p:blipFill>
          <a:blip r:embed="rId9"/>
          <a:srcRect/>
          <a:stretch>
            <a:fillRect/>
          </a:stretch>
        </p:blipFill>
        <p:spPr bwMode="auto">
          <a:xfrm>
            <a:off x="1863725" y="3787775"/>
            <a:ext cx="3829050" cy="2794000"/>
          </a:xfrm>
          <a:prstGeom prst="rect">
            <a:avLst/>
          </a:prstGeom>
          <a:noFill/>
          <a:ln>
            <a:noFill/>
          </a:ln>
          <a:effectLst>
            <a:outerShdw blurRad="292100" dist="139700" dir="2700000" algn="tl" rotWithShape="0">
              <a:srgbClr val="333333">
                <a:alpha val="64999"/>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4825" name="Retângulo de cantos arredondados 3"/>
          <p:cNvSpPr>
            <a:spLocks noChangeArrowheads="1"/>
          </p:cNvSpPr>
          <p:nvPr/>
        </p:nvSpPr>
        <p:spPr bwMode="auto">
          <a:xfrm>
            <a:off x="1847851" y="1238250"/>
            <a:ext cx="8424863" cy="706438"/>
          </a:xfrm>
          <a:prstGeom prst="roundRect">
            <a:avLst>
              <a:gd name="adj" fmla="val 16667"/>
            </a:avLst>
          </a:prstGeom>
          <a:solidFill>
            <a:srgbClr val="003366"/>
          </a:solidFill>
          <a:ln w="12700">
            <a:solidFill>
              <a:srgbClr val="FFFFCC"/>
            </a:solidFill>
            <a:round/>
            <a:headEnd type="none" w="sm" len="sm"/>
            <a:tailEnd type="none" w="sm" len="sm"/>
          </a:ln>
        </p:spPr>
        <p:txBody>
          <a:bodyPr wrap="none" anchor="ctr"/>
          <a:lstStyle/>
          <a:p>
            <a:pPr algn="ctr" eaLnBrk="0" hangingPunct="0"/>
            <a:endParaRPr lang="en-US" sz="2400" u="sng">
              <a:solidFill>
                <a:srgbClr val="FFFFFF"/>
              </a:solidFill>
            </a:endParaRPr>
          </a:p>
        </p:txBody>
      </p:sp>
      <p:sp>
        <p:nvSpPr>
          <p:cNvPr id="34826" name="CaixaDeTexto 2"/>
          <p:cNvSpPr txBox="1">
            <a:spLocks noChangeArrowheads="1"/>
          </p:cNvSpPr>
          <p:nvPr/>
        </p:nvSpPr>
        <p:spPr bwMode="auto">
          <a:xfrm>
            <a:off x="3481389" y="1330326"/>
            <a:ext cx="5159375"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3200" b="1">
                <a:solidFill>
                  <a:schemeClr val="tx1"/>
                </a:solidFill>
                <a:latin typeface="Times New Roman" pitchFamily="18" charset="0"/>
              </a:defRPr>
            </a:lvl1pPr>
            <a:lvl2pPr marL="742950" indent="-285750" eaLnBrk="0" hangingPunct="0">
              <a:defRPr sz="3200" b="1">
                <a:solidFill>
                  <a:schemeClr val="tx1"/>
                </a:solidFill>
                <a:latin typeface="Times New Roman" pitchFamily="18" charset="0"/>
              </a:defRPr>
            </a:lvl2pPr>
            <a:lvl3pPr marL="1143000" indent="-228600" eaLnBrk="0" hangingPunct="0">
              <a:defRPr sz="3200" b="1">
                <a:solidFill>
                  <a:schemeClr val="tx1"/>
                </a:solidFill>
                <a:latin typeface="Times New Roman" pitchFamily="18" charset="0"/>
              </a:defRPr>
            </a:lvl3pPr>
            <a:lvl4pPr marL="1600200" indent="-228600" eaLnBrk="0" hangingPunct="0">
              <a:defRPr sz="3200" b="1">
                <a:solidFill>
                  <a:schemeClr val="tx1"/>
                </a:solidFill>
                <a:latin typeface="Times New Roman" pitchFamily="18" charset="0"/>
              </a:defRPr>
            </a:lvl4pPr>
            <a:lvl5pPr marL="2057400" indent="-228600" eaLnBrk="0" hangingPunct="0">
              <a:defRPr sz="3200" b="1">
                <a:solidFill>
                  <a:schemeClr val="tx1"/>
                </a:solidFill>
                <a:latin typeface="Times New Roman" pitchFamily="18" charset="0"/>
              </a:defRPr>
            </a:lvl5pPr>
            <a:lvl6pPr marL="2514600" indent="-228600" eaLnBrk="0" fontAlgn="base" hangingPunct="0">
              <a:spcBef>
                <a:spcPct val="0"/>
              </a:spcBef>
              <a:spcAft>
                <a:spcPct val="0"/>
              </a:spcAft>
              <a:defRPr sz="3200" b="1">
                <a:solidFill>
                  <a:schemeClr val="tx1"/>
                </a:solidFill>
                <a:latin typeface="Times New Roman" pitchFamily="18" charset="0"/>
              </a:defRPr>
            </a:lvl6pPr>
            <a:lvl7pPr marL="2971800" indent="-228600" eaLnBrk="0" fontAlgn="base" hangingPunct="0">
              <a:spcBef>
                <a:spcPct val="0"/>
              </a:spcBef>
              <a:spcAft>
                <a:spcPct val="0"/>
              </a:spcAft>
              <a:defRPr sz="3200" b="1">
                <a:solidFill>
                  <a:schemeClr val="tx1"/>
                </a:solidFill>
                <a:latin typeface="Times New Roman" pitchFamily="18" charset="0"/>
              </a:defRPr>
            </a:lvl7pPr>
            <a:lvl8pPr marL="3429000" indent="-228600" eaLnBrk="0" fontAlgn="base" hangingPunct="0">
              <a:spcBef>
                <a:spcPct val="0"/>
              </a:spcBef>
              <a:spcAft>
                <a:spcPct val="0"/>
              </a:spcAft>
              <a:defRPr sz="3200" b="1">
                <a:solidFill>
                  <a:schemeClr val="tx1"/>
                </a:solidFill>
                <a:latin typeface="Times New Roman" pitchFamily="18" charset="0"/>
              </a:defRPr>
            </a:lvl8pPr>
            <a:lvl9pPr marL="3886200" indent="-228600" eaLnBrk="0" fontAlgn="base" hangingPunct="0">
              <a:spcBef>
                <a:spcPct val="0"/>
              </a:spcBef>
              <a:spcAft>
                <a:spcPct val="0"/>
              </a:spcAft>
              <a:defRPr sz="3200" b="1">
                <a:solidFill>
                  <a:schemeClr val="tx1"/>
                </a:solidFill>
                <a:latin typeface="Times New Roman" pitchFamily="18" charset="0"/>
              </a:defRPr>
            </a:lvl9pPr>
          </a:lstStyle>
          <a:p>
            <a:pPr algn="ctr"/>
            <a:r>
              <a:rPr lang="pt-BR" sz="2800">
                <a:solidFill>
                  <a:srgbClr val="FFFFFF"/>
                </a:solidFill>
                <a:latin typeface="Calibri" pitchFamily="34" charset="0"/>
                <a:ea typeface="ＭＳ Ｐゴシック" pitchFamily="34" charset="-128"/>
                <a:cs typeface="Calibri" pitchFamily="34" charset="0"/>
              </a:rPr>
              <a:t>ATITUDES – ATRIBUTOS PESSOAIS</a:t>
            </a:r>
          </a:p>
        </p:txBody>
      </p:sp>
      <p:pic>
        <p:nvPicPr>
          <p:cNvPr id="34827" name="Picture 2" descr="http://image.slidesharecdn.com/iso19011emportugues-130320044804-phpapp01/95/slide-1-638.jpg?cb=1363772923"/>
          <p:cNvPicPr>
            <a:picLocks noChangeAspect="1" noChangeArrowheads="1"/>
          </p:cNvPicPr>
          <p:nvPr/>
        </p:nvPicPr>
        <p:blipFill>
          <a:blip r:embed="rId10">
            <a:extLst>
              <a:ext uri="{28A0092B-C50C-407E-A947-70E740481C1C}">
                <a14:useLocalDpi xmlns:a14="http://schemas.microsoft.com/office/drawing/2010/main" val="0"/>
              </a:ext>
            </a:extLst>
          </a:blip>
          <a:srcRect t="1521"/>
          <a:stretch>
            <a:fillRect/>
          </a:stretch>
        </p:blipFill>
        <p:spPr bwMode="auto">
          <a:xfrm rot="-1121375">
            <a:off x="9129714" y="147639"/>
            <a:ext cx="1214437" cy="16906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ustDataLst>
      <p:tags r:id="rId1"/>
    </p:custDataLst>
    <p:extLst>
      <p:ext uri="{BB962C8B-B14F-4D97-AF65-F5344CB8AC3E}">
        <p14:creationId xmlns:p14="http://schemas.microsoft.com/office/powerpoint/2010/main" val="3935663723"/>
      </p:ext>
    </p:extLst>
  </p:cSld>
  <p:clrMapOvr>
    <a:masterClrMapping/>
  </p:clrMapOvr>
  <p:transition spd="slow">
    <p:pull/>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8675"/>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8680"/>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2868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675" grpId="0"/>
      <p:bldP spid="28680" grpId="0"/>
      <p:bldP spid="28681"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5842" name="Imagem 4" descr="116666_Papel-de-Parede-Gato-Observador_1400x1050.jpg"/>
          <p:cNvPicPr>
            <a:picLocks noChangeAspect="1"/>
          </p:cNvPicPr>
          <p:nvPr/>
        </p:nvPicPr>
        <p:blipFill>
          <a:blip r:embed="rId4" cstate="print">
            <a:extLst>
              <a:ext uri="{28A0092B-C50C-407E-A947-70E740481C1C}">
                <a14:useLocalDpi xmlns:a14="http://schemas.microsoft.com/office/drawing/2010/main" val="0"/>
              </a:ext>
            </a:extLst>
          </a:blip>
          <a:srcRect t="15625" b="15625"/>
          <a:stretch>
            <a:fillRect/>
          </a:stretch>
        </p:blipFill>
        <p:spPr bwMode="auto">
          <a:xfrm>
            <a:off x="1543050" y="3716338"/>
            <a:ext cx="5403850" cy="2786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8675" name="Text Box 2"/>
          <p:cNvSpPr txBox="1">
            <a:spLocks noChangeArrowheads="1"/>
          </p:cNvSpPr>
          <p:nvPr/>
        </p:nvSpPr>
        <p:spPr bwMode="auto">
          <a:xfrm>
            <a:off x="6959600" y="2246314"/>
            <a:ext cx="3708400" cy="46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a:spAutoFit/>
          </a:bodyPr>
          <a:lstStyle>
            <a:lvl1pPr marL="361950" indent="-361950" eaLnBrk="0" hangingPunct="0">
              <a:tabLst>
                <a:tab pos="171450" algn="l"/>
              </a:tabLst>
              <a:defRPr sz="3200" b="1">
                <a:solidFill>
                  <a:schemeClr val="tx1"/>
                </a:solidFill>
                <a:latin typeface="Times New Roman" pitchFamily="18" charset="0"/>
              </a:defRPr>
            </a:lvl1pPr>
            <a:lvl2pPr marL="742950" indent="-285750" eaLnBrk="0" hangingPunct="0">
              <a:tabLst>
                <a:tab pos="171450" algn="l"/>
              </a:tabLst>
              <a:defRPr sz="3200" b="1">
                <a:solidFill>
                  <a:schemeClr val="tx1"/>
                </a:solidFill>
                <a:latin typeface="Times New Roman" pitchFamily="18" charset="0"/>
              </a:defRPr>
            </a:lvl2pPr>
            <a:lvl3pPr marL="1143000" indent="-228600" eaLnBrk="0" hangingPunct="0">
              <a:tabLst>
                <a:tab pos="171450" algn="l"/>
              </a:tabLst>
              <a:defRPr sz="3200" b="1">
                <a:solidFill>
                  <a:schemeClr val="tx1"/>
                </a:solidFill>
                <a:latin typeface="Times New Roman" pitchFamily="18" charset="0"/>
              </a:defRPr>
            </a:lvl3pPr>
            <a:lvl4pPr marL="1600200" indent="-228600" eaLnBrk="0" hangingPunct="0">
              <a:tabLst>
                <a:tab pos="171450" algn="l"/>
              </a:tabLst>
              <a:defRPr sz="3200" b="1">
                <a:solidFill>
                  <a:schemeClr val="tx1"/>
                </a:solidFill>
                <a:latin typeface="Times New Roman" pitchFamily="18" charset="0"/>
              </a:defRPr>
            </a:lvl4pPr>
            <a:lvl5pPr marL="2057400" indent="-228600" eaLnBrk="0" hangingPunct="0">
              <a:tabLst>
                <a:tab pos="171450" algn="l"/>
              </a:tabLst>
              <a:defRPr sz="3200" b="1">
                <a:solidFill>
                  <a:schemeClr val="tx1"/>
                </a:solidFill>
                <a:latin typeface="Times New Roman" pitchFamily="18" charset="0"/>
              </a:defRPr>
            </a:lvl5pPr>
            <a:lvl6pPr marL="2514600" indent="-228600" eaLnBrk="0" fontAlgn="base" hangingPunct="0">
              <a:spcBef>
                <a:spcPct val="0"/>
              </a:spcBef>
              <a:spcAft>
                <a:spcPct val="0"/>
              </a:spcAft>
              <a:tabLst>
                <a:tab pos="171450" algn="l"/>
              </a:tabLst>
              <a:defRPr sz="3200" b="1">
                <a:solidFill>
                  <a:schemeClr val="tx1"/>
                </a:solidFill>
                <a:latin typeface="Times New Roman" pitchFamily="18" charset="0"/>
              </a:defRPr>
            </a:lvl6pPr>
            <a:lvl7pPr marL="2971800" indent="-228600" eaLnBrk="0" fontAlgn="base" hangingPunct="0">
              <a:spcBef>
                <a:spcPct val="0"/>
              </a:spcBef>
              <a:spcAft>
                <a:spcPct val="0"/>
              </a:spcAft>
              <a:tabLst>
                <a:tab pos="171450" algn="l"/>
              </a:tabLst>
              <a:defRPr sz="3200" b="1">
                <a:solidFill>
                  <a:schemeClr val="tx1"/>
                </a:solidFill>
                <a:latin typeface="Times New Roman" pitchFamily="18" charset="0"/>
              </a:defRPr>
            </a:lvl7pPr>
            <a:lvl8pPr marL="3429000" indent="-228600" eaLnBrk="0" fontAlgn="base" hangingPunct="0">
              <a:spcBef>
                <a:spcPct val="0"/>
              </a:spcBef>
              <a:spcAft>
                <a:spcPct val="0"/>
              </a:spcAft>
              <a:tabLst>
                <a:tab pos="171450" algn="l"/>
              </a:tabLst>
              <a:defRPr sz="3200" b="1">
                <a:solidFill>
                  <a:schemeClr val="tx1"/>
                </a:solidFill>
                <a:latin typeface="Times New Roman" pitchFamily="18" charset="0"/>
              </a:defRPr>
            </a:lvl8pPr>
            <a:lvl9pPr marL="3886200" indent="-228600" eaLnBrk="0" fontAlgn="base" hangingPunct="0">
              <a:spcBef>
                <a:spcPct val="0"/>
              </a:spcBef>
              <a:spcAft>
                <a:spcPct val="0"/>
              </a:spcAft>
              <a:tabLst>
                <a:tab pos="171450" algn="l"/>
              </a:tabLst>
              <a:defRPr sz="3200" b="1">
                <a:solidFill>
                  <a:schemeClr val="tx1"/>
                </a:solidFill>
                <a:latin typeface="Times New Roman" pitchFamily="18" charset="0"/>
              </a:defRPr>
            </a:lvl9pPr>
          </a:lstStyle>
          <a:p>
            <a:pPr algn="just">
              <a:spcBef>
                <a:spcPct val="50000"/>
              </a:spcBef>
            </a:pPr>
            <a:r>
              <a:rPr lang="pt-BR" sz="2400">
                <a:solidFill>
                  <a:srgbClr val="990000"/>
                </a:solidFill>
                <a:latin typeface="Calibri" pitchFamily="34" charset="0"/>
                <a:ea typeface="ＭＳ Ｐゴシック" pitchFamily="34" charset="-128"/>
                <a:cs typeface="Calibri" pitchFamily="34" charset="0"/>
              </a:rPr>
              <a:t>OBSERVADOR</a:t>
            </a:r>
          </a:p>
        </p:txBody>
      </p:sp>
      <p:graphicFrame>
        <p:nvGraphicFramePr>
          <p:cNvPr id="3" name="Diagrama 2"/>
          <p:cNvGraphicFramePr/>
          <p:nvPr/>
        </p:nvGraphicFramePr>
        <p:xfrm>
          <a:off x="6033628" y="3717032"/>
          <a:ext cx="4104456" cy="2836144"/>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sp>
        <p:nvSpPr>
          <p:cNvPr id="8" name="Rectangle 1038"/>
          <p:cNvSpPr>
            <a:spLocks noChangeArrowheads="1"/>
          </p:cNvSpPr>
          <p:nvPr/>
        </p:nvSpPr>
        <p:spPr bwMode="auto">
          <a:xfrm>
            <a:off x="7219430" y="6413266"/>
            <a:ext cx="3341066" cy="400110"/>
          </a:xfrm>
          <a:prstGeom prst="rect">
            <a:avLst/>
          </a:prstGeom>
          <a:noFill/>
          <a:ln>
            <a:noFill/>
          </a:ln>
          <a:extLst/>
        </p:spPr>
        <p:txBody>
          <a:bodyPr anchor="ctr">
            <a:spAutoFit/>
          </a:bodyPr>
          <a:lstStyle/>
          <a:p>
            <a:pPr algn="ctr" eaLnBrk="0" hangingPunct="0">
              <a:defRPr/>
            </a:pPr>
            <a:r>
              <a:rPr lang="pt-BR" sz="2000" dirty="0">
                <a:ln w="10541" cmpd="sng">
                  <a:solidFill>
                    <a:srgbClr val="7D7D7D">
                      <a:tint val="100000"/>
                      <a:shade val="100000"/>
                      <a:satMod val="110000"/>
                    </a:srgbClr>
                  </a:solidFill>
                  <a:prstDash val="solid"/>
                </a:ln>
                <a:gradFill>
                  <a:gsLst>
                    <a:gs pos="0">
                      <a:srgbClr val="FFFFFF">
                        <a:tint val="40000"/>
                        <a:satMod val="250000"/>
                      </a:srgbClr>
                    </a:gs>
                    <a:gs pos="9000">
                      <a:srgbClr val="FFFFFF">
                        <a:tint val="52000"/>
                        <a:satMod val="300000"/>
                      </a:srgbClr>
                    </a:gs>
                    <a:gs pos="50000">
                      <a:srgbClr val="FFFFFF">
                        <a:shade val="20000"/>
                        <a:satMod val="300000"/>
                      </a:srgbClr>
                    </a:gs>
                    <a:gs pos="79000">
                      <a:srgbClr val="FFFFFF">
                        <a:tint val="52000"/>
                        <a:satMod val="300000"/>
                      </a:srgbClr>
                    </a:gs>
                    <a:gs pos="100000">
                      <a:srgbClr val="FFFFFF">
                        <a:tint val="40000"/>
                        <a:satMod val="250000"/>
                      </a:srgbClr>
                    </a:gs>
                  </a:gsLst>
                  <a:lin ang="5400000"/>
                </a:gradFill>
                <a:latin typeface="Calibri" pitchFamily="34" charset="0"/>
                <a:cs typeface="Calibri" pitchFamily="34" charset="0"/>
              </a:rPr>
              <a:t>ABNT NBR ISO 19011:2012</a:t>
            </a:r>
          </a:p>
        </p:txBody>
      </p:sp>
      <p:sp>
        <p:nvSpPr>
          <p:cNvPr id="28680" name="Text Box 2"/>
          <p:cNvSpPr txBox="1">
            <a:spLocks noChangeArrowheads="1"/>
          </p:cNvSpPr>
          <p:nvPr/>
        </p:nvSpPr>
        <p:spPr bwMode="auto">
          <a:xfrm>
            <a:off x="1847850" y="2276475"/>
            <a:ext cx="670560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a:spAutoFit/>
          </a:bodyPr>
          <a:lstStyle>
            <a:lvl1pPr marL="361950" indent="-361950" eaLnBrk="0" hangingPunct="0">
              <a:tabLst>
                <a:tab pos="171450" algn="l"/>
              </a:tabLst>
              <a:defRPr sz="3200" b="1">
                <a:solidFill>
                  <a:schemeClr val="tx1"/>
                </a:solidFill>
                <a:latin typeface="Times New Roman" pitchFamily="18" charset="0"/>
              </a:defRPr>
            </a:lvl1pPr>
            <a:lvl2pPr marL="742950" indent="-285750" eaLnBrk="0" hangingPunct="0">
              <a:tabLst>
                <a:tab pos="171450" algn="l"/>
              </a:tabLst>
              <a:defRPr sz="3200" b="1">
                <a:solidFill>
                  <a:schemeClr val="tx1"/>
                </a:solidFill>
                <a:latin typeface="Times New Roman" pitchFamily="18" charset="0"/>
              </a:defRPr>
            </a:lvl2pPr>
            <a:lvl3pPr marL="1143000" indent="-228600" eaLnBrk="0" hangingPunct="0">
              <a:tabLst>
                <a:tab pos="171450" algn="l"/>
              </a:tabLst>
              <a:defRPr sz="3200" b="1">
                <a:solidFill>
                  <a:schemeClr val="tx1"/>
                </a:solidFill>
                <a:latin typeface="Times New Roman" pitchFamily="18" charset="0"/>
              </a:defRPr>
            </a:lvl3pPr>
            <a:lvl4pPr marL="1600200" indent="-228600" eaLnBrk="0" hangingPunct="0">
              <a:tabLst>
                <a:tab pos="171450" algn="l"/>
              </a:tabLst>
              <a:defRPr sz="3200" b="1">
                <a:solidFill>
                  <a:schemeClr val="tx1"/>
                </a:solidFill>
                <a:latin typeface="Times New Roman" pitchFamily="18" charset="0"/>
              </a:defRPr>
            </a:lvl4pPr>
            <a:lvl5pPr marL="2057400" indent="-228600" eaLnBrk="0" hangingPunct="0">
              <a:tabLst>
                <a:tab pos="171450" algn="l"/>
              </a:tabLst>
              <a:defRPr sz="3200" b="1">
                <a:solidFill>
                  <a:schemeClr val="tx1"/>
                </a:solidFill>
                <a:latin typeface="Times New Roman" pitchFamily="18" charset="0"/>
              </a:defRPr>
            </a:lvl5pPr>
            <a:lvl6pPr marL="2514600" indent="-228600" eaLnBrk="0" fontAlgn="base" hangingPunct="0">
              <a:spcBef>
                <a:spcPct val="0"/>
              </a:spcBef>
              <a:spcAft>
                <a:spcPct val="0"/>
              </a:spcAft>
              <a:tabLst>
                <a:tab pos="171450" algn="l"/>
              </a:tabLst>
              <a:defRPr sz="3200" b="1">
                <a:solidFill>
                  <a:schemeClr val="tx1"/>
                </a:solidFill>
                <a:latin typeface="Times New Roman" pitchFamily="18" charset="0"/>
              </a:defRPr>
            </a:lvl6pPr>
            <a:lvl7pPr marL="2971800" indent="-228600" eaLnBrk="0" fontAlgn="base" hangingPunct="0">
              <a:spcBef>
                <a:spcPct val="0"/>
              </a:spcBef>
              <a:spcAft>
                <a:spcPct val="0"/>
              </a:spcAft>
              <a:tabLst>
                <a:tab pos="171450" algn="l"/>
              </a:tabLst>
              <a:defRPr sz="3200" b="1">
                <a:solidFill>
                  <a:schemeClr val="tx1"/>
                </a:solidFill>
                <a:latin typeface="Times New Roman" pitchFamily="18" charset="0"/>
              </a:defRPr>
            </a:lvl7pPr>
            <a:lvl8pPr marL="3429000" indent="-228600" eaLnBrk="0" fontAlgn="base" hangingPunct="0">
              <a:spcBef>
                <a:spcPct val="0"/>
              </a:spcBef>
              <a:spcAft>
                <a:spcPct val="0"/>
              </a:spcAft>
              <a:tabLst>
                <a:tab pos="171450" algn="l"/>
              </a:tabLst>
              <a:defRPr sz="3200" b="1">
                <a:solidFill>
                  <a:schemeClr val="tx1"/>
                </a:solidFill>
                <a:latin typeface="Times New Roman" pitchFamily="18" charset="0"/>
              </a:defRPr>
            </a:lvl8pPr>
            <a:lvl9pPr marL="3886200" indent="-228600" eaLnBrk="0" fontAlgn="base" hangingPunct="0">
              <a:spcBef>
                <a:spcPct val="0"/>
              </a:spcBef>
              <a:spcAft>
                <a:spcPct val="0"/>
              </a:spcAft>
              <a:tabLst>
                <a:tab pos="171450" algn="l"/>
              </a:tabLst>
              <a:defRPr sz="3200" b="1">
                <a:solidFill>
                  <a:schemeClr val="tx1"/>
                </a:solidFill>
                <a:latin typeface="Times New Roman" pitchFamily="18" charset="0"/>
              </a:defRPr>
            </a:lvl9pPr>
          </a:lstStyle>
          <a:p>
            <a:pPr algn="just">
              <a:spcBef>
                <a:spcPct val="50000"/>
              </a:spcBef>
            </a:pPr>
            <a:r>
              <a:rPr lang="pt-BR" sz="2000">
                <a:solidFill>
                  <a:srgbClr val="002060"/>
                </a:solidFill>
                <a:latin typeface="Calibri" pitchFamily="34" charset="0"/>
                <a:ea typeface="ＭＳ Ｐゴシック" pitchFamily="34" charset="-128"/>
                <a:cs typeface="Calibri" pitchFamily="34" charset="0"/>
              </a:rPr>
              <a:t>Espera-se que o avaliador seja:</a:t>
            </a:r>
          </a:p>
        </p:txBody>
      </p:sp>
      <p:sp>
        <p:nvSpPr>
          <p:cNvPr id="28681" name="Text Box 2"/>
          <p:cNvSpPr txBox="1">
            <a:spLocks noChangeArrowheads="1"/>
          </p:cNvSpPr>
          <p:nvPr/>
        </p:nvSpPr>
        <p:spPr bwMode="auto">
          <a:xfrm>
            <a:off x="1847851" y="2924175"/>
            <a:ext cx="8424863" cy="554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a:spAutoFit/>
          </a:bodyPr>
          <a:lstStyle>
            <a:lvl1pPr eaLnBrk="0" hangingPunct="0">
              <a:tabLst>
                <a:tab pos="171450" algn="l"/>
              </a:tabLst>
              <a:defRPr sz="3200" b="1">
                <a:solidFill>
                  <a:schemeClr val="tx1"/>
                </a:solidFill>
                <a:latin typeface="Times New Roman" pitchFamily="18" charset="0"/>
              </a:defRPr>
            </a:lvl1pPr>
            <a:lvl2pPr marL="742950" indent="-285750" eaLnBrk="0" hangingPunct="0">
              <a:tabLst>
                <a:tab pos="171450" algn="l"/>
              </a:tabLst>
              <a:defRPr sz="3200" b="1">
                <a:solidFill>
                  <a:schemeClr val="tx1"/>
                </a:solidFill>
                <a:latin typeface="Times New Roman" pitchFamily="18" charset="0"/>
              </a:defRPr>
            </a:lvl2pPr>
            <a:lvl3pPr marL="1143000" indent="-228600" eaLnBrk="0" hangingPunct="0">
              <a:tabLst>
                <a:tab pos="171450" algn="l"/>
              </a:tabLst>
              <a:defRPr sz="3200" b="1">
                <a:solidFill>
                  <a:schemeClr val="tx1"/>
                </a:solidFill>
                <a:latin typeface="Times New Roman" pitchFamily="18" charset="0"/>
              </a:defRPr>
            </a:lvl3pPr>
            <a:lvl4pPr marL="1600200" indent="-228600" eaLnBrk="0" hangingPunct="0">
              <a:tabLst>
                <a:tab pos="171450" algn="l"/>
              </a:tabLst>
              <a:defRPr sz="3200" b="1">
                <a:solidFill>
                  <a:schemeClr val="tx1"/>
                </a:solidFill>
                <a:latin typeface="Times New Roman" pitchFamily="18" charset="0"/>
              </a:defRPr>
            </a:lvl4pPr>
            <a:lvl5pPr marL="2057400" indent="-228600" eaLnBrk="0" hangingPunct="0">
              <a:tabLst>
                <a:tab pos="171450" algn="l"/>
              </a:tabLst>
              <a:defRPr sz="3200" b="1">
                <a:solidFill>
                  <a:schemeClr val="tx1"/>
                </a:solidFill>
                <a:latin typeface="Times New Roman" pitchFamily="18" charset="0"/>
              </a:defRPr>
            </a:lvl5pPr>
            <a:lvl6pPr marL="2514600" indent="-228600" eaLnBrk="0" fontAlgn="base" hangingPunct="0">
              <a:spcBef>
                <a:spcPct val="0"/>
              </a:spcBef>
              <a:spcAft>
                <a:spcPct val="0"/>
              </a:spcAft>
              <a:tabLst>
                <a:tab pos="171450" algn="l"/>
              </a:tabLst>
              <a:defRPr sz="3200" b="1">
                <a:solidFill>
                  <a:schemeClr val="tx1"/>
                </a:solidFill>
                <a:latin typeface="Times New Roman" pitchFamily="18" charset="0"/>
              </a:defRPr>
            </a:lvl6pPr>
            <a:lvl7pPr marL="2971800" indent="-228600" eaLnBrk="0" fontAlgn="base" hangingPunct="0">
              <a:spcBef>
                <a:spcPct val="0"/>
              </a:spcBef>
              <a:spcAft>
                <a:spcPct val="0"/>
              </a:spcAft>
              <a:tabLst>
                <a:tab pos="171450" algn="l"/>
              </a:tabLst>
              <a:defRPr sz="3200" b="1">
                <a:solidFill>
                  <a:schemeClr val="tx1"/>
                </a:solidFill>
                <a:latin typeface="Times New Roman" pitchFamily="18" charset="0"/>
              </a:defRPr>
            </a:lvl7pPr>
            <a:lvl8pPr marL="3429000" indent="-228600" eaLnBrk="0" fontAlgn="base" hangingPunct="0">
              <a:spcBef>
                <a:spcPct val="0"/>
              </a:spcBef>
              <a:spcAft>
                <a:spcPct val="0"/>
              </a:spcAft>
              <a:tabLst>
                <a:tab pos="171450" algn="l"/>
              </a:tabLst>
              <a:defRPr sz="3200" b="1">
                <a:solidFill>
                  <a:schemeClr val="tx1"/>
                </a:solidFill>
                <a:latin typeface="Times New Roman" pitchFamily="18" charset="0"/>
              </a:defRPr>
            </a:lvl8pPr>
            <a:lvl9pPr marL="3886200" indent="-228600" eaLnBrk="0" fontAlgn="base" hangingPunct="0">
              <a:spcBef>
                <a:spcPct val="0"/>
              </a:spcBef>
              <a:spcAft>
                <a:spcPct val="0"/>
              </a:spcAft>
              <a:tabLst>
                <a:tab pos="171450" algn="l"/>
              </a:tabLst>
              <a:defRPr sz="3200" b="1">
                <a:solidFill>
                  <a:schemeClr val="tx1"/>
                </a:solidFill>
                <a:latin typeface="Times New Roman" pitchFamily="18" charset="0"/>
              </a:defRPr>
            </a:lvl9pPr>
          </a:lstStyle>
          <a:p>
            <a:pPr>
              <a:lnSpc>
                <a:spcPct val="150000"/>
              </a:lnSpc>
              <a:spcBef>
                <a:spcPct val="50000"/>
              </a:spcBef>
            </a:pPr>
            <a:r>
              <a:rPr lang="pt-BR" sz="2000">
                <a:solidFill>
                  <a:srgbClr val="002060"/>
                </a:solidFill>
                <a:latin typeface="Calibri" pitchFamily="34" charset="0"/>
                <a:ea typeface="ＭＳ Ｐゴシック" pitchFamily="34" charset="-128"/>
                <a:cs typeface="Calibri" pitchFamily="34" charset="0"/>
              </a:rPr>
              <a:t>Isto é, ativamente atento à circunvizinhança e às atividades físicas.</a:t>
            </a:r>
          </a:p>
        </p:txBody>
      </p:sp>
      <p:sp>
        <p:nvSpPr>
          <p:cNvPr id="35848" name="AutoShape 4" descr="https://encrypted-tbn0.gstatic.com/images?q=tbn:ANd9GcTdfVQbBXTeaoG-hwolJnTHlPUfkCgYfwlvIWSXqSg7Yn0WUimeWA"/>
          <p:cNvSpPr>
            <a:spLocks noChangeAspect="1" noChangeArrowheads="1"/>
          </p:cNvSpPr>
          <p:nvPr/>
        </p:nvSpPr>
        <p:spPr bwMode="auto">
          <a:xfrm>
            <a:off x="6065838" y="-182563"/>
            <a:ext cx="304800" cy="3048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lgn="ctr" eaLnBrk="0" hangingPunct="0"/>
            <a:endParaRPr lang="en-US" sz="2400" u="sng">
              <a:solidFill>
                <a:srgbClr val="FFFFFF"/>
              </a:solidFill>
            </a:endParaRPr>
          </a:p>
        </p:txBody>
      </p:sp>
      <p:sp>
        <p:nvSpPr>
          <p:cNvPr id="35849" name="Retângulo de cantos arredondados 3"/>
          <p:cNvSpPr>
            <a:spLocks noChangeArrowheads="1"/>
          </p:cNvSpPr>
          <p:nvPr/>
        </p:nvSpPr>
        <p:spPr bwMode="auto">
          <a:xfrm>
            <a:off x="1847851" y="1238250"/>
            <a:ext cx="8424863" cy="706438"/>
          </a:xfrm>
          <a:prstGeom prst="roundRect">
            <a:avLst>
              <a:gd name="adj" fmla="val 16667"/>
            </a:avLst>
          </a:prstGeom>
          <a:solidFill>
            <a:srgbClr val="003366"/>
          </a:solidFill>
          <a:ln w="12700">
            <a:solidFill>
              <a:srgbClr val="FFFFCC"/>
            </a:solidFill>
            <a:round/>
            <a:headEnd type="none" w="sm" len="sm"/>
            <a:tailEnd type="none" w="sm" len="sm"/>
          </a:ln>
        </p:spPr>
        <p:txBody>
          <a:bodyPr wrap="none" anchor="ctr"/>
          <a:lstStyle/>
          <a:p>
            <a:pPr algn="ctr" eaLnBrk="0" hangingPunct="0"/>
            <a:endParaRPr lang="en-US" sz="2400" u="sng">
              <a:solidFill>
                <a:srgbClr val="FFFFFF"/>
              </a:solidFill>
            </a:endParaRPr>
          </a:p>
        </p:txBody>
      </p:sp>
      <p:sp>
        <p:nvSpPr>
          <p:cNvPr id="35850" name="CaixaDeTexto 2"/>
          <p:cNvSpPr txBox="1">
            <a:spLocks noChangeArrowheads="1"/>
          </p:cNvSpPr>
          <p:nvPr/>
        </p:nvSpPr>
        <p:spPr bwMode="auto">
          <a:xfrm>
            <a:off x="3481389" y="1330326"/>
            <a:ext cx="5159375"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3200" b="1">
                <a:solidFill>
                  <a:schemeClr val="tx1"/>
                </a:solidFill>
                <a:latin typeface="Times New Roman" pitchFamily="18" charset="0"/>
              </a:defRPr>
            </a:lvl1pPr>
            <a:lvl2pPr marL="742950" indent="-285750" eaLnBrk="0" hangingPunct="0">
              <a:defRPr sz="3200" b="1">
                <a:solidFill>
                  <a:schemeClr val="tx1"/>
                </a:solidFill>
                <a:latin typeface="Times New Roman" pitchFamily="18" charset="0"/>
              </a:defRPr>
            </a:lvl2pPr>
            <a:lvl3pPr marL="1143000" indent="-228600" eaLnBrk="0" hangingPunct="0">
              <a:defRPr sz="3200" b="1">
                <a:solidFill>
                  <a:schemeClr val="tx1"/>
                </a:solidFill>
                <a:latin typeface="Times New Roman" pitchFamily="18" charset="0"/>
              </a:defRPr>
            </a:lvl3pPr>
            <a:lvl4pPr marL="1600200" indent="-228600" eaLnBrk="0" hangingPunct="0">
              <a:defRPr sz="3200" b="1">
                <a:solidFill>
                  <a:schemeClr val="tx1"/>
                </a:solidFill>
                <a:latin typeface="Times New Roman" pitchFamily="18" charset="0"/>
              </a:defRPr>
            </a:lvl4pPr>
            <a:lvl5pPr marL="2057400" indent="-228600" eaLnBrk="0" hangingPunct="0">
              <a:defRPr sz="3200" b="1">
                <a:solidFill>
                  <a:schemeClr val="tx1"/>
                </a:solidFill>
                <a:latin typeface="Times New Roman" pitchFamily="18" charset="0"/>
              </a:defRPr>
            </a:lvl5pPr>
            <a:lvl6pPr marL="2514600" indent="-228600" eaLnBrk="0" fontAlgn="base" hangingPunct="0">
              <a:spcBef>
                <a:spcPct val="0"/>
              </a:spcBef>
              <a:spcAft>
                <a:spcPct val="0"/>
              </a:spcAft>
              <a:defRPr sz="3200" b="1">
                <a:solidFill>
                  <a:schemeClr val="tx1"/>
                </a:solidFill>
                <a:latin typeface="Times New Roman" pitchFamily="18" charset="0"/>
              </a:defRPr>
            </a:lvl6pPr>
            <a:lvl7pPr marL="2971800" indent="-228600" eaLnBrk="0" fontAlgn="base" hangingPunct="0">
              <a:spcBef>
                <a:spcPct val="0"/>
              </a:spcBef>
              <a:spcAft>
                <a:spcPct val="0"/>
              </a:spcAft>
              <a:defRPr sz="3200" b="1">
                <a:solidFill>
                  <a:schemeClr val="tx1"/>
                </a:solidFill>
                <a:latin typeface="Times New Roman" pitchFamily="18" charset="0"/>
              </a:defRPr>
            </a:lvl7pPr>
            <a:lvl8pPr marL="3429000" indent="-228600" eaLnBrk="0" fontAlgn="base" hangingPunct="0">
              <a:spcBef>
                <a:spcPct val="0"/>
              </a:spcBef>
              <a:spcAft>
                <a:spcPct val="0"/>
              </a:spcAft>
              <a:defRPr sz="3200" b="1">
                <a:solidFill>
                  <a:schemeClr val="tx1"/>
                </a:solidFill>
                <a:latin typeface="Times New Roman" pitchFamily="18" charset="0"/>
              </a:defRPr>
            </a:lvl8pPr>
            <a:lvl9pPr marL="3886200" indent="-228600" eaLnBrk="0" fontAlgn="base" hangingPunct="0">
              <a:spcBef>
                <a:spcPct val="0"/>
              </a:spcBef>
              <a:spcAft>
                <a:spcPct val="0"/>
              </a:spcAft>
              <a:defRPr sz="3200" b="1">
                <a:solidFill>
                  <a:schemeClr val="tx1"/>
                </a:solidFill>
                <a:latin typeface="Times New Roman" pitchFamily="18" charset="0"/>
              </a:defRPr>
            </a:lvl9pPr>
          </a:lstStyle>
          <a:p>
            <a:pPr algn="ctr"/>
            <a:r>
              <a:rPr lang="pt-BR" sz="2800">
                <a:solidFill>
                  <a:srgbClr val="FFFFFF"/>
                </a:solidFill>
                <a:latin typeface="Calibri" pitchFamily="34" charset="0"/>
                <a:ea typeface="ＭＳ Ｐゴシック" pitchFamily="34" charset="-128"/>
                <a:cs typeface="Calibri" pitchFamily="34" charset="0"/>
              </a:rPr>
              <a:t>ATITUDES – ATRIBUTOS PESSOAIS</a:t>
            </a:r>
          </a:p>
        </p:txBody>
      </p:sp>
      <p:pic>
        <p:nvPicPr>
          <p:cNvPr id="35851" name="Picture 2" descr="http://image.slidesharecdn.com/iso19011emportugues-130320044804-phpapp01/95/slide-1-638.jpg?cb=1363772923"/>
          <p:cNvPicPr>
            <a:picLocks noChangeAspect="1" noChangeArrowheads="1"/>
          </p:cNvPicPr>
          <p:nvPr/>
        </p:nvPicPr>
        <p:blipFill>
          <a:blip r:embed="rId10">
            <a:extLst>
              <a:ext uri="{28A0092B-C50C-407E-A947-70E740481C1C}">
                <a14:useLocalDpi xmlns:a14="http://schemas.microsoft.com/office/drawing/2010/main" val="0"/>
              </a:ext>
            </a:extLst>
          </a:blip>
          <a:srcRect t="1521"/>
          <a:stretch>
            <a:fillRect/>
          </a:stretch>
        </p:blipFill>
        <p:spPr bwMode="auto">
          <a:xfrm rot="-1121375">
            <a:off x="9129714" y="147639"/>
            <a:ext cx="1214437" cy="16906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ustDataLst>
      <p:tags r:id="rId1"/>
    </p:custDataLst>
    <p:extLst>
      <p:ext uri="{BB962C8B-B14F-4D97-AF65-F5344CB8AC3E}">
        <p14:creationId xmlns:p14="http://schemas.microsoft.com/office/powerpoint/2010/main" val="3031484368"/>
      </p:ext>
    </p:extLst>
  </p:cSld>
  <p:clrMapOvr>
    <a:masterClrMapping/>
  </p:clrMapOvr>
  <p:transition spd="slow">
    <p:pull/>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8675"/>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8680"/>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2868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675" grpId="0"/>
      <p:bldP spid="28680" grpId="0"/>
      <p:bldP spid="28681"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5" name="Text Box 2"/>
          <p:cNvSpPr txBox="1">
            <a:spLocks noChangeArrowheads="1"/>
          </p:cNvSpPr>
          <p:nvPr/>
        </p:nvSpPr>
        <p:spPr bwMode="auto">
          <a:xfrm>
            <a:off x="6959600" y="2246314"/>
            <a:ext cx="3708400" cy="46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a:spAutoFit/>
          </a:bodyPr>
          <a:lstStyle>
            <a:lvl1pPr marL="361950" indent="-361950" eaLnBrk="0" hangingPunct="0">
              <a:tabLst>
                <a:tab pos="171450" algn="l"/>
              </a:tabLst>
              <a:defRPr sz="3200" b="1">
                <a:solidFill>
                  <a:schemeClr val="tx1"/>
                </a:solidFill>
                <a:latin typeface="Times New Roman" pitchFamily="18" charset="0"/>
              </a:defRPr>
            </a:lvl1pPr>
            <a:lvl2pPr marL="742950" indent="-285750" eaLnBrk="0" hangingPunct="0">
              <a:tabLst>
                <a:tab pos="171450" algn="l"/>
              </a:tabLst>
              <a:defRPr sz="3200" b="1">
                <a:solidFill>
                  <a:schemeClr val="tx1"/>
                </a:solidFill>
                <a:latin typeface="Times New Roman" pitchFamily="18" charset="0"/>
              </a:defRPr>
            </a:lvl2pPr>
            <a:lvl3pPr marL="1143000" indent="-228600" eaLnBrk="0" hangingPunct="0">
              <a:tabLst>
                <a:tab pos="171450" algn="l"/>
              </a:tabLst>
              <a:defRPr sz="3200" b="1">
                <a:solidFill>
                  <a:schemeClr val="tx1"/>
                </a:solidFill>
                <a:latin typeface="Times New Roman" pitchFamily="18" charset="0"/>
              </a:defRPr>
            </a:lvl3pPr>
            <a:lvl4pPr marL="1600200" indent="-228600" eaLnBrk="0" hangingPunct="0">
              <a:tabLst>
                <a:tab pos="171450" algn="l"/>
              </a:tabLst>
              <a:defRPr sz="3200" b="1">
                <a:solidFill>
                  <a:schemeClr val="tx1"/>
                </a:solidFill>
                <a:latin typeface="Times New Roman" pitchFamily="18" charset="0"/>
              </a:defRPr>
            </a:lvl4pPr>
            <a:lvl5pPr marL="2057400" indent="-228600" eaLnBrk="0" hangingPunct="0">
              <a:tabLst>
                <a:tab pos="171450" algn="l"/>
              </a:tabLst>
              <a:defRPr sz="3200" b="1">
                <a:solidFill>
                  <a:schemeClr val="tx1"/>
                </a:solidFill>
                <a:latin typeface="Times New Roman" pitchFamily="18" charset="0"/>
              </a:defRPr>
            </a:lvl5pPr>
            <a:lvl6pPr marL="2514600" indent="-228600" eaLnBrk="0" fontAlgn="base" hangingPunct="0">
              <a:spcBef>
                <a:spcPct val="0"/>
              </a:spcBef>
              <a:spcAft>
                <a:spcPct val="0"/>
              </a:spcAft>
              <a:tabLst>
                <a:tab pos="171450" algn="l"/>
              </a:tabLst>
              <a:defRPr sz="3200" b="1">
                <a:solidFill>
                  <a:schemeClr val="tx1"/>
                </a:solidFill>
                <a:latin typeface="Times New Roman" pitchFamily="18" charset="0"/>
              </a:defRPr>
            </a:lvl6pPr>
            <a:lvl7pPr marL="2971800" indent="-228600" eaLnBrk="0" fontAlgn="base" hangingPunct="0">
              <a:spcBef>
                <a:spcPct val="0"/>
              </a:spcBef>
              <a:spcAft>
                <a:spcPct val="0"/>
              </a:spcAft>
              <a:tabLst>
                <a:tab pos="171450" algn="l"/>
              </a:tabLst>
              <a:defRPr sz="3200" b="1">
                <a:solidFill>
                  <a:schemeClr val="tx1"/>
                </a:solidFill>
                <a:latin typeface="Times New Roman" pitchFamily="18" charset="0"/>
              </a:defRPr>
            </a:lvl7pPr>
            <a:lvl8pPr marL="3429000" indent="-228600" eaLnBrk="0" fontAlgn="base" hangingPunct="0">
              <a:spcBef>
                <a:spcPct val="0"/>
              </a:spcBef>
              <a:spcAft>
                <a:spcPct val="0"/>
              </a:spcAft>
              <a:tabLst>
                <a:tab pos="171450" algn="l"/>
              </a:tabLst>
              <a:defRPr sz="3200" b="1">
                <a:solidFill>
                  <a:schemeClr val="tx1"/>
                </a:solidFill>
                <a:latin typeface="Times New Roman" pitchFamily="18" charset="0"/>
              </a:defRPr>
            </a:lvl8pPr>
            <a:lvl9pPr marL="3886200" indent="-228600" eaLnBrk="0" fontAlgn="base" hangingPunct="0">
              <a:spcBef>
                <a:spcPct val="0"/>
              </a:spcBef>
              <a:spcAft>
                <a:spcPct val="0"/>
              </a:spcAft>
              <a:tabLst>
                <a:tab pos="171450" algn="l"/>
              </a:tabLst>
              <a:defRPr sz="3200" b="1">
                <a:solidFill>
                  <a:schemeClr val="tx1"/>
                </a:solidFill>
                <a:latin typeface="Times New Roman" pitchFamily="18" charset="0"/>
              </a:defRPr>
            </a:lvl9pPr>
          </a:lstStyle>
          <a:p>
            <a:pPr algn="just">
              <a:spcBef>
                <a:spcPct val="50000"/>
              </a:spcBef>
            </a:pPr>
            <a:r>
              <a:rPr lang="pt-BR" sz="2400">
                <a:solidFill>
                  <a:srgbClr val="990000"/>
                </a:solidFill>
                <a:latin typeface="Calibri" pitchFamily="34" charset="0"/>
                <a:ea typeface="ＭＳ Ｐゴシック" pitchFamily="34" charset="-128"/>
                <a:cs typeface="Calibri" pitchFamily="34" charset="0"/>
              </a:rPr>
              <a:t>PERCEPTIVO</a:t>
            </a:r>
          </a:p>
        </p:txBody>
      </p:sp>
      <p:graphicFrame>
        <p:nvGraphicFramePr>
          <p:cNvPr id="3" name="Diagrama 2"/>
          <p:cNvGraphicFramePr/>
          <p:nvPr/>
        </p:nvGraphicFramePr>
        <p:xfrm>
          <a:off x="6033628" y="3717032"/>
          <a:ext cx="4104456" cy="2836144"/>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8" name="Rectangle 1038"/>
          <p:cNvSpPr>
            <a:spLocks noChangeArrowheads="1"/>
          </p:cNvSpPr>
          <p:nvPr/>
        </p:nvSpPr>
        <p:spPr bwMode="auto">
          <a:xfrm>
            <a:off x="7219430" y="6413266"/>
            <a:ext cx="3341066" cy="400110"/>
          </a:xfrm>
          <a:prstGeom prst="rect">
            <a:avLst/>
          </a:prstGeom>
          <a:noFill/>
          <a:ln>
            <a:noFill/>
          </a:ln>
          <a:extLst/>
        </p:spPr>
        <p:txBody>
          <a:bodyPr anchor="ctr">
            <a:spAutoFit/>
          </a:bodyPr>
          <a:lstStyle/>
          <a:p>
            <a:pPr algn="ctr" eaLnBrk="0" hangingPunct="0">
              <a:defRPr/>
            </a:pPr>
            <a:r>
              <a:rPr lang="pt-BR" sz="2000" dirty="0">
                <a:ln w="10541" cmpd="sng">
                  <a:solidFill>
                    <a:srgbClr val="7D7D7D">
                      <a:tint val="100000"/>
                      <a:shade val="100000"/>
                      <a:satMod val="110000"/>
                    </a:srgbClr>
                  </a:solidFill>
                  <a:prstDash val="solid"/>
                </a:ln>
                <a:gradFill>
                  <a:gsLst>
                    <a:gs pos="0">
                      <a:srgbClr val="FFFFFF">
                        <a:tint val="40000"/>
                        <a:satMod val="250000"/>
                      </a:srgbClr>
                    </a:gs>
                    <a:gs pos="9000">
                      <a:srgbClr val="FFFFFF">
                        <a:tint val="52000"/>
                        <a:satMod val="300000"/>
                      </a:srgbClr>
                    </a:gs>
                    <a:gs pos="50000">
                      <a:srgbClr val="FFFFFF">
                        <a:shade val="20000"/>
                        <a:satMod val="300000"/>
                      </a:srgbClr>
                    </a:gs>
                    <a:gs pos="79000">
                      <a:srgbClr val="FFFFFF">
                        <a:tint val="52000"/>
                        <a:satMod val="300000"/>
                      </a:srgbClr>
                    </a:gs>
                    <a:gs pos="100000">
                      <a:srgbClr val="FFFFFF">
                        <a:tint val="40000"/>
                        <a:satMod val="250000"/>
                      </a:srgbClr>
                    </a:gs>
                  </a:gsLst>
                  <a:lin ang="5400000"/>
                </a:gradFill>
                <a:latin typeface="Calibri" pitchFamily="34" charset="0"/>
                <a:cs typeface="Calibri" pitchFamily="34" charset="0"/>
              </a:rPr>
              <a:t>ABNT NBR ISO 19011:2012</a:t>
            </a:r>
          </a:p>
        </p:txBody>
      </p:sp>
      <p:sp>
        <p:nvSpPr>
          <p:cNvPr id="28680" name="Text Box 2"/>
          <p:cNvSpPr txBox="1">
            <a:spLocks noChangeArrowheads="1"/>
          </p:cNvSpPr>
          <p:nvPr/>
        </p:nvSpPr>
        <p:spPr bwMode="auto">
          <a:xfrm>
            <a:off x="1847850" y="2276475"/>
            <a:ext cx="670560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a:spAutoFit/>
          </a:bodyPr>
          <a:lstStyle>
            <a:lvl1pPr marL="361950" indent="-361950" eaLnBrk="0" hangingPunct="0">
              <a:tabLst>
                <a:tab pos="171450" algn="l"/>
              </a:tabLst>
              <a:defRPr sz="3200" b="1">
                <a:solidFill>
                  <a:schemeClr val="tx1"/>
                </a:solidFill>
                <a:latin typeface="Times New Roman" pitchFamily="18" charset="0"/>
              </a:defRPr>
            </a:lvl1pPr>
            <a:lvl2pPr marL="742950" indent="-285750" eaLnBrk="0" hangingPunct="0">
              <a:tabLst>
                <a:tab pos="171450" algn="l"/>
              </a:tabLst>
              <a:defRPr sz="3200" b="1">
                <a:solidFill>
                  <a:schemeClr val="tx1"/>
                </a:solidFill>
                <a:latin typeface="Times New Roman" pitchFamily="18" charset="0"/>
              </a:defRPr>
            </a:lvl2pPr>
            <a:lvl3pPr marL="1143000" indent="-228600" eaLnBrk="0" hangingPunct="0">
              <a:tabLst>
                <a:tab pos="171450" algn="l"/>
              </a:tabLst>
              <a:defRPr sz="3200" b="1">
                <a:solidFill>
                  <a:schemeClr val="tx1"/>
                </a:solidFill>
                <a:latin typeface="Times New Roman" pitchFamily="18" charset="0"/>
              </a:defRPr>
            </a:lvl3pPr>
            <a:lvl4pPr marL="1600200" indent="-228600" eaLnBrk="0" hangingPunct="0">
              <a:tabLst>
                <a:tab pos="171450" algn="l"/>
              </a:tabLst>
              <a:defRPr sz="3200" b="1">
                <a:solidFill>
                  <a:schemeClr val="tx1"/>
                </a:solidFill>
                <a:latin typeface="Times New Roman" pitchFamily="18" charset="0"/>
              </a:defRPr>
            </a:lvl4pPr>
            <a:lvl5pPr marL="2057400" indent="-228600" eaLnBrk="0" hangingPunct="0">
              <a:tabLst>
                <a:tab pos="171450" algn="l"/>
              </a:tabLst>
              <a:defRPr sz="3200" b="1">
                <a:solidFill>
                  <a:schemeClr val="tx1"/>
                </a:solidFill>
                <a:latin typeface="Times New Roman" pitchFamily="18" charset="0"/>
              </a:defRPr>
            </a:lvl5pPr>
            <a:lvl6pPr marL="2514600" indent="-228600" eaLnBrk="0" fontAlgn="base" hangingPunct="0">
              <a:spcBef>
                <a:spcPct val="0"/>
              </a:spcBef>
              <a:spcAft>
                <a:spcPct val="0"/>
              </a:spcAft>
              <a:tabLst>
                <a:tab pos="171450" algn="l"/>
              </a:tabLst>
              <a:defRPr sz="3200" b="1">
                <a:solidFill>
                  <a:schemeClr val="tx1"/>
                </a:solidFill>
                <a:latin typeface="Times New Roman" pitchFamily="18" charset="0"/>
              </a:defRPr>
            </a:lvl6pPr>
            <a:lvl7pPr marL="2971800" indent="-228600" eaLnBrk="0" fontAlgn="base" hangingPunct="0">
              <a:spcBef>
                <a:spcPct val="0"/>
              </a:spcBef>
              <a:spcAft>
                <a:spcPct val="0"/>
              </a:spcAft>
              <a:tabLst>
                <a:tab pos="171450" algn="l"/>
              </a:tabLst>
              <a:defRPr sz="3200" b="1">
                <a:solidFill>
                  <a:schemeClr val="tx1"/>
                </a:solidFill>
                <a:latin typeface="Times New Roman" pitchFamily="18" charset="0"/>
              </a:defRPr>
            </a:lvl7pPr>
            <a:lvl8pPr marL="3429000" indent="-228600" eaLnBrk="0" fontAlgn="base" hangingPunct="0">
              <a:spcBef>
                <a:spcPct val="0"/>
              </a:spcBef>
              <a:spcAft>
                <a:spcPct val="0"/>
              </a:spcAft>
              <a:tabLst>
                <a:tab pos="171450" algn="l"/>
              </a:tabLst>
              <a:defRPr sz="3200" b="1">
                <a:solidFill>
                  <a:schemeClr val="tx1"/>
                </a:solidFill>
                <a:latin typeface="Times New Roman" pitchFamily="18" charset="0"/>
              </a:defRPr>
            </a:lvl8pPr>
            <a:lvl9pPr marL="3886200" indent="-228600" eaLnBrk="0" fontAlgn="base" hangingPunct="0">
              <a:spcBef>
                <a:spcPct val="0"/>
              </a:spcBef>
              <a:spcAft>
                <a:spcPct val="0"/>
              </a:spcAft>
              <a:tabLst>
                <a:tab pos="171450" algn="l"/>
              </a:tabLst>
              <a:defRPr sz="3200" b="1">
                <a:solidFill>
                  <a:schemeClr val="tx1"/>
                </a:solidFill>
                <a:latin typeface="Times New Roman" pitchFamily="18" charset="0"/>
              </a:defRPr>
            </a:lvl9pPr>
          </a:lstStyle>
          <a:p>
            <a:pPr algn="just">
              <a:spcBef>
                <a:spcPct val="50000"/>
              </a:spcBef>
            </a:pPr>
            <a:r>
              <a:rPr lang="pt-BR" sz="2000">
                <a:solidFill>
                  <a:srgbClr val="002060"/>
                </a:solidFill>
                <a:latin typeface="Calibri" pitchFamily="34" charset="0"/>
                <a:ea typeface="ＭＳ Ｐゴシック" pitchFamily="34" charset="-128"/>
                <a:cs typeface="Calibri" pitchFamily="34" charset="0"/>
              </a:rPr>
              <a:t>Espera-se que o avaliador seja:</a:t>
            </a:r>
          </a:p>
        </p:txBody>
      </p:sp>
      <p:sp>
        <p:nvSpPr>
          <p:cNvPr id="28681" name="Text Box 2"/>
          <p:cNvSpPr txBox="1">
            <a:spLocks noChangeArrowheads="1"/>
          </p:cNvSpPr>
          <p:nvPr/>
        </p:nvSpPr>
        <p:spPr bwMode="auto">
          <a:xfrm>
            <a:off x="1847851" y="2924175"/>
            <a:ext cx="8424863" cy="554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a:spAutoFit/>
          </a:bodyPr>
          <a:lstStyle>
            <a:lvl1pPr eaLnBrk="0" hangingPunct="0">
              <a:tabLst>
                <a:tab pos="171450" algn="l"/>
              </a:tabLst>
              <a:defRPr sz="3200" b="1">
                <a:solidFill>
                  <a:schemeClr val="tx1"/>
                </a:solidFill>
                <a:latin typeface="Times New Roman" pitchFamily="18" charset="0"/>
              </a:defRPr>
            </a:lvl1pPr>
            <a:lvl2pPr marL="742950" indent="-285750" eaLnBrk="0" hangingPunct="0">
              <a:tabLst>
                <a:tab pos="171450" algn="l"/>
              </a:tabLst>
              <a:defRPr sz="3200" b="1">
                <a:solidFill>
                  <a:schemeClr val="tx1"/>
                </a:solidFill>
                <a:latin typeface="Times New Roman" pitchFamily="18" charset="0"/>
              </a:defRPr>
            </a:lvl2pPr>
            <a:lvl3pPr marL="1143000" indent="-228600" eaLnBrk="0" hangingPunct="0">
              <a:tabLst>
                <a:tab pos="171450" algn="l"/>
              </a:tabLst>
              <a:defRPr sz="3200" b="1">
                <a:solidFill>
                  <a:schemeClr val="tx1"/>
                </a:solidFill>
                <a:latin typeface="Times New Roman" pitchFamily="18" charset="0"/>
              </a:defRPr>
            </a:lvl3pPr>
            <a:lvl4pPr marL="1600200" indent="-228600" eaLnBrk="0" hangingPunct="0">
              <a:tabLst>
                <a:tab pos="171450" algn="l"/>
              </a:tabLst>
              <a:defRPr sz="3200" b="1">
                <a:solidFill>
                  <a:schemeClr val="tx1"/>
                </a:solidFill>
                <a:latin typeface="Times New Roman" pitchFamily="18" charset="0"/>
              </a:defRPr>
            </a:lvl4pPr>
            <a:lvl5pPr marL="2057400" indent="-228600" eaLnBrk="0" hangingPunct="0">
              <a:tabLst>
                <a:tab pos="171450" algn="l"/>
              </a:tabLst>
              <a:defRPr sz="3200" b="1">
                <a:solidFill>
                  <a:schemeClr val="tx1"/>
                </a:solidFill>
                <a:latin typeface="Times New Roman" pitchFamily="18" charset="0"/>
              </a:defRPr>
            </a:lvl5pPr>
            <a:lvl6pPr marL="2514600" indent="-228600" eaLnBrk="0" fontAlgn="base" hangingPunct="0">
              <a:spcBef>
                <a:spcPct val="0"/>
              </a:spcBef>
              <a:spcAft>
                <a:spcPct val="0"/>
              </a:spcAft>
              <a:tabLst>
                <a:tab pos="171450" algn="l"/>
              </a:tabLst>
              <a:defRPr sz="3200" b="1">
                <a:solidFill>
                  <a:schemeClr val="tx1"/>
                </a:solidFill>
                <a:latin typeface="Times New Roman" pitchFamily="18" charset="0"/>
              </a:defRPr>
            </a:lvl6pPr>
            <a:lvl7pPr marL="2971800" indent="-228600" eaLnBrk="0" fontAlgn="base" hangingPunct="0">
              <a:spcBef>
                <a:spcPct val="0"/>
              </a:spcBef>
              <a:spcAft>
                <a:spcPct val="0"/>
              </a:spcAft>
              <a:tabLst>
                <a:tab pos="171450" algn="l"/>
              </a:tabLst>
              <a:defRPr sz="3200" b="1">
                <a:solidFill>
                  <a:schemeClr val="tx1"/>
                </a:solidFill>
                <a:latin typeface="Times New Roman" pitchFamily="18" charset="0"/>
              </a:defRPr>
            </a:lvl7pPr>
            <a:lvl8pPr marL="3429000" indent="-228600" eaLnBrk="0" fontAlgn="base" hangingPunct="0">
              <a:spcBef>
                <a:spcPct val="0"/>
              </a:spcBef>
              <a:spcAft>
                <a:spcPct val="0"/>
              </a:spcAft>
              <a:tabLst>
                <a:tab pos="171450" algn="l"/>
              </a:tabLst>
              <a:defRPr sz="3200" b="1">
                <a:solidFill>
                  <a:schemeClr val="tx1"/>
                </a:solidFill>
                <a:latin typeface="Times New Roman" pitchFamily="18" charset="0"/>
              </a:defRPr>
            </a:lvl8pPr>
            <a:lvl9pPr marL="3886200" indent="-228600" eaLnBrk="0" fontAlgn="base" hangingPunct="0">
              <a:spcBef>
                <a:spcPct val="0"/>
              </a:spcBef>
              <a:spcAft>
                <a:spcPct val="0"/>
              </a:spcAft>
              <a:tabLst>
                <a:tab pos="171450" algn="l"/>
              </a:tabLst>
              <a:defRPr sz="3200" b="1">
                <a:solidFill>
                  <a:schemeClr val="tx1"/>
                </a:solidFill>
                <a:latin typeface="Times New Roman" pitchFamily="18" charset="0"/>
              </a:defRPr>
            </a:lvl9pPr>
          </a:lstStyle>
          <a:p>
            <a:pPr>
              <a:lnSpc>
                <a:spcPct val="150000"/>
              </a:lnSpc>
              <a:spcBef>
                <a:spcPct val="50000"/>
              </a:spcBef>
            </a:pPr>
            <a:r>
              <a:rPr lang="pt-BR" sz="2000">
                <a:solidFill>
                  <a:srgbClr val="002060"/>
                </a:solidFill>
                <a:latin typeface="Calibri" pitchFamily="34" charset="0"/>
                <a:ea typeface="ＭＳ Ｐゴシック" pitchFamily="34" charset="-128"/>
                <a:cs typeface="Calibri" pitchFamily="34" charset="0"/>
              </a:rPr>
              <a:t>Isto é, instintivamente atento e capaz de entender situações.</a:t>
            </a:r>
          </a:p>
        </p:txBody>
      </p:sp>
      <p:sp>
        <p:nvSpPr>
          <p:cNvPr id="36871" name="AutoShape 4" descr="https://encrypted-tbn0.gstatic.com/images?q=tbn:ANd9GcTdfVQbBXTeaoG-hwolJnTHlPUfkCgYfwlvIWSXqSg7Yn0WUimeWA"/>
          <p:cNvSpPr>
            <a:spLocks noChangeAspect="1" noChangeArrowheads="1"/>
          </p:cNvSpPr>
          <p:nvPr/>
        </p:nvSpPr>
        <p:spPr bwMode="auto">
          <a:xfrm>
            <a:off x="6065838" y="-182563"/>
            <a:ext cx="304800" cy="3048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lgn="ctr" eaLnBrk="0" hangingPunct="0"/>
            <a:endParaRPr lang="en-US" sz="2400" u="sng">
              <a:solidFill>
                <a:srgbClr val="FFFFFF"/>
              </a:solidFill>
            </a:endParaRPr>
          </a:p>
        </p:txBody>
      </p:sp>
      <p:pic>
        <p:nvPicPr>
          <p:cNvPr id="36872" name="Picture 12"/>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1524001" y="3751264"/>
            <a:ext cx="3133725" cy="3133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pic>
      <p:sp>
        <p:nvSpPr>
          <p:cNvPr id="36873" name="Retângulo de cantos arredondados 3"/>
          <p:cNvSpPr>
            <a:spLocks noChangeArrowheads="1"/>
          </p:cNvSpPr>
          <p:nvPr/>
        </p:nvSpPr>
        <p:spPr bwMode="auto">
          <a:xfrm>
            <a:off x="1847851" y="1238250"/>
            <a:ext cx="8424863" cy="706438"/>
          </a:xfrm>
          <a:prstGeom prst="roundRect">
            <a:avLst>
              <a:gd name="adj" fmla="val 16667"/>
            </a:avLst>
          </a:prstGeom>
          <a:solidFill>
            <a:srgbClr val="003366"/>
          </a:solidFill>
          <a:ln w="12700">
            <a:solidFill>
              <a:srgbClr val="FFFFCC"/>
            </a:solidFill>
            <a:round/>
            <a:headEnd type="none" w="sm" len="sm"/>
            <a:tailEnd type="none" w="sm" len="sm"/>
          </a:ln>
        </p:spPr>
        <p:txBody>
          <a:bodyPr wrap="none" anchor="ctr"/>
          <a:lstStyle/>
          <a:p>
            <a:pPr algn="ctr" eaLnBrk="0" hangingPunct="0"/>
            <a:endParaRPr lang="en-US" sz="2400" u="sng">
              <a:solidFill>
                <a:srgbClr val="FFFFFF"/>
              </a:solidFill>
            </a:endParaRPr>
          </a:p>
        </p:txBody>
      </p:sp>
      <p:sp>
        <p:nvSpPr>
          <p:cNvPr id="36874" name="CaixaDeTexto 2"/>
          <p:cNvSpPr txBox="1">
            <a:spLocks noChangeArrowheads="1"/>
          </p:cNvSpPr>
          <p:nvPr/>
        </p:nvSpPr>
        <p:spPr bwMode="auto">
          <a:xfrm>
            <a:off x="3481389" y="1330326"/>
            <a:ext cx="5159375"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3200" b="1">
                <a:solidFill>
                  <a:schemeClr val="tx1"/>
                </a:solidFill>
                <a:latin typeface="Times New Roman" pitchFamily="18" charset="0"/>
              </a:defRPr>
            </a:lvl1pPr>
            <a:lvl2pPr marL="742950" indent="-285750" eaLnBrk="0" hangingPunct="0">
              <a:defRPr sz="3200" b="1">
                <a:solidFill>
                  <a:schemeClr val="tx1"/>
                </a:solidFill>
                <a:latin typeface="Times New Roman" pitchFamily="18" charset="0"/>
              </a:defRPr>
            </a:lvl2pPr>
            <a:lvl3pPr marL="1143000" indent="-228600" eaLnBrk="0" hangingPunct="0">
              <a:defRPr sz="3200" b="1">
                <a:solidFill>
                  <a:schemeClr val="tx1"/>
                </a:solidFill>
                <a:latin typeface="Times New Roman" pitchFamily="18" charset="0"/>
              </a:defRPr>
            </a:lvl3pPr>
            <a:lvl4pPr marL="1600200" indent="-228600" eaLnBrk="0" hangingPunct="0">
              <a:defRPr sz="3200" b="1">
                <a:solidFill>
                  <a:schemeClr val="tx1"/>
                </a:solidFill>
                <a:latin typeface="Times New Roman" pitchFamily="18" charset="0"/>
              </a:defRPr>
            </a:lvl4pPr>
            <a:lvl5pPr marL="2057400" indent="-228600" eaLnBrk="0" hangingPunct="0">
              <a:defRPr sz="3200" b="1">
                <a:solidFill>
                  <a:schemeClr val="tx1"/>
                </a:solidFill>
                <a:latin typeface="Times New Roman" pitchFamily="18" charset="0"/>
              </a:defRPr>
            </a:lvl5pPr>
            <a:lvl6pPr marL="2514600" indent="-228600" eaLnBrk="0" fontAlgn="base" hangingPunct="0">
              <a:spcBef>
                <a:spcPct val="0"/>
              </a:spcBef>
              <a:spcAft>
                <a:spcPct val="0"/>
              </a:spcAft>
              <a:defRPr sz="3200" b="1">
                <a:solidFill>
                  <a:schemeClr val="tx1"/>
                </a:solidFill>
                <a:latin typeface="Times New Roman" pitchFamily="18" charset="0"/>
              </a:defRPr>
            </a:lvl6pPr>
            <a:lvl7pPr marL="2971800" indent="-228600" eaLnBrk="0" fontAlgn="base" hangingPunct="0">
              <a:spcBef>
                <a:spcPct val="0"/>
              </a:spcBef>
              <a:spcAft>
                <a:spcPct val="0"/>
              </a:spcAft>
              <a:defRPr sz="3200" b="1">
                <a:solidFill>
                  <a:schemeClr val="tx1"/>
                </a:solidFill>
                <a:latin typeface="Times New Roman" pitchFamily="18" charset="0"/>
              </a:defRPr>
            </a:lvl7pPr>
            <a:lvl8pPr marL="3429000" indent="-228600" eaLnBrk="0" fontAlgn="base" hangingPunct="0">
              <a:spcBef>
                <a:spcPct val="0"/>
              </a:spcBef>
              <a:spcAft>
                <a:spcPct val="0"/>
              </a:spcAft>
              <a:defRPr sz="3200" b="1">
                <a:solidFill>
                  <a:schemeClr val="tx1"/>
                </a:solidFill>
                <a:latin typeface="Times New Roman" pitchFamily="18" charset="0"/>
              </a:defRPr>
            </a:lvl8pPr>
            <a:lvl9pPr marL="3886200" indent="-228600" eaLnBrk="0" fontAlgn="base" hangingPunct="0">
              <a:spcBef>
                <a:spcPct val="0"/>
              </a:spcBef>
              <a:spcAft>
                <a:spcPct val="0"/>
              </a:spcAft>
              <a:defRPr sz="3200" b="1">
                <a:solidFill>
                  <a:schemeClr val="tx1"/>
                </a:solidFill>
                <a:latin typeface="Times New Roman" pitchFamily="18" charset="0"/>
              </a:defRPr>
            </a:lvl9pPr>
          </a:lstStyle>
          <a:p>
            <a:pPr algn="ctr"/>
            <a:r>
              <a:rPr lang="pt-BR" sz="2800">
                <a:solidFill>
                  <a:srgbClr val="FFFFFF"/>
                </a:solidFill>
                <a:latin typeface="Calibri" pitchFamily="34" charset="0"/>
                <a:ea typeface="ＭＳ Ｐゴシック" pitchFamily="34" charset="-128"/>
                <a:cs typeface="Calibri" pitchFamily="34" charset="0"/>
              </a:rPr>
              <a:t>ATITUDES – ATRIBUTOS PESSOAIS</a:t>
            </a:r>
          </a:p>
        </p:txBody>
      </p:sp>
      <p:pic>
        <p:nvPicPr>
          <p:cNvPr id="36875" name="Picture 2" descr="http://image.slidesharecdn.com/iso19011emportugues-130320044804-phpapp01/95/slide-1-638.jpg?cb=1363772923"/>
          <p:cNvPicPr>
            <a:picLocks noChangeAspect="1" noChangeArrowheads="1"/>
          </p:cNvPicPr>
          <p:nvPr/>
        </p:nvPicPr>
        <p:blipFill>
          <a:blip r:embed="rId10">
            <a:extLst>
              <a:ext uri="{28A0092B-C50C-407E-A947-70E740481C1C}">
                <a14:useLocalDpi xmlns:a14="http://schemas.microsoft.com/office/drawing/2010/main" val="0"/>
              </a:ext>
            </a:extLst>
          </a:blip>
          <a:srcRect t="1521"/>
          <a:stretch>
            <a:fillRect/>
          </a:stretch>
        </p:blipFill>
        <p:spPr bwMode="auto">
          <a:xfrm rot="-1121375">
            <a:off x="9129714" y="147639"/>
            <a:ext cx="1214437" cy="16906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ustDataLst>
      <p:tags r:id="rId1"/>
    </p:custDataLst>
    <p:extLst>
      <p:ext uri="{BB962C8B-B14F-4D97-AF65-F5344CB8AC3E}">
        <p14:creationId xmlns:p14="http://schemas.microsoft.com/office/powerpoint/2010/main" val="249287678"/>
      </p:ext>
    </p:extLst>
  </p:cSld>
  <p:clrMapOvr>
    <a:masterClrMapping/>
  </p:clrMapOvr>
  <p:transition spd="slow">
    <p:pull/>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8675"/>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8680"/>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2868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675" grpId="0"/>
      <p:bldP spid="28680" grpId="0"/>
      <p:bldP spid="28681"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5" name="Text Box 2"/>
          <p:cNvSpPr txBox="1">
            <a:spLocks noChangeArrowheads="1"/>
          </p:cNvSpPr>
          <p:nvPr/>
        </p:nvSpPr>
        <p:spPr bwMode="auto">
          <a:xfrm>
            <a:off x="6959600" y="2246314"/>
            <a:ext cx="3708400" cy="46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a:spAutoFit/>
          </a:bodyPr>
          <a:lstStyle>
            <a:lvl1pPr marL="361950" indent="-361950" eaLnBrk="0" hangingPunct="0">
              <a:tabLst>
                <a:tab pos="171450" algn="l"/>
              </a:tabLst>
              <a:defRPr sz="3200" b="1">
                <a:solidFill>
                  <a:schemeClr val="tx1"/>
                </a:solidFill>
                <a:latin typeface="Times New Roman" pitchFamily="18" charset="0"/>
              </a:defRPr>
            </a:lvl1pPr>
            <a:lvl2pPr marL="742950" indent="-285750" eaLnBrk="0" hangingPunct="0">
              <a:tabLst>
                <a:tab pos="171450" algn="l"/>
              </a:tabLst>
              <a:defRPr sz="3200" b="1">
                <a:solidFill>
                  <a:schemeClr val="tx1"/>
                </a:solidFill>
                <a:latin typeface="Times New Roman" pitchFamily="18" charset="0"/>
              </a:defRPr>
            </a:lvl2pPr>
            <a:lvl3pPr marL="1143000" indent="-228600" eaLnBrk="0" hangingPunct="0">
              <a:tabLst>
                <a:tab pos="171450" algn="l"/>
              </a:tabLst>
              <a:defRPr sz="3200" b="1">
                <a:solidFill>
                  <a:schemeClr val="tx1"/>
                </a:solidFill>
                <a:latin typeface="Times New Roman" pitchFamily="18" charset="0"/>
              </a:defRPr>
            </a:lvl3pPr>
            <a:lvl4pPr marL="1600200" indent="-228600" eaLnBrk="0" hangingPunct="0">
              <a:tabLst>
                <a:tab pos="171450" algn="l"/>
              </a:tabLst>
              <a:defRPr sz="3200" b="1">
                <a:solidFill>
                  <a:schemeClr val="tx1"/>
                </a:solidFill>
                <a:latin typeface="Times New Roman" pitchFamily="18" charset="0"/>
              </a:defRPr>
            </a:lvl4pPr>
            <a:lvl5pPr marL="2057400" indent="-228600" eaLnBrk="0" hangingPunct="0">
              <a:tabLst>
                <a:tab pos="171450" algn="l"/>
              </a:tabLst>
              <a:defRPr sz="3200" b="1">
                <a:solidFill>
                  <a:schemeClr val="tx1"/>
                </a:solidFill>
                <a:latin typeface="Times New Roman" pitchFamily="18" charset="0"/>
              </a:defRPr>
            </a:lvl5pPr>
            <a:lvl6pPr marL="2514600" indent="-228600" eaLnBrk="0" fontAlgn="base" hangingPunct="0">
              <a:spcBef>
                <a:spcPct val="0"/>
              </a:spcBef>
              <a:spcAft>
                <a:spcPct val="0"/>
              </a:spcAft>
              <a:tabLst>
                <a:tab pos="171450" algn="l"/>
              </a:tabLst>
              <a:defRPr sz="3200" b="1">
                <a:solidFill>
                  <a:schemeClr val="tx1"/>
                </a:solidFill>
                <a:latin typeface="Times New Roman" pitchFamily="18" charset="0"/>
              </a:defRPr>
            </a:lvl6pPr>
            <a:lvl7pPr marL="2971800" indent="-228600" eaLnBrk="0" fontAlgn="base" hangingPunct="0">
              <a:spcBef>
                <a:spcPct val="0"/>
              </a:spcBef>
              <a:spcAft>
                <a:spcPct val="0"/>
              </a:spcAft>
              <a:tabLst>
                <a:tab pos="171450" algn="l"/>
              </a:tabLst>
              <a:defRPr sz="3200" b="1">
                <a:solidFill>
                  <a:schemeClr val="tx1"/>
                </a:solidFill>
                <a:latin typeface="Times New Roman" pitchFamily="18" charset="0"/>
              </a:defRPr>
            </a:lvl7pPr>
            <a:lvl8pPr marL="3429000" indent="-228600" eaLnBrk="0" fontAlgn="base" hangingPunct="0">
              <a:spcBef>
                <a:spcPct val="0"/>
              </a:spcBef>
              <a:spcAft>
                <a:spcPct val="0"/>
              </a:spcAft>
              <a:tabLst>
                <a:tab pos="171450" algn="l"/>
              </a:tabLst>
              <a:defRPr sz="3200" b="1">
                <a:solidFill>
                  <a:schemeClr val="tx1"/>
                </a:solidFill>
                <a:latin typeface="Times New Roman" pitchFamily="18" charset="0"/>
              </a:defRPr>
            </a:lvl8pPr>
            <a:lvl9pPr marL="3886200" indent="-228600" eaLnBrk="0" fontAlgn="base" hangingPunct="0">
              <a:spcBef>
                <a:spcPct val="0"/>
              </a:spcBef>
              <a:spcAft>
                <a:spcPct val="0"/>
              </a:spcAft>
              <a:tabLst>
                <a:tab pos="171450" algn="l"/>
              </a:tabLst>
              <a:defRPr sz="3200" b="1">
                <a:solidFill>
                  <a:schemeClr val="tx1"/>
                </a:solidFill>
                <a:latin typeface="Times New Roman" pitchFamily="18" charset="0"/>
              </a:defRPr>
            </a:lvl9pPr>
          </a:lstStyle>
          <a:p>
            <a:pPr algn="just">
              <a:spcBef>
                <a:spcPct val="50000"/>
              </a:spcBef>
            </a:pPr>
            <a:r>
              <a:rPr lang="pt-BR" sz="2400">
                <a:solidFill>
                  <a:srgbClr val="990000"/>
                </a:solidFill>
                <a:latin typeface="Calibri" pitchFamily="34" charset="0"/>
                <a:ea typeface="ＭＳ Ｐゴシック" pitchFamily="34" charset="-128"/>
                <a:cs typeface="Calibri" pitchFamily="34" charset="0"/>
              </a:rPr>
              <a:t>VERSÁTIL</a:t>
            </a:r>
          </a:p>
        </p:txBody>
      </p:sp>
      <p:graphicFrame>
        <p:nvGraphicFramePr>
          <p:cNvPr id="3" name="Diagrama 2"/>
          <p:cNvGraphicFramePr/>
          <p:nvPr/>
        </p:nvGraphicFramePr>
        <p:xfrm>
          <a:off x="6033628" y="3717032"/>
          <a:ext cx="4104456" cy="2836144"/>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8" name="Rectangle 1038"/>
          <p:cNvSpPr>
            <a:spLocks noChangeArrowheads="1"/>
          </p:cNvSpPr>
          <p:nvPr/>
        </p:nvSpPr>
        <p:spPr bwMode="auto">
          <a:xfrm>
            <a:off x="7219430" y="6413266"/>
            <a:ext cx="3341066" cy="400110"/>
          </a:xfrm>
          <a:prstGeom prst="rect">
            <a:avLst/>
          </a:prstGeom>
          <a:noFill/>
          <a:ln>
            <a:noFill/>
          </a:ln>
          <a:extLst/>
        </p:spPr>
        <p:txBody>
          <a:bodyPr anchor="ctr">
            <a:spAutoFit/>
          </a:bodyPr>
          <a:lstStyle/>
          <a:p>
            <a:pPr algn="ctr" eaLnBrk="0" hangingPunct="0">
              <a:defRPr/>
            </a:pPr>
            <a:r>
              <a:rPr lang="pt-BR" sz="2000" dirty="0">
                <a:ln w="10541" cmpd="sng">
                  <a:solidFill>
                    <a:srgbClr val="7D7D7D">
                      <a:tint val="100000"/>
                      <a:shade val="100000"/>
                      <a:satMod val="110000"/>
                    </a:srgbClr>
                  </a:solidFill>
                  <a:prstDash val="solid"/>
                </a:ln>
                <a:gradFill>
                  <a:gsLst>
                    <a:gs pos="0">
                      <a:srgbClr val="FFFFFF">
                        <a:tint val="40000"/>
                        <a:satMod val="250000"/>
                      </a:srgbClr>
                    </a:gs>
                    <a:gs pos="9000">
                      <a:srgbClr val="FFFFFF">
                        <a:tint val="52000"/>
                        <a:satMod val="300000"/>
                      </a:srgbClr>
                    </a:gs>
                    <a:gs pos="50000">
                      <a:srgbClr val="FFFFFF">
                        <a:shade val="20000"/>
                        <a:satMod val="300000"/>
                      </a:srgbClr>
                    </a:gs>
                    <a:gs pos="79000">
                      <a:srgbClr val="FFFFFF">
                        <a:tint val="52000"/>
                        <a:satMod val="300000"/>
                      </a:srgbClr>
                    </a:gs>
                    <a:gs pos="100000">
                      <a:srgbClr val="FFFFFF">
                        <a:tint val="40000"/>
                        <a:satMod val="250000"/>
                      </a:srgbClr>
                    </a:gs>
                  </a:gsLst>
                  <a:lin ang="5400000"/>
                </a:gradFill>
                <a:latin typeface="Calibri" pitchFamily="34" charset="0"/>
                <a:cs typeface="Calibri" pitchFamily="34" charset="0"/>
              </a:rPr>
              <a:t>ABNT NBR ISO 19011:2012</a:t>
            </a:r>
          </a:p>
        </p:txBody>
      </p:sp>
      <p:sp>
        <p:nvSpPr>
          <p:cNvPr id="28680" name="Text Box 2"/>
          <p:cNvSpPr txBox="1">
            <a:spLocks noChangeArrowheads="1"/>
          </p:cNvSpPr>
          <p:nvPr/>
        </p:nvSpPr>
        <p:spPr bwMode="auto">
          <a:xfrm>
            <a:off x="1847850" y="2276475"/>
            <a:ext cx="670560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a:spAutoFit/>
          </a:bodyPr>
          <a:lstStyle>
            <a:lvl1pPr marL="361950" indent="-361950" eaLnBrk="0" hangingPunct="0">
              <a:tabLst>
                <a:tab pos="171450" algn="l"/>
              </a:tabLst>
              <a:defRPr sz="3200" b="1">
                <a:solidFill>
                  <a:schemeClr val="tx1"/>
                </a:solidFill>
                <a:latin typeface="Times New Roman" pitchFamily="18" charset="0"/>
              </a:defRPr>
            </a:lvl1pPr>
            <a:lvl2pPr marL="742950" indent="-285750" eaLnBrk="0" hangingPunct="0">
              <a:tabLst>
                <a:tab pos="171450" algn="l"/>
              </a:tabLst>
              <a:defRPr sz="3200" b="1">
                <a:solidFill>
                  <a:schemeClr val="tx1"/>
                </a:solidFill>
                <a:latin typeface="Times New Roman" pitchFamily="18" charset="0"/>
              </a:defRPr>
            </a:lvl2pPr>
            <a:lvl3pPr marL="1143000" indent="-228600" eaLnBrk="0" hangingPunct="0">
              <a:tabLst>
                <a:tab pos="171450" algn="l"/>
              </a:tabLst>
              <a:defRPr sz="3200" b="1">
                <a:solidFill>
                  <a:schemeClr val="tx1"/>
                </a:solidFill>
                <a:latin typeface="Times New Roman" pitchFamily="18" charset="0"/>
              </a:defRPr>
            </a:lvl3pPr>
            <a:lvl4pPr marL="1600200" indent="-228600" eaLnBrk="0" hangingPunct="0">
              <a:tabLst>
                <a:tab pos="171450" algn="l"/>
              </a:tabLst>
              <a:defRPr sz="3200" b="1">
                <a:solidFill>
                  <a:schemeClr val="tx1"/>
                </a:solidFill>
                <a:latin typeface="Times New Roman" pitchFamily="18" charset="0"/>
              </a:defRPr>
            </a:lvl4pPr>
            <a:lvl5pPr marL="2057400" indent="-228600" eaLnBrk="0" hangingPunct="0">
              <a:tabLst>
                <a:tab pos="171450" algn="l"/>
              </a:tabLst>
              <a:defRPr sz="3200" b="1">
                <a:solidFill>
                  <a:schemeClr val="tx1"/>
                </a:solidFill>
                <a:latin typeface="Times New Roman" pitchFamily="18" charset="0"/>
              </a:defRPr>
            </a:lvl5pPr>
            <a:lvl6pPr marL="2514600" indent="-228600" eaLnBrk="0" fontAlgn="base" hangingPunct="0">
              <a:spcBef>
                <a:spcPct val="0"/>
              </a:spcBef>
              <a:spcAft>
                <a:spcPct val="0"/>
              </a:spcAft>
              <a:tabLst>
                <a:tab pos="171450" algn="l"/>
              </a:tabLst>
              <a:defRPr sz="3200" b="1">
                <a:solidFill>
                  <a:schemeClr val="tx1"/>
                </a:solidFill>
                <a:latin typeface="Times New Roman" pitchFamily="18" charset="0"/>
              </a:defRPr>
            </a:lvl6pPr>
            <a:lvl7pPr marL="2971800" indent="-228600" eaLnBrk="0" fontAlgn="base" hangingPunct="0">
              <a:spcBef>
                <a:spcPct val="0"/>
              </a:spcBef>
              <a:spcAft>
                <a:spcPct val="0"/>
              </a:spcAft>
              <a:tabLst>
                <a:tab pos="171450" algn="l"/>
              </a:tabLst>
              <a:defRPr sz="3200" b="1">
                <a:solidFill>
                  <a:schemeClr val="tx1"/>
                </a:solidFill>
                <a:latin typeface="Times New Roman" pitchFamily="18" charset="0"/>
              </a:defRPr>
            </a:lvl7pPr>
            <a:lvl8pPr marL="3429000" indent="-228600" eaLnBrk="0" fontAlgn="base" hangingPunct="0">
              <a:spcBef>
                <a:spcPct val="0"/>
              </a:spcBef>
              <a:spcAft>
                <a:spcPct val="0"/>
              </a:spcAft>
              <a:tabLst>
                <a:tab pos="171450" algn="l"/>
              </a:tabLst>
              <a:defRPr sz="3200" b="1">
                <a:solidFill>
                  <a:schemeClr val="tx1"/>
                </a:solidFill>
                <a:latin typeface="Times New Roman" pitchFamily="18" charset="0"/>
              </a:defRPr>
            </a:lvl8pPr>
            <a:lvl9pPr marL="3886200" indent="-228600" eaLnBrk="0" fontAlgn="base" hangingPunct="0">
              <a:spcBef>
                <a:spcPct val="0"/>
              </a:spcBef>
              <a:spcAft>
                <a:spcPct val="0"/>
              </a:spcAft>
              <a:tabLst>
                <a:tab pos="171450" algn="l"/>
              </a:tabLst>
              <a:defRPr sz="3200" b="1">
                <a:solidFill>
                  <a:schemeClr val="tx1"/>
                </a:solidFill>
                <a:latin typeface="Times New Roman" pitchFamily="18" charset="0"/>
              </a:defRPr>
            </a:lvl9pPr>
          </a:lstStyle>
          <a:p>
            <a:pPr algn="just">
              <a:spcBef>
                <a:spcPct val="50000"/>
              </a:spcBef>
            </a:pPr>
            <a:r>
              <a:rPr lang="pt-BR" sz="2000">
                <a:solidFill>
                  <a:srgbClr val="002060"/>
                </a:solidFill>
                <a:latin typeface="Calibri" pitchFamily="34" charset="0"/>
                <a:ea typeface="ＭＳ Ｐゴシック" pitchFamily="34" charset="-128"/>
                <a:cs typeface="Calibri" pitchFamily="34" charset="0"/>
              </a:rPr>
              <a:t>Espera-se que o avaliador seja:</a:t>
            </a:r>
          </a:p>
        </p:txBody>
      </p:sp>
      <p:sp>
        <p:nvSpPr>
          <p:cNvPr id="28681" name="Text Box 2"/>
          <p:cNvSpPr txBox="1">
            <a:spLocks noChangeArrowheads="1"/>
          </p:cNvSpPr>
          <p:nvPr/>
        </p:nvSpPr>
        <p:spPr bwMode="auto">
          <a:xfrm>
            <a:off x="1847851" y="2924175"/>
            <a:ext cx="8424863" cy="554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a:spAutoFit/>
          </a:bodyPr>
          <a:lstStyle>
            <a:lvl1pPr eaLnBrk="0" hangingPunct="0">
              <a:tabLst>
                <a:tab pos="171450" algn="l"/>
              </a:tabLst>
              <a:defRPr sz="3200" b="1">
                <a:solidFill>
                  <a:schemeClr val="tx1"/>
                </a:solidFill>
                <a:latin typeface="Times New Roman" pitchFamily="18" charset="0"/>
              </a:defRPr>
            </a:lvl1pPr>
            <a:lvl2pPr marL="742950" indent="-285750" eaLnBrk="0" hangingPunct="0">
              <a:tabLst>
                <a:tab pos="171450" algn="l"/>
              </a:tabLst>
              <a:defRPr sz="3200" b="1">
                <a:solidFill>
                  <a:schemeClr val="tx1"/>
                </a:solidFill>
                <a:latin typeface="Times New Roman" pitchFamily="18" charset="0"/>
              </a:defRPr>
            </a:lvl2pPr>
            <a:lvl3pPr marL="1143000" indent="-228600" eaLnBrk="0" hangingPunct="0">
              <a:tabLst>
                <a:tab pos="171450" algn="l"/>
              </a:tabLst>
              <a:defRPr sz="3200" b="1">
                <a:solidFill>
                  <a:schemeClr val="tx1"/>
                </a:solidFill>
                <a:latin typeface="Times New Roman" pitchFamily="18" charset="0"/>
              </a:defRPr>
            </a:lvl3pPr>
            <a:lvl4pPr marL="1600200" indent="-228600" eaLnBrk="0" hangingPunct="0">
              <a:tabLst>
                <a:tab pos="171450" algn="l"/>
              </a:tabLst>
              <a:defRPr sz="3200" b="1">
                <a:solidFill>
                  <a:schemeClr val="tx1"/>
                </a:solidFill>
                <a:latin typeface="Times New Roman" pitchFamily="18" charset="0"/>
              </a:defRPr>
            </a:lvl4pPr>
            <a:lvl5pPr marL="2057400" indent="-228600" eaLnBrk="0" hangingPunct="0">
              <a:tabLst>
                <a:tab pos="171450" algn="l"/>
              </a:tabLst>
              <a:defRPr sz="3200" b="1">
                <a:solidFill>
                  <a:schemeClr val="tx1"/>
                </a:solidFill>
                <a:latin typeface="Times New Roman" pitchFamily="18" charset="0"/>
              </a:defRPr>
            </a:lvl5pPr>
            <a:lvl6pPr marL="2514600" indent="-228600" eaLnBrk="0" fontAlgn="base" hangingPunct="0">
              <a:spcBef>
                <a:spcPct val="0"/>
              </a:spcBef>
              <a:spcAft>
                <a:spcPct val="0"/>
              </a:spcAft>
              <a:tabLst>
                <a:tab pos="171450" algn="l"/>
              </a:tabLst>
              <a:defRPr sz="3200" b="1">
                <a:solidFill>
                  <a:schemeClr val="tx1"/>
                </a:solidFill>
                <a:latin typeface="Times New Roman" pitchFamily="18" charset="0"/>
              </a:defRPr>
            </a:lvl6pPr>
            <a:lvl7pPr marL="2971800" indent="-228600" eaLnBrk="0" fontAlgn="base" hangingPunct="0">
              <a:spcBef>
                <a:spcPct val="0"/>
              </a:spcBef>
              <a:spcAft>
                <a:spcPct val="0"/>
              </a:spcAft>
              <a:tabLst>
                <a:tab pos="171450" algn="l"/>
              </a:tabLst>
              <a:defRPr sz="3200" b="1">
                <a:solidFill>
                  <a:schemeClr val="tx1"/>
                </a:solidFill>
                <a:latin typeface="Times New Roman" pitchFamily="18" charset="0"/>
              </a:defRPr>
            </a:lvl7pPr>
            <a:lvl8pPr marL="3429000" indent="-228600" eaLnBrk="0" fontAlgn="base" hangingPunct="0">
              <a:spcBef>
                <a:spcPct val="0"/>
              </a:spcBef>
              <a:spcAft>
                <a:spcPct val="0"/>
              </a:spcAft>
              <a:tabLst>
                <a:tab pos="171450" algn="l"/>
              </a:tabLst>
              <a:defRPr sz="3200" b="1">
                <a:solidFill>
                  <a:schemeClr val="tx1"/>
                </a:solidFill>
                <a:latin typeface="Times New Roman" pitchFamily="18" charset="0"/>
              </a:defRPr>
            </a:lvl8pPr>
            <a:lvl9pPr marL="3886200" indent="-228600" eaLnBrk="0" fontAlgn="base" hangingPunct="0">
              <a:spcBef>
                <a:spcPct val="0"/>
              </a:spcBef>
              <a:spcAft>
                <a:spcPct val="0"/>
              </a:spcAft>
              <a:tabLst>
                <a:tab pos="171450" algn="l"/>
              </a:tabLst>
              <a:defRPr sz="3200" b="1">
                <a:solidFill>
                  <a:schemeClr val="tx1"/>
                </a:solidFill>
                <a:latin typeface="Times New Roman" pitchFamily="18" charset="0"/>
              </a:defRPr>
            </a:lvl9pPr>
          </a:lstStyle>
          <a:p>
            <a:pPr>
              <a:lnSpc>
                <a:spcPct val="150000"/>
              </a:lnSpc>
              <a:spcBef>
                <a:spcPct val="50000"/>
              </a:spcBef>
            </a:pPr>
            <a:r>
              <a:rPr lang="pt-BR" sz="2000">
                <a:solidFill>
                  <a:srgbClr val="002060"/>
                </a:solidFill>
                <a:latin typeface="Calibri" pitchFamily="34" charset="0"/>
                <a:ea typeface="ＭＳ Ｐゴシック" pitchFamily="34" charset="-128"/>
                <a:cs typeface="Calibri" pitchFamily="34" charset="0"/>
              </a:rPr>
              <a:t>Isto é, que se ajuste prontamente a diferentes situações.</a:t>
            </a:r>
          </a:p>
        </p:txBody>
      </p:sp>
      <p:sp>
        <p:nvSpPr>
          <p:cNvPr id="37895" name="AutoShape 4" descr="https://encrypted-tbn0.gstatic.com/images?q=tbn:ANd9GcTdfVQbBXTeaoG-hwolJnTHlPUfkCgYfwlvIWSXqSg7Yn0WUimeWA"/>
          <p:cNvSpPr>
            <a:spLocks noChangeAspect="1" noChangeArrowheads="1"/>
          </p:cNvSpPr>
          <p:nvPr/>
        </p:nvSpPr>
        <p:spPr bwMode="auto">
          <a:xfrm>
            <a:off x="6065838" y="-182563"/>
            <a:ext cx="304800" cy="3048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lgn="ctr" eaLnBrk="0" hangingPunct="0"/>
            <a:endParaRPr lang="en-US" sz="2400" u="sng">
              <a:solidFill>
                <a:srgbClr val="FFFFFF"/>
              </a:solidFill>
            </a:endParaRPr>
          </a:p>
        </p:txBody>
      </p:sp>
      <p:pic>
        <p:nvPicPr>
          <p:cNvPr id="38925" name="Picture 13" descr="http://t0.gstatic.com/images?q=tbn:ANd9GcR23Xfa0DcG_wXoJoZCYCY5WSXiTHTK2MsxvjIBe5o09-8rvR5ULA"/>
          <p:cNvPicPr>
            <a:picLocks noChangeAspect="1" noChangeArrowheads="1"/>
          </p:cNvPicPr>
          <p:nvPr/>
        </p:nvPicPr>
        <p:blipFill>
          <a:blip r:embed="rId9"/>
          <a:srcRect/>
          <a:stretch>
            <a:fillRect/>
          </a:stretch>
        </p:blipFill>
        <p:spPr bwMode="auto">
          <a:xfrm>
            <a:off x="1774825" y="3813175"/>
            <a:ext cx="3925888" cy="2787650"/>
          </a:xfrm>
          <a:prstGeom prst="rect">
            <a:avLst/>
          </a:prstGeom>
          <a:noFill/>
          <a:ln>
            <a:noFill/>
          </a:ln>
          <a:effectLst>
            <a:outerShdw blurRad="292100" dist="139700" dir="2700000" algn="tl" rotWithShape="0">
              <a:srgbClr val="333333">
                <a:alpha val="64999"/>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7897" name="Retângulo de cantos arredondados 3"/>
          <p:cNvSpPr>
            <a:spLocks noChangeArrowheads="1"/>
          </p:cNvSpPr>
          <p:nvPr/>
        </p:nvSpPr>
        <p:spPr bwMode="auto">
          <a:xfrm>
            <a:off x="1847851" y="1238250"/>
            <a:ext cx="8424863" cy="706438"/>
          </a:xfrm>
          <a:prstGeom prst="roundRect">
            <a:avLst>
              <a:gd name="adj" fmla="val 16667"/>
            </a:avLst>
          </a:prstGeom>
          <a:solidFill>
            <a:srgbClr val="003366"/>
          </a:solidFill>
          <a:ln w="12700">
            <a:solidFill>
              <a:srgbClr val="FFFFCC"/>
            </a:solidFill>
            <a:round/>
            <a:headEnd type="none" w="sm" len="sm"/>
            <a:tailEnd type="none" w="sm" len="sm"/>
          </a:ln>
        </p:spPr>
        <p:txBody>
          <a:bodyPr wrap="none" anchor="ctr"/>
          <a:lstStyle/>
          <a:p>
            <a:pPr algn="ctr" eaLnBrk="0" hangingPunct="0"/>
            <a:endParaRPr lang="en-US" sz="2400" u="sng">
              <a:solidFill>
                <a:srgbClr val="FFFFFF"/>
              </a:solidFill>
            </a:endParaRPr>
          </a:p>
        </p:txBody>
      </p:sp>
      <p:sp>
        <p:nvSpPr>
          <p:cNvPr id="37898" name="CaixaDeTexto 2"/>
          <p:cNvSpPr txBox="1">
            <a:spLocks noChangeArrowheads="1"/>
          </p:cNvSpPr>
          <p:nvPr/>
        </p:nvSpPr>
        <p:spPr bwMode="auto">
          <a:xfrm>
            <a:off x="3481389" y="1330326"/>
            <a:ext cx="5159375"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3200" b="1">
                <a:solidFill>
                  <a:schemeClr val="tx1"/>
                </a:solidFill>
                <a:latin typeface="Times New Roman" pitchFamily="18" charset="0"/>
              </a:defRPr>
            </a:lvl1pPr>
            <a:lvl2pPr marL="742950" indent="-285750" eaLnBrk="0" hangingPunct="0">
              <a:defRPr sz="3200" b="1">
                <a:solidFill>
                  <a:schemeClr val="tx1"/>
                </a:solidFill>
                <a:latin typeface="Times New Roman" pitchFamily="18" charset="0"/>
              </a:defRPr>
            </a:lvl2pPr>
            <a:lvl3pPr marL="1143000" indent="-228600" eaLnBrk="0" hangingPunct="0">
              <a:defRPr sz="3200" b="1">
                <a:solidFill>
                  <a:schemeClr val="tx1"/>
                </a:solidFill>
                <a:latin typeface="Times New Roman" pitchFamily="18" charset="0"/>
              </a:defRPr>
            </a:lvl3pPr>
            <a:lvl4pPr marL="1600200" indent="-228600" eaLnBrk="0" hangingPunct="0">
              <a:defRPr sz="3200" b="1">
                <a:solidFill>
                  <a:schemeClr val="tx1"/>
                </a:solidFill>
                <a:latin typeface="Times New Roman" pitchFamily="18" charset="0"/>
              </a:defRPr>
            </a:lvl4pPr>
            <a:lvl5pPr marL="2057400" indent="-228600" eaLnBrk="0" hangingPunct="0">
              <a:defRPr sz="3200" b="1">
                <a:solidFill>
                  <a:schemeClr val="tx1"/>
                </a:solidFill>
                <a:latin typeface="Times New Roman" pitchFamily="18" charset="0"/>
              </a:defRPr>
            </a:lvl5pPr>
            <a:lvl6pPr marL="2514600" indent="-228600" eaLnBrk="0" fontAlgn="base" hangingPunct="0">
              <a:spcBef>
                <a:spcPct val="0"/>
              </a:spcBef>
              <a:spcAft>
                <a:spcPct val="0"/>
              </a:spcAft>
              <a:defRPr sz="3200" b="1">
                <a:solidFill>
                  <a:schemeClr val="tx1"/>
                </a:solidFill>
                <a:latin typeface="Times New Roman" pitchFamily="18" charset="0"/>
              </a:defRPr>
            </a:lvl6pPr>
            <a:lvl7pPr marL="2971800" indent="-228600" eaLnBrk="0" fontAlgn="base" hangingPunct="0">
              <a:spcBef>
                <a:spcPct val="0"/>
              </a:spcBef>
              <a:spcAft>
                <a:spcPct val="0"/>
              </a:spcAft>
              <a:defRPr sz="3200" b="1">
                <a:solidFill>
                  <a:schemeClr val="tx1"/>
                </a:solidFill>
                <a:latin typeface="Times New Roman" pitchFamily="18" charset="0"/>
              </a:defRPr>
            </a:lvl7pPr>
            <a:lvl8pPr marL="3429000" indent="-228600" eaLnBrk="0" fontAlgn="base" hangingPunct="0">
              <a:spcBef>
                <a:spcPct val="0"/>
              </a:spcBef>
              <a:spcAft>
                <a:spcPct val="0"/>
              </a:spcAft>
              <a:defRPr sz="3200" b="1">
                <a:solidFill>
                  <a:schemeClr val="tx1"/>
                </a:solidFill>
                <a:latin typeface="Times New Roman" pitchFamily="18" charset="0"/>
              </a:defRPr>
            </a:lvl8pPr>
            <a:lvl9pPr marL="3886200" indent="-228600" eaLnBrk="0" fontAlgn="base" hangingPunct="0">
              <a:spcBef>
                <a:spcPct val="0"/>
              </a:spcBef>
              <a:spcAft>
                <a:spcPct val="0"/>
              </a:spcAft>
              <a:defRPr sz="3200" b="1">
                <a:solidFill>
                  <a:schemeClr val="tx1"/>
                </a:solidFill>
                <a:latin typeface="Times New Roman" pitchFamily="18" charset="0"/>
              </a:defRPr>
            </a:lvl9pPr>
          </a:lstStyle>
          <a:p>
            <a:pPr algn="ctr"/>
            <a:r>
              <a:rPr lang="pt-BR" sz="2800">
                <a:solidFill>
                  <a:srgbClr val="FFFFFF"/>
                </a:solidFill>
                <a:latin typeface="Calibri" pitchFamily="34" charset="0"/>
                <a:ea typeface="ＭＳ Ｐゴシック" pitchFamily="34" charset="-128"/>
                <a:cs typeface="Calibri" pitchFamily="34" charset="0"/>
              </a:rPr>
              <a:t>ATITUDES – ATRIBUTOS PESSOAIS</a:t>
            </a:r>
          </a:p>
        </p:txBody>
      </p:sp>
      <p:pic>
        <p:nvPicPr>
          <p:cNvPr id="37899" name="Picture 2" descr="http://image.slidesharecdn.com/iso19011emportugues-130320044804-phpapp01/95/slide-1-638.jpg?cb=1363772923"/>
          <p:cNvPicPr>
            <a:picLocks noChangeAspect="1" noChangeArrowheads="1"/>
          </p:cNvPicPr>
          <p:nvPr/>
        </p:nvPicPr>
        <p:blipFill>
          <a:blip r:embed="rId10">
            <a:extLst>
              <a:ext uri="{28A0092B-C50C-407E-A947-70E740481C1C}">
                <a14:useLocalDpi xmlns:a14="http://schemas.microsoft.com/office/drawing/2010/main" val="0"/>
              </a:ext>
            </a:extLst>
          </a:blip>
          <a:srcRect t="1521"/>
          <a:stretch>
            <a:fillRect/>
          </a:stretch>
        </p:blipFill>
        <p:spPr bwMode="auto">
          <a:xfrm rot="-1121375">
            <a:off x="9129714" y="147639"/>
            <a:ext cx="1214437" cy="16906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ustDataLst>
      <p:tags r:id="rId1"/>
    </p:custDataLst>
    <p:extLst>
      <p:ext uri="{BB962C8B-B14F-4D97-AF65-F5344CB8AC3E}">
        <p14:creationId xmlns:p14="http://schemas.microsoft.com/office/powerpoint/2010/main" val="1922347539"/>
      </p:ext>
    </p:extLst>
  </p:cSld>
  <p:clrMapOvr>
    <a:masterClrMapping/>
  </p:clrMapOvr>
  <p:transition spd="slow">
    <p:pull/>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28675"/>
                                        </p:tgtEl>
                                        <p:attrNameLst>
                                          <p:attrName>style.visibility</p:attrName>
                                        </p:attrNameLst>
                                      </p:cBhvr>
                                      <p:to>
                                        <p:strVal val="visible"/>
                                      </p:to>
                                    </p:set>
                                  </p:childTnLst>
                                </p:cTn>
                              </p:par>
                            </p:childTnLst>
                          </p:cTn>
                        </p:par>
                        <p:par>
                          <p:cTn id="7" fill="hold" nodeType="afterGroup">
                            <p:stCondLst>
                              <p:cond delay="500"/>
                            </p:stCondLst>
                            <p:childTnLst>
                              <p:par>
                                <p:cTn id="8" presetID="1" presetClass="entr" presetSubtype="0" fill="hold" grpId="0" nodeType="afterEffect">
                                  <p:stCondLst>
                                    <p:cond delay="0"/>
                                  </p:stCondLst>
                                  <p:childTnLst>
                                    <p:set>
                                      <p:cBhvr>
                                        <p:cTn id="9" dur="1" fill="hold">
                                          <p:stCondLst>
                                            <p:cond delay="499"/>
                                          </p:stCondLst>
                                        </p:cTn>
                                        <p:tgtEl>
                                          <p:spTgt spid="28680"/>
                                        </p:tgtEl>
                                        <p:attrNameLst>
                                          <p:attrName>style.visibility</p:attrName>
                                        </p:attrNameLst>
                                      </p:cBhvr>
                                      <p:to>
                                        <p:strVal val="visible"/>
                                      </p:to>
                                    </p:set>
                                  </p:childTnLst>
                                </p:cTn>
                              </p:par>
                            </p:childTnLst>
                          </p:cTn>
                        </p:par>
                        <p:par>
                          <p:cTn id="10" fill="hold" nodeType="afterGroup">
                            <p:stCondLst>
                              <p:cond delay="1000"/>
                            </p:stCondLst>
                            <p:childTnLst>
                              <p:par>
                                <p:cTn id="11" presetID="1" presetClass="entr" presetSubtype="0" fill="hold" grpId="0" nodeType="afterEffect">
                                  <p:stCondLst>
                                    <p:cond delay="0"/>
                                  </p:stCondLst>
                                  <p:childTnLst>
                                    <p:set>
                                      <p:cBhvr>
                                        <p:cTn id="12" dur="1" fill="hold">
                                          <p:stCondLst>
                                            <p:cond delay="499"/>
                                          </p:stCondLst>
                                        </p:cTn>
                                        <p:tgtEl>
                                          <p:spTgt spid="2868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675" grpId="0" autoUpdateAnimBg="0"/>
      <p:bldP spid="28680" grpId="0" autoUpdateAnimBg="0"/>
      <p:bldP spid="28681" grpId="0" autoUpdateAnimBg="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5" name="Text Box 2"/>
          <p:cNvSpPr txBox="1">
            <a:spLocks noChangeArrowheads="1"/>
          </p:cNvSpPr>
          <p:nvPr/>
        </p:nvSpPr>
        <p:spPr bwMode="auto">
          <a:xfrm>
            <a:off x="6959600" y="2246314"/>
            <a:ext cx="3708400" cy="46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a:spAutoFit/>
          </a:bodyPr>
          <a:lstStyle>
            <a:lvl1pPr marL="361950" indent="-361950" eaLnBrk="0" hangingPunct="0">
              <a:tabLst>
                <a:tab pos="171450" algn="l"/>
              </a:tabLst>
              <a:defRPr sz="3200" b="1">
                <a:solidFill>
                  <a:schemeClr val="tx1"/>
                </a:solidFill>
                <a:latin typeface="Times New Roman" pitchFamily="18" charset="0"/>
              </a:defRPr>
            </a:lvl1pPr>
            <a:lvl2pPr marL="742950" indent="-285750" eaLnBrk="0" hangingPunct="0">
              <a:tabLst>
                <a:tab pos="171450" algn="l"/>
              </a:tabLst>
              <a:defRPr sz="3200" b="1">
                <a:solidFill>
                  <a:schemeClr val="tx1"/>
                </a:solidFill>
                <a:latin typeface="Times New Roman" pitchFamily="18" charset="0"/>
              </a:defRPr>
            </a:lvl2pPr>
            <a:lvl3pPr marL="1143000" indent="-228600" eaLnBrk="0" hangingPunct="0">
              <a:tabLst>
                <a:tab pos="171450" algn="l"/>
              </a:tabLst>
              <a:defRPr sz="3200" b="1">
                <a:solidFill>
                  <a:schemeClr val="tx1"/>
                </a:solidFill>
                <a:latin typeface="Times New Roman" pitchFamily="18" charset="0"/>
              </a:defRPr>
            </a:lvl3pPr>
            <a:lvl4pPr marL="1600200" indent="-228600" eaLnBrk="0" hangingPunct="0">
              <a:tabLst>
                <a:tab pos="171450" algn="l"/>
              </a:tabLst>
              <a:defRPr sz="3200" b="1">
                <a:solidFill>
                  <a:schemeClr val="tx1"/>
                </a:solidFill>
                <a:latin typeface="Times New Roman" pitchFamily="18" charset="0"/>
              </a:defRPr>
            </a:lvl4pPr>
            <a:lvl5pPr marL="2057400" indent="-228600" eaLnBrk="0" hangingPunct="0">
              <a:tabLst>
                <a:tab pos="171450" algn="l"/>
              </a:tabLst>
              <a:defRPr sz="3200" b="1">
                <a:solidFill>
                  <a:schemeClr val="tx1"/>
                </a:solidFill>
                <a:latin typeface="Times New Roman" pitchFamily="18" charset="0"/>
              </a:defRPr>
            </a:lvl5pPr>
            <a:lvl6pPr marL="2514600" indent="-228600" eaLnBrk="0" fontAlgn="base" hangingPunct="0">
              <a:spcBef>
                <a:spcPct val="0"/>
              </a:spcBef>
              <a:spcAft>
                <a:spcPct val="0"/>
              </a:spcAft>
              <a:tabLst>
                <a:tab pos="171450" algn="l"/>
              </a:tabLst>
              <a:defRPr sz="3200" b="1">
                <a:solidFill>
                  <a:schemeClr val="tx1"/>
                </a:solidFill>
                <a:latin typeface="Times New Roman" pitchFamily="18" charset="0"/>
              </a:defRPr>
            </a:lvl6pPr>
            <a:lvl7pPr marL="2971800" indent="-228600" eaLnBrk="0" fontAlgn="base" hangingPunct="0">
              <a:spcBef>
                <a:spcPct val="0"/>
              </a:spcBef>
              <a:spcAft>
                <a:spcPct val="0"/>
              </a:spcAft>
              <a:tabLst>
                <a:tab pos="171450" algn="l"/>
              </a:tabLst>
              <a:defRPr sz="3200" b="1">
                <a:solidFill>
                  <a:schemeClr val="tx1"/>
                </a:solidFill>
                <a:latin typeface="Times New Roman" pitchFamily="18" charset="0"/>
              </a:defRPr>
            </a:lvl7pPr>
            <a:lvl8pPr marL="3429000" indent="-228600" eaLnBrk="0" fontAlgn="base" hangingPunct="0">
              <a:spcBef>
                <a:spcPct val="0"/>
              </a:spcBef>
              <a:spcAft>
                <a:spcPct val="0"/>
              </a:spcAft>
              <a:tabLst>
                <a:tab pos="171450" algn="l"/>
              </a:tabLst>
              <a:defRPr sz="3200" b="1">
                <a:solidFill>
                  <a:schemeClr val="tx1"/>
                </a:solidFill>
                <a:latin typeface="Times New Roman" pitchFamily="18" charset="0"/>
              </a:defRPr>
            </a:lvl8pPr>
            <a:lvl9pPr marL="3886200" indent="-228600" eaLnBrk="0" fontAlgn="base" hangingPunct="0">
              <a:spcBef>
                <a:spcPct val="0"/>
              </a:spcBef>
              <a:spcAft>
                <a:spcPct val="0"/>
              </a:spcAft>
              <a:tabLst>
                <a:tab pos="171450" algn="l"/>
              </a:tabLst>
              <a:defRPr sz="3200" b="1">
                <a:solidFill>
                  <a:schemeClr val="tx1"/>
                </a:solidFill>
                <a:latin typeface="Times New Roman" pitchFamily="18" charset="0"/>
              </a:defRPr>
            </a:lvl9pPr>
          </a:lstStyle>
          <a:p>
            <a:pPr algn="just">
              <a:spcBef>
                <a:spcPct val="50000"/>
              </a:spcBef>
            </a:pPr>
            <a:r>
              <a:rPr lang="pt-BR" sz="2400">
                <a:solidFill>
                  <a:srgbClr val="990000"/>
                </a:solidFill>
                <a:latin typeface="Calibri" pitchFamily="34" charset="0"/>
                <a:ea typeface="ＭＳ Ｐゴシック" pitchFamily="34" charset="-128"/>
                <a:cs typeface="Calibri" pitchFamily="34" charset="0"/>
              </a:rPr>
              <a:t>TENAZ</a:t>
            </a:r>
          </a:p>
        </p:txBody>
      </p:sp>
      <p:graphicFrame>
        <p:nvGraphicFramePr>
          <p:cNvPr id="3" name="Diagrama 2"/>
          <p:cNvGraphicFramePr/>
          <p:nvPr/>
        </p:nvGraphicFramePr>
        <p:xfrm>
          <a:off x="6033628" y="3717032"/>
          <a:ext cx="4104456" cy="2836144"/>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8" name="Rectangle 1038"/>
          <p:cNvSpPr>
            <a:spLocks noChangeArrowheads="1"/>
          </p:cNvSpPr>
          <p:nvPr/>
        </p:nvSpPr>
        <p:spPr bwMode="auto">
          <a:xfrm>
            <a:off x="7219430" y="6413266"/>
            <a:ext cx="3341066" cy="400110"/>
          </a:xfrm>
          <a:prstGeom prst="rect">
            <a:avLst/>
          </a:prstGeom>
          <a:noFill/>
          <a:ln>
            <a:noFill/>
          </a:ln>
          <a:extLst/>
        </p:spPr>
        <p:txBody>
          <a:bodyPr anchor="ctr">
            <a:spAutoFit/>
          </a:bodyPr>
          <a:lstStyle/>
          <a:p>
            <a:pPr algn="ctr" eaLnBrk="0" hangingPunct="0">
              <a:defRPr/>
            </a:pPr>
            <a:r>
              <a:rPr lang="pt-BR" sz="2000" dirty="0">
                <a:ln w="10541" cmpd="sng">
                  <a:solidFill>
                    <a:srgbClr val="7D7D7D">
                      <a:tint val="100000"/>
                      <a:shade val="100000"/>
                      <a:satMod val="110000"/>
                    </a:srgbClr>
                  </a:solidFill>
                  <a:prstDash val="solid"/>
                </a:ln>
                <a:gradFill>
                  <a:gsLst>
                    <a:gs pos="0">
                      <a:srgbClr val="FFFFFF">
                        <a:tint val="40000"/>
                        <a:satMod val="250000"/>
                      </a:srgbClr>
                    </a:gs>
                    <a:gs pos="9000">
                      <a:srgbClr val="FFFFFF">
                        <a:tint val="52000"/>
                        <a:satMod val="300000"/>
                      </a:srgbClr>
                    </a:gs>
                    <a:gs pos="50000">
                      <a:srgbClr val="FFFFFF">
                        <a:shade val="20000"/>
                        <a:satMod val="300000"/>
                      </a:srgbClr>
                    </a:gs>
                    <a:gs pos="79000">
                      <a:srgbClr val="FFFFFF">
                        <a:tint val="52000"/>
                        <a:satMod val="300000"/>
                      </a:srgbClr>
                    </a:gs>
                    <a:gs pos="100000">
                      <a:srgbClr val="FFFFFF">
                        <a:tint val="40000"/>
                        <a:satMod val="250000"/>
                      </a:srgbClr>
                    </a:gs>
                  </a:gsLst>
                  <a:lin ang="5400000"/>
                </a:gradFill>
                <a:latin typeface="Calibri" pitchFamily="34" charset="0"/>
                <a:cs typeface="Calibri" pitchFamily="34" charset="0"/>
              </a:rPr>
              <a:t>ABNT NBR ISO 19011:2012</a:t>
            </a:r>
          </a:p>
        </p:txBody>
      </p:sp>
      <p:sp>
        <p:nvSpPr>
          <p:cNvPr id="28680" name="Text Box 2"/>
          <p:cNvSpPr txBox="1">
            <a:spLocks noChangeArrowheads="1"/>
          </p:cNvSpPr>
          <p:nvPr/>
        </p:nvSpPr>
        <p:spPr bwMode="auto">
          <a:xfrm>
            <a:off x="1847850" y="2276475"/>
            <a:ext cx="670560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a:spAutoFit/>
          </a:bodyPr>
          <a:lstStyle>
            <a:lvl1pPr marL="361950" indent="-361950" eaLnBrk="0" hangingPunct="0">
              <a:tabLst>
                <a:tab pos="171450" algn="l"/>
              </a:tabLst>
              <a:defRPr sz="3200" b="1">
                <a:solidFill>
                  <a:schemeClr val="tx1"/>
                </a:solidFill>
                <a:latin typeface="Times New Roman" pitchFamily="18" charset="0"/>
              </a:defRPr>
            </a:lvl1pPr>
            <a:lvl2pPr marL="742950" indent="-285750" eaLnBrk="0" hangingPunct="0">
              <a:tabLst>
                <a:tab pos="171450" algn="l"/>
              </a:tabLst>
              <a:defRPr sz="3200" b="1">
                <a:solidFill>
                  <a:schemeClr val="tx1"/>
                </a:solidFill>
                <a:latin typeface="Times New Roman" pitchFamily="18" charset="0"/>
              </a:defRPr>
            </a:lvl2pPr>
            <a:lvl3pPr marL="1143000" indent="-228600" eaLnBrk="0" hangingPunct="0">
              <a:tabLst>
                <a:tab pos="171450" algn="l"/>
              </a:tabLst>
              <a:defRPr sz="3200" b="1">
                <a:solidFill>
                  <a:schemeClr val="tx1"/>
                </a:solidFill>
                <a:latin typeface="Times New Roman" pitchFamily="18" charset="0"/>
              </a:defRPr>
            </a:lvl3pPr>
            <a:lvl4pPr marL="1600200" indent="-228600" eaLnBrk="0" hangingPunct="0">
              <a:tabLst>
                <a:tab pos="171450" algn="l"/>
              </a:tabLst>
              <a:defRPr sz="3200" b="1">
                <a:solidFill>
                  <a:schemeClr val="tx1"/>
                </a:solidFill>
                <a:latin typeface="Times New Roman" pitchFamily="18" charset="0"/>
              </a:defRPr>
            </a:lvl4pPr>
            <a:lvl5pPr marL="2057400" indent="-228600" eaLnBrk="0" hangingPunct="0">
              <a:tabLst>
                <a:tab pos="171450" algn="l"/>
              </a:tabLst>
              <a:defRPr sz="3200" b="1">
                <a:solidFill>
                  <a:schemeClr val="tx1"/>
                </a:solidFill>
                <a:latin typeface="Times New Roman" pitchFamily="18" charset="0"/>
              </a:defRPr>
            </a:lvl5pPr>
            <a:lvl6pPr marL="2514600" indent="-228600" eaLnBrk="0" fontAlgn="base" hangingPunct="0">
              <a:spcBef>
                <a:spcPct val="0"/>
              </a:spcBef>
              <a:spcAft>
                <a:spcPct val="0"/>
              </a:spcAft>
              <a:tabLst>
                <a:tab pos="171450" algn="l"/>
              </a:tabLst>
              <a:defRPr sz="3200" b="1">
                <a:solidFill>
                  <a:schemeClr val="tx1"/>
                </a:solidFill>
                <a:latin typeface="Times New Roman" pitchFamily="18" charset="0"/>
              </a:defRPr>
            </a:lvl6pPr>
            <a:lvl7pPr marL="2971800" indent="-228600" eaLnBrk="0" fontAlgn="base" hangingPunct="0">
              <a:spcBef>
                <a:spcPct val="0"/>
              </a:spcBef>
              <a:spcAft>
                <a:spcPct val="0"/>
              </a:spcAft>
              <a:tabLst>
                <a:tab pos="171450" algn="l"/>
              </a:tabLst>
              <a:defRPr sz="3200" b="1">
                <a:solidFill>
                  <a:schemeClr val="tx1"/>
                </a:solidFill>
                <a:latin typeface="Times New Roman" pitchFamily="18" charset="0"/>
              </a:defRPr>
            </a:lvl7pPr>
            <a:lvl8pPr marL="3429000" indent="-228600" eaLnBrk="0" fontAlgn="base" hangingPunct="0">
              <a:spcBef>
                <a:spcPct val="0"/>
              </a:spcBef>
              <a:spcAft>
                <a:spcPct val="0"/>
              </a:spcAft>
              <a:tabLst>
                <a:tab pos="171450" algn="l"/>
              </a:tabLst>
              <a:defRPr sz="3200" b="1">
                <a:solidFill>
                  <a:schemeClr val="tx1"/>
                </a:solidFill>
                <a:latin typeface="Times New Roman" pitchFamily="18" charset="0"/>
              </a:defRPr>
            </a:lvl8pPr>
            <a:lvl9pPr marL="3886200" indent="-228600" eaLnBrk="0" fontAlgn="base" hangingPunct="0">
              <a:spcBef>
                <a:spcPct val="0"/>
              </a:spcBef>
              <a:spcAft>
                <a:spcPct val="0"/>
              </a:spcAft>
              <a:tabLst>
                <a:tab pos="171450" algn="l"/>
              </a:tabLst>
              <a:defRPr sz="3200" b="1">
                <a:solidFill>
                  <a:schemeClr val="tx1"/>
                </a:solidFill>
                <a:latin typeface="Times New Roman" pitchFamily="18" charset="0"/>
              </a:defRPr>
            </a:lvl9pPr>
          </a:lstStyle>
          <a:p>
            <a:pPr algn="just">
              <a:spcBef>
                <a:spcPct val="50000"/>
              </a:spcBef>
            </a:pPr>
            <a:r>
              <a:rPr lang="pt-BR" sz="2000">
                <a:solidFill>
                  <a:srgbClr val="002060"/>
                </a:solidFill>
                <a:latin typeface="Calibri" pitchFamily="34" charset="0"/>
                <a:ea typeface="ＭＳ Ｐゴシック" pitchFamily="34" charset="-128"/>
                <a:cs typeface="Calibri" pitchFamily="34" charset="0"/>
              </a:rPr>
              <a:t>Espera-se que o avaliador seja:</a:t>
            </a:r>
          </a:p>
        </p:txBody>
      </p:sp>
      <p:sp>
        <p:nvSpPr>
          <p:cNvPr id="28681" name="Text Box 2"/>
          <p:cNvSpPr txBox="1">
            <a:spLocks noChangeArrowheads="1"/>
          </p:cNvSpPr>
          <p:nvPr/>
        </p:nvSpPr>
        <p:spPr bwMode="auto">
          <a:xfrm>
            <a:off x="1847851" y="2924175"/>
            <a:ext cx="8424863" cy="554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a:spAutoFit/>
          </a:bodyPr>
          <a:lstStyle>
            <a:lvl1pPr eaLnBrk="0" hangingPunct="0">
              <a:tabLst>
                <a:tab pos="171450" algn="l"/>
              </a:tabLst>
              <a:defRPr sz="3200" b="1">
                <a:solidFill>
                  <a:schemeClr val="tx1"/>
                </a:solidFill>
                <a:latin typeface="Times New Roman" pitchFamily="18" charset="0"/>
              </a:defRPr>
            </a:lvl1pPr>
            <a:lvl2pPr marL="742950" indent="-285750" eaLnBrk="0" hangingPunct="0">
              <a:tabLst>
                <a:tab pos="171450" algn="l"/>
              </a:tabLst>
              <a:defRPr sz="3200" b="1">
                <a:solidFill>
                  <a:schemeClr val="tx1"/>
                </a:solidFill>
                <a:latin typeface="Times New Roman" pitchFamily="18" charset="0"/>
              </a:defRPr>
            </a:lvl2pPr>
            <a:lvl3pPr marL="1143000" indent="-228600" eaLnBrk="0" hangingPunct="0">
              <a:tabLst>
                <a:tab pos="171450" algn="l"/>
              </a:tabLst>
              <a:defRPr sz="3200" b="1">
                <a:solidFill>
                  <a:schemeClr val="tx1"/>
                </a:solidFill>
                <a:latin typeface="Times New Roman" pitchFamily="18" charset="0"/>
              </a:defRPr>
            </a:lvl3pPr>
            <a:lvl4pPr marL="1600200" indent="-228600" eaLnBrk="0" hangingPunct="0">
              <a:tabLst>
                <a:tab pos="171450" algn="l"/>
              </a:tabLst>
              <a:defRPr sz="3200" b="1">
                <a:solidFill>
                  <a:schemeClr val="tx1"/>
                </a:solidFill>
                <a:latin typeface="Times New Roman" pitchFamily="18" charset="0"/>
              </a:defRPr>
            </a:lvl4pPr>
            <a:lvl5pPr marL="2057400" indent="-228600" eaLnBrk="0" hangingPunct="0">
              <a:tabLst>
                <a:tab pos="171450" algn="l"/>
              </a:tabLst>
              <a:defRPr sz="3200" b="1">
                <a:solidFill>
                  <a:schemeClr val="tx1"/>
                </a:solidFill>
                <a:latin typeface="Times New Roman" pitchFamily="18" charset="0"/>
              </a:defRPr>
            </a:lvl5pPr>
            <a:lvl6pPr marL="2514600" indent="-228600" eaLnBrk="0" fontAlgn="base" hangingPunct="0">
              <a:spcBef>
                <a:spcPct val="0"/>
              </a:spcBef>
              <a:spcAft>
                <a:spcPct val="0"/>
              </a:spcAft>
              <a:tabLst>
                <a:tab pos="171450" algn="l"/>
              </a:tabLst>
              <a:defRPr sz="3200" b="1">
                <a:solidFill>
                  <a:schemeClr val="tx1"/>
                </a:solidFill>
                <a:latin typeface="Times New Roman" pitchFamily="18" charset="0"/>
              </a:defRPr>
            </a:lvl6pPr>
            <a:lvl7pPr marL="2971800" indent="-228600" eaLnBrk="0" fontAlgn="base" hangingPunct="0">
              <a:spcBef>
                <a:spcPct val="0"/>
              </a:spcBef>
              <a:spcAft>
                <a:spcPct val="0"/>
              </a:spcAft>
              <a:tabLst>
                <a:tab pos="171450" algn="l"/>
              </a:tabLst>
              <a:defRPr sz="3200" b="1">
                <a:solidFill>
                  <a:schemeClr val="tx1"/>
                </a:solidFill>
                <a:latin typeface="Times New Roman" pitchFamily="18" charset="0"/>
              </a:defRPr>
            </a:lvl7pPr>
            <a:lvl8pPr marL="3429000" indent="-228600" eaLnBrk="0" fontAlgn="base" hangingPunct="0">
              <a:spcBef>
                <a:spcPct val="0"/>
              </a:spcBef>
              <a:spcAft>
                <a:spcPct val="0"/>
              </a:spcAft>
              <a:tabLst>
                <a:tab pos="171450" algn="l"/>
              </a:tabLst>
              <a:defRPr sz="3200" b="1">
                <a:solidFill>
                  <a:schemeClr val="tx1"/>
                </a:solidFill>
                <a:latin typeface="Times New Roman" pitchFamily="18" charset="0"/>
              </a:defRPr>
            </a:lvl8pPr>
            <a:lvl9pPr marL="3886200" indent="-228600" eaLnBrk="0" fontAlgn="base" hangingPunct="0">
              <a:spcBef>
                <a:spcPct val="0"/>
              </a:spcBef>
              <a:spcAft>
                <a:spcPct val="0"/>
              </a:spcAft>
              <a:tabLst>
                <a:tab pos="171450" algn="l"/>
              </a:tabLst>
              <a:defRPr sz="3200" b="1">
                <a:solidFill>
                  <a:schemeClr val="tx1"/>
                </a:solidFill>
                <a:latin typeface="Times New Roman" pitchFamily="18" charset="0"/>
              </a:defRPr>
            </a:lvl9pPr>
          </a:lstStyle>
          <a:p>
            <a:pPr>
              <a:lnSpc>
                <a:spcPct val="150000"/>
              </a:lnSpc>
              <a:spcBef>
                <a:spcPct val="50000"/>
              </a:spcBef>
            </a:pPr>
            <a:r>
              <a:rPr lang="pt-BR" sz="2000">
                <a:solidFill>
                  <a:srgbClr val="002060"/>
                </a:solidFill>
                <a:latin typeface="Calibri" pitchFamily="34" charset="0"/>
                <a:ea typeface="ＭＳ Ｐゴシック" pitchFamily="34" charset="-128"/>
                <a:cs typeface="Calibri" pitchFamily="34" charset="0"/>
              </a:rPr>
              <a:t>Isto é, persistente, focado em alcançar objetivos.</a:t>
            </a:r>
          </a:p>
        </p:txBody>
      </p:sp>
      <p:sp>
        <p:nvSpPr>
          <p:cNvPr id="38919" name="AutoShape 4" descr="https://encrypted-tbn0.gstatic.com/images?q=tbn:ANd9GcTdfVQbBXTeaoG-hwolJnTHlPUfkCgYfwlvIWSXqSg7Yn0WUimeWA"/>
          <p:cNvSpPr>
            <a:spLocks noChangeAspect="1" noChangeArrowheads="1"/>
          </p:cNvSpPr>
          <p:nvPr/>
        </p:nvSpPr>
        <p:spPr bwMode="auto">
          <a:xfrm>
            <a:off x="6065838" y="-182563"/>
            <a:ext cx="304800" cy="3048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lgn="ctr" eaLnBrk="0" hangingPunct="0"/>
            <a:endParaRPr lang="en-US" sz="2400" u="sng">
              <a:solidFill>
                <a:srgbClr val="FFFFFF"/>
              </a:solidFill>
            </a:endParaRPr>
          </a:p>
        </p:txBody>
      </p:sp>
      <p:pic>
        <p:nvPicPr>
          <p:cNvPr id="39946" name="Imagem 6" descr="perseverante.jpg"/>
          <p:cNvPicPr>
            <a:picLocks noChangeAspect="1"/>
          </p:cNvPicPr>
          <p:nvPr/>
        </p:nvPicPr>
        <p:blipFill>
          <a:blip r:embed="rId9"/>
          <a:srcRect/>
          <a:stretch>
            <a:fillRect/>
          </a:stretch>
        </p:blipFill>
        <p:spPr bwMode="auto">
          <a:xfrm>
            <a:off x="1847851" y="4116388"/>
            <a:ext cx="3789363" cy="2493962"/>
          </a:xfrm>
          <a:prstGeom prst="rect">
            <a:avLst/>
          </a:prstGeom>
          <a:noFill/>
          <a:ln>
            <a:noFill/>
          </a:ln>
          <a:effectLst>
            <a:outerShdw blurRad="292100" dist="139700" dir="2700000" algn="tl" rotWithShape="0">
              <a:srgbClr val="333333">
                <a:alpha val="64999"/>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8921" name="Retângulo de cantos arredondados 3"/>
          <p:cNvSpPr>
            <a:spLocks noChangeArrowheads="1"/>
          </p:cNvSpPr>
          <p:nvPr/>
        </p:nvSpPr>
        <p:spPr bwMode="auto">
          <a:xfrm>
            <a:off x="1847851" y="1238250"/>
            <a:ext cx="8424863" cy="706438"/>
          </a:xfrm>
          <a:prstGeom prst="roundRect">
            <a:avLst>
              <a:gd name="adj" fmla="val 16667"/>
            </a:avLst>
          </a:prstGeom>
          <a:solidFill>
            <a:srgbClr val="003366"/>
          </a:solidFill>
          <a:ln w="12700">
            <a:solidFill>
              <a:srgbClr val="FFFFCC"/>
            </a:solidFill>
            <a:round/>
            <a:headEnd type="none" w="sm" len="sm"/>
            <a:tailEnd type="none" w="sm" len="sm"/>
          </a:ln>
        </p:spPr>
        <p:txBody>
          <a:bodyPr wrap="none" anchor="ctr"/>
          <a:lstStyle/>
          <a:p>
            <a:pPr algn="ctr" eaLnBrk="0" hangingPunct="0"/>
            <a:endParaRPr lang="en-US" sz="2400" u="sng">
              <a:solidFill>
                <a:srgbClr val="FFFFFF"/>
              </a:solidFill>
            </a:endParaRPr>
          </a:p>
        </p:txBody>
      </p:sp>
      <p:sp>
        <p:nvSpPr>
          <p:cNvPr id="38922" name="CaixaDeTexto 2"/>
          <p:cNvSpPr txBox="1">
            <a:spLocks noChangeArrowheads="1"/>
          </p:cNvSpPr>
          <p:nvPr/>
        </p:nvSpPr>
        <p:spPr bwMode="auto">
          <a:xfrm>
            <a:off x="3481389" y="1330326"/>
            <a:ext cx="5159375"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3200" b="1">
                <a:solidFill>
                  <a:schemeClr val="tx1"/>
                </a:solidFill>
                <a:latin typeface="Times New Roman" pitchFamily="18" charset="0"/>
              </a:defRPr>
            </a:lvl1pPr>
            <a:lvl2pPr marL="742950" indent="-285750" eaLnBrk="0" hangingPunct="0">
              <a:defRPr sz="3200" b="1">
                <a:solidFill>
                  <a:schemeClr val="tx1"/>
                </a:solidFill>
                <a:latin typeface="Times New Roman" pitchFamily="18" charset="0"/>
              </a:defRPr>
            </a:lvl2pPr>
            <a:lvl3pPr marL="1143000" indent="-228600" eaLnBrk="0" hangingPunct="0">
              <a:defRPr sz="3200" b="1">
                <a:solidFill>
                  <a:schemeClr val="tx1"/>
                </a:solidFill>
                <a:latin typeface="Times New Roman" pitchFamily="18" charset="0"/>
              </a:defRPr>
            </a:lvl3pPr>
            <a:lvl4pPr marL="1600200" indent="-228600" eaLnBrk="0" hangingPunct="0">
              <a:defRPr sz="3200" b="1">
                <a:solidFill>
                  <a:schemeClr val="tx1"/>
                </a:solidFill>
                <a:latin typeface="Times New Roman" pitchFamily="18" charset="0"/>
              </a:defRPr>
            </a:lvl4pPr>
            <a:lvl5pPr marL="2057400" indent="-228600" eaLnBrk="0" hangingPunct="0">
              <a:defRPr sz="3200" b="1">
                <a:solidFill>
                  <a:schemeClr val="tx1"/>
                </a:solidFill>
                <a:latin typeface="Times New Roman" pitchFamily="18" charset="0"/>
              </a:defRPr>
            </a:lvl5pPr>
            <a:lvl6pPr marL="2514600" indent="-228600" eaLnBrk="0" fontAlgn="base" hangingPunct="0">
              <a:spcBef>
                <a:spcPct val="0"/>
              </a:spcBef>
              <a:spcAft>
                <a:spcPct val="0"/>
              </a:spcAft>
              <a:defRPr sz="3200" b="1">
                <a:solidFill>
                  <a:schemeClr val="tx1"/>
                </a:solidFill>
                <a:latin typeface="Times New Roman" pitchFamily="18" charset="0"/>
              </a:defRPr>
            </a:lvl6pPr>
            <a:lvl7pPr marL="2971800" indent="-228600" eaLnBrk="0" fontAlgn="base" hangingPunct="0">
              <a:spcBef>
                <a:spcPct val="0"/>
              </a:spcBef>
              <a:spcAft>
                <a:spcPct val="0"/>
              </a:spcAft>
              <a:defRPr sz="3200" b="1">
                <a:solidFill>
                  <a:schemeClr val="tx1"/>
                </a:solidFill>
                <a:latin typeface="Times New Roman" pitchFamily="18" charset="0"/>
              </a:defRPr>
            </a:lvl7pPr>
            <a:lvl8pPr marL="3429000" indent="-228600" eaLnBrk="0" fontAlgn="base" hangingPunct="0">
              <a:spcBef>
                <a:spcPct val="0"/>
              </a:spcBef>
              <a:spcAft>
                <a:spcPct val="0"/>
              </a:spcAft>
              <a:defRPr sz="3200" b="1">
                <a:solidFill>
                  <a:schemeClr val="tx1"/>
                </a:solidFill>
                <a:latin typeface="Times New Roman" pitchFamily="18" charset="0"/>
              </a:defRPr>
            </a:lvl8pPr>
            <a:lvl9pPr marL="3886200" indent="-228600" eaLnBrk="0" fontAlgn="base" hangingPunct="0">
              <a:spcBef>
                <a:spcPct val="0"/>
              </a:spcBef>
              <a:spcAft>
                <a:spcPct val="0"/>
              </a:spcAft>
              <a:defRPr sz="3200" b="1">
                <a:solidFill>
                  <a:schemeClr val="tx1"/>
                </a:solidFill>
                <a:latin typeface="Times New Roman" pitchFamily="18" charset="0"/>
              </a:defRPr>
            </a:lvl9pPr>
          </a:lstStyle>
          <a:p>
            <a:pPr algn="ctr"/>
            <a:r>
              <a:rPr lang="pt-BR" sz="2800">
                <a:solidFill>
                  <a:srgbClr val="FFFFFF"/>
                </a:solidFill>
                <a:latin typeface="Calibri" pitchFamily="34" charset="0"/>
                <a:ea typeface="ＭＳ Ｐゴシック" pitchFamily="34" charset="-128"/>
                <a:cs typeface="Calibri" pitchFamily="34" charset="0"/>
              </a:rPr>
              <a:t>ATITUDES – ATRIBUTOS PESSOAIS</a:t>
            </a:r>
          </a:p>
        </p:txBody>
      </p:sp>
      <p:pic>
        <p:nvPicPr>
          <p:cNvPr id="38923" name="Picture 2" descr="http://image.slidesharecdn.com/iso19011emportugues-130320044804-phpapp01/95/slide-1-638.jpg?cb=1363772923"/>
          <p:cNvPicPr>
            <a:picLocks noChangeAspect="1" noChangeArrowheads="1"/>
          </p:cNvPicPr>
          <p:nvPr/>
        </p:nvPicPr>
        <p:blipFill>
          <a:blip r:embed="rId10">
            <a:extLst>
              <a:ext uri="{28A0092B-C50C-407E-A947-70E740481C1C}">
                <a14:useLocalDpi xmlns:a14="http://schemas.microsoft.com/office/drawing/2010/main" val="0"/>
              </a:ext>
            </a:extLst>
          </a:blip>
          <a:srcRect t="1521"/>
          <a:stretch>
            <a:fillRect/>
          </a:stretch>
        </p:blipFill>
        <p:spPr bwMode="auto">
          <a:xfrm rot="-1121375">
            <a:off x="9129714" y="147639"/>
            <a:ext cx="1214437" cy="16906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ustDataLst>
      <p:tags r:id="rId1"/>
    </p:custDataLst>
    <p:extLst>
      <p:ext uri="{BB962C8B-B14F-4D97-AF65-F5344CB8AC3E}">
        <p14:creationId xmlns:p14="http://schemas.microsoft.com/office/powerpoint/2010/main" val="3808987190"/>
      </p:ext>
    </p:extLst>
  </p:cSld>
  <p:clrMapOvr>
    <a:masterClrMapping/>
  </p:clrMapOvr>
  <p:transition spd="slow">
    <p:pull/>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8675"/>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8680"/>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2868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675" grpId="0"/>
      <p:bldP spid="28680" grpId="0"/>
      <p:bldP spid="28681"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5" name="Text Box 2"/>
          <p:cNvSpPr txBox="1">
            <a:spLocks noChangeArrowheads="1"/>
          </p:cNvSpPr>
          <p:nvPr/>
        </p:nvSpPr>
        <p:spPr bwMode="auto">
          <a:xfrm>
            <a:off x="6959600" y="2246314"/>
            <a:ext cx="3708400" cy="46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a:spAutoFit/>
          </a:bodyPr>
          <a:lstStyle>
            <a:lvl1pPr marL="361950" indent="-361950" eaLnBrk="0" hangingPunct="0">
              <a:tabLst>
                <a:tab pos="171450" algn="l"/>
              </a:tabLst>
              <a:defRPr sz="3200" b="1">
                <a:solidFill>
                  <a:schemeClr val="tx1"/>
                </a:solidFill>
                <a:latin typeface="Times New Roman" pitchFamily="18" charset="0"/>
              </a:defRPr>
            </a:lvl1pPr>
            <a:lvl2pPr marL="742950" indent="-285750" eaLnBrk="0" hangingPunct="0">
              <a:tabLst>
                <a:tab pos="171450" algn="l"/>
              </a:tabLst>
              <a:defRPr sz="3200" b="1">
                <a:solidFill>
                  <a:schemeClr val="tx1"/>
                </a:solidFill>
                <a:latin typeface="Times New Roman" pitchFamily="18" charset="0"/>
              </a:defRPr>
            </a:lvl2pPr>
            <a:lvl3pPr marL="1143000" indent="-228600" eaLnBrk="0" hangingPunct="0">
              <a:tabLst>
                <a:tab pos="171450" algn="l"/>
              </a:tabLst>
              <a:defRPr sz="3200" b="1">
                <a:solidFill>
                  <a:schemeClr val="tx1"/>
                </a:solidFill>
                <a:latin typeface="Times New Roman" pitchFamily="18" charset="0"/>
              </a:defRPr>
            </a:lvl3pPr>
            <a:lvl4pPr marL="1600200" indent="-228600" eaLnBrk="0" hangingPunct="0">
              <a:tabLst>
                <a:tab pos="171450" algn="l"/>
              </a:tabLst>
              <a:defRPr sz="3200" b="1">
                <a:solidFill>
                  <a:schemeClr val="tx1"/>
                </a:solidFill>
                <a:latin typeface="Times New Roman" pitchFamily="18" charset="0"/>
              </a:defRPr>
            </a:lvl4pPr>
            <a:lvl5pPr marL="2057400" indent="-228600" eaLnBrk="0" hangingPunct="0">
              <a:tabLst>
                <a:tab pos="171450" algn="l"/>
              </a:tabLst>
              <a:defRPr sz="3200" b="1">
                <a:solidFill>
                  <a:schemeClr val="tx1"/>
                </a:solidFill>
                <a:latin typeface="Times New Roman" pitchFamily="18" charset="0"/>
              </a:defRPr>
            </a:lvl5pPr>
            <a:lvl6pPr marL="2514600" indent="-228600" eaLnBrk="0" fontAlgn="base" hangingPunct="0">
              <a:spcBef>
                <a:spcPct val="0"/>
              </a:spcBef>
              <a:spcAft>
                <a:spcPct val="0"/>
              </a:spcAft>
              <a:tabLst>
                <a:tab pos="171450" algn="l"/>
              </a:tabLst>
              <a:defRPr sz="3200" b="1">
                <a:solidFill>
                  <a:schemeClr val="tx1"/>
                </a:solidFill>
                <a:latin typeface="Times New Roman" pitchFamily="18" charset="0"/>
              </a:defRPr>
            </a:lvl6pPr>
            <a:lvl7pPr marL="2971800" indent="-228600" eaLnBrk="0" fontAlgn="base" hangingPunct="0">
              <a:spcBef>
                <a:spcPct val="0"/>
              </a:spcBef>
              <a:spcAft>
                <a:spcPct val="0"/>
              </a:spcAft>
              <a:tabLst>
                <a:tab pos="171450" algn="l"/>
              </a:tabLst>
              <a:defRPr sz="3200" b="1">
                <a:solidFill>
                  <a:schemeClr val="tx1"/>
                </a:solidFill>
                <a:latin typeface="Times New Roman" pitchFamily="18" charset="0"/>
              </a:defRPr>
            </a:lvl7pPr>
            <a:lvl8pPr marL="3429000" indent="-228600" eaLnBrk="0" fontAlgn="base" hangingPunct="0">
              <a:spcBef>
                <a:spcPct val="0"/>
              </a:spcBef>
              <a:spcAft>
                <a:spcPct val="0"/>
              </a:spcAft>
              <a:tabLst>
                <a:tab pos="171450" algn="l"/>
              </a:tabLst>
              <a:defRPr sz="3200" b="1">
                <a:solidFill>
                  <a:schemeClr val="tx1"/>
                </a:solidFill>
                <a:latin typeface="Times New Roman" pitchFamily="18" charset="0"/>
              </a:defRPr>
            </a:lvl8pPr>
            <a:lvl9pPr marL="3886200" indent="-228600" eaLnBrk="0" fontAlgn="base" hangingPunct="0">
              <a:spcBef>
                <a:spcPct val="0"/>
              </a:spcBef>
              <a:spcAft>
                <a:spcPct val="0"/>
              </a:spcAft>
              <a:tabLst>
                <a:tab pos="171450" algn="l"/>
              </a:tabLst>
              <a:defRPr sz="3200" b="1">
                <a:solidFill>
                  <a:schemeClr val="tx1"/>
                </a:solidFill>
                <a:latin typeface="Times New Roman" pitchFamily="18" charset="0"/>
              </a:defRPr>
            </a:lvl9pPr>
          </a:lstStyle>
          <a:p>
            <a:pPr algn="just">
              <a:spcBef>
                <a:spcPct val="50000"/>
              </a:spcBef>
            </a:pPr>
            <a:r>
              <a:rPr lang="pt-BR" sz="2400">
                <a:solidFill>
                  <a:srgbClr val="990000"/>
                </a:solidFill>
                <a:latin typeface="Calibri" pitchFamily="34" charset="0"/>
                <a:ea typeface="ＭＳ Ｐゴシック" pitchFamily="34" charset="-128"/>
                <a:cs typeface="Calibri" pitchFamily="34" charset="0"/>
              </a:rPr>
              <a:t>DECISIVO</a:t>
            </a:r>
          </a:p>
        </p:txBody>
      </p:sp>
      <p:graphicFrame>
        <p:nvGraphicFramePr>
          <p:cNvPr id="3" name="Diagrama 2"/>
          <p:cNvGraphicFramePr/>
          <p:nvPr/>
        </p:nvGraphicFramePr>
        <p:xfrm>
          <a:off x="6033628" y="3717032"/>
          <a:ext cx="4104456" cy="2836144"/>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8" name="Rectangle 1038"/>
          <p:cNvSpPr>
            <a:spLocks noChangeArrowheads="1"/>
          </p:cNvSpPr>
          <p:nvPr/>
        </p:nvSpPr>
        <p:spPr bwMode="auto">
          <a:xfrm>
            <a:off x="7219430" y="6413266"/>
            <a:ext cx="3341066" cy="400110"/>
          </a:xfrm>
          <a:prstGeom prst="rect">
            <a:avLst/>
          </a:prstGeom>
          <a:noFill/>
          <a:ln>
            <a:noFill/>
          </a:ln>
          <a:extLst/>
        </p:spPr>
        <p:txBody>
          <a:bodyPr anchor="ctr">
            <a:spAutoFit/>
          </a:bodyPr>
          <a:lstStyle/>
          <a:p>
            <a:pPr algn="ctr" eaLnBrk="0" hangingPunct="0">
              <a:defRPr/>
            </a:pPr>
            <a:r>
              <a:rPr lang="pt-BR" sz="2000" dirty="0">
                <a:ln w="10541" cmpd="sng">
                  <a:solidFill>
                    <a:srgbClr val="7D7D7D">
                      <a:tint val="100000"/>
                      <a:shade val="100000"/>
                      <a:satMod val="110000"/>
                    </a:srgbClr>
                  </a:solidFill>
                  <a:prstDash val="solid"/>
                </a:ln>
                <a:gradFill>
                  <a:gsLst>
                    <a:gs pos="0">
                      <a:srgbClr val="FFFFFF">
                        <a:tint val="40000"/>
                        <a:satMod val="250000"/>
                      </a:srgbClr>
                    </a:gs>
                    <a:gs pos="9000">
                      <a:srgbClr val="FFFFFF">
                        <a:tint val="52000"/>
                        <a:satMod val="300000"/>
                      </a:srgbClr>
                    </a:gs>
                    <a:gs pos="50000">
                      <a:srgbClr val="FFFFFF">
                        <a:shade val="20000"/>
                        <a:satMod val="300000"/>
                      </a:srgbClr>
                    </a:gs>
                    <a:gs pos="79000">
                      <a:srgbClr val="FFFFFF">
                        <a:tint val="52000"/>
                        <a:satMod val="300000"/>
                      </a:srgbClr>
                    </a:gs>
                    <a:gs pos="100000">
                      <a:srgbClr val="FFFFFF">
                        <a:tint val="40000"/>
                        <a:satMod val="250000"/>
                      </a:srgbClr>
                    </a:gs>
                  </a:gsLst>
                  <a:lin ang="5400000"/>
                </a:gradFill>
                <a:latin typeface="Calibri" pitchFamily="34" charset="0"/>
                <a:cs typeface="Calibri" pitchFamily="34" charset="0"/>
              </a:rPr>
              <a:t>ABNT NBR ISO 19011:2012</a:t>
            </a:r>
          </a:p>
        </p:txBody>
      </p:sp>
      <p:sp>
        <p:nvSpPr>
          <p:cNvPr id="28680" name="Text Box 2"/>
          <p:cNvSpPr txBox="1">
            <a:spLocks noChangeArrowheads="1"/>
          </p:cNvSpPr>
          <p:nvPr/>
        </p:nvSpPr>
        <p:spPr bwMode="auto">
          <a:xfrm>
            <a:off x="1847850" y="2276475"/>
            <a:ext cx="670560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a:spAutoFit/>
          </a:bodyPr>
          <a:lstStyle>
            <a:lvl1pPr marL="361950" indent="-361950" eaLnBrk="0" hangingPunct="0">
              <a:tabLst>
                <a:tab pos="171450" algn="l"/>
              </a:tabLst>
              <a:defRPr sz="3200" b="1">
                <a:solidFill>
                  <a:schemeClr val="tx1"/>
                </a:solidFill>
                <a:latin typeface="Times New Roman" pitchFamily="18" charset="0"/>
              </a:defRPr>
            </a:lvl1pPr>
            <a:lvl2pPr marL="742950" indent="-285750" eaLnBrk="0" hangingPunct="0">
              <a:tabLst>
                <a:tab pos="171450" algn="l"/>
              </a:tabLst>
              <a:defRPr sz="3200" b="1">
                <a:solidFill>
                  <a:schemeClr val="tx1"/>
                </a:solidFill>
                <a:latin typeface="Times New Roman" pitchFamily="18" charset="0"/>
              </a:defRPr>
            </a:lvl2pPr>
            <a:lvl3pPr marL="1143000" indent="-228600" eaLnBrk="0" hangingPunct="0">
              <a:tabLst>
                <a:tab pos="171450" algn="l"/>
              </a:tabLst>
              <a:defRPr sz="3200" b="1">
                <a:solidFill>
                  <a:schemeClr val="tx1"/>
                </a:solidFill>
                <a:latin typeface="Times New Roman" pitchFamily="18" charset="0"/>
              </a:defRPr>
            </a:lvl3pPr>
            <a:lvl4pPr marL="1600200" indent="-228600" eaLnBrk="0" hangingPunct="0">
              <a:tabLst>
                <a:tab pos="171450" algn="l"/>
              </a:tabLst>
              <a:defRPr sz="3200" b="1">
                <a:solidFill>
                  <a:schemeClr val="tx1"/>
                </a:solidFill>
                <a:latin typeface="Times New Roman" pitchFamily="18" charset="0"/>
              </a:defRPr>
            </a:lvl4pPr>
            <a:lvl5pPr marL="2057400" indent="-228600" eaLnBrk="0" hangingPunct="0">
              <a:tabLst>
                <a:tab pos="171450" algn="l"/>
              </a:tabLst>
              <a:defRPr sz="3200" b="1">
                <a:solidFill>
                  <a:schemeClr val="tx1"/>
                </a:solidFill>
                <a:latin typeface="Times New Roman" pitchFamily="18" charset="0"/>
              </a:defRPr>
            </a:lvl5pPr>
            <a:lvl6pPr marL="2514600" indent="-228600" eaLnBrk="0" fontAlgn="base" hangingPunct="0">
              <a:spcBef>
                <a:spcPct val="0"/>
              </a:spcBef>
              <a:spcAft>
                <a:spcPct val="0"/>
              </a:spcAft>
              <a:tabLst>
                <a:tab pos="171450" algn="l"/>
              </a:tabLst>
              <a:defRPr sz="3200" b="1">
                <a:solidFill>
                  <a:schemeClr val="tx1"/>
                </a:solidFill>
                <a:latin typeface="Times New Roman" pitchFamily="18" charset="0"/>
              </a:defRPr>
            </a:lvl6pPr>
            <a:lvl7pPr marL="2971800" indent="-228600" eaLnBrk="0" fontAlgn="base" hangingPunct="0">
              <a:spcBef>
                <a:spcPct val="0"/>
              </a:spcBef>
              <a:spcAft>
                <a:spcPct val="0"/>
              </a:spcAft>
              <a:tabLst>
                <a:tab pos="171450" algn="l"/>
              </a:tabLst>
              <a:defRPr sz="3200" b="1">
                <a:solidFill>
                  <a:schemeClr val="tx1"/>
                </a:solidFill>
                <a:latin typeface="Times New Roman" pitchFamily="18" charset="0"/>
              </a:defRPr>
            </a:lvl7pPr>
            <a:lvl8pPr marL="3429000" indent="-228600" eaLnBrk="0" fontAlgn="base" hangingPunct="0">
              <a:spcBef>
                <a:spcPct val="0"/>
              </a:spcBef>
              <a:spcAft>
                <a:spcPct val="0"/>
              </a:spcAft>
              <a:tabLst>
                <a:tab pos="171450" algn="l"/>
              </a:tabLst>
              <a:defRPr sz="3200" b="1">
                <a:solidFill>
                  <a:schemeClr val="tx1"/>
                </a:solidFill>
                <a:latin typeface="Times New Roman" pitchFamily="18" charset="0"/>
              </a:defRPr>
            </a:lvl8pPr>
            <a:lvl9pPr marL="3886200" indent="-228600" eaLnBrk="0" fontAlgn="base" hangingPunct="0">
              <a:spcBef>
                <a:spcPct val="0"/>
              </a:spcBef>
              <a:spcAft>
                <a:spcPct val="0"/>
              </a:spcAft>
              <a:tabLst>
                <a:tab pos="171450" algn="l"/>
              </a:tabLst>
              <a:defRPr sz="3200" b="1">
                <a:solidFill>
                  <a:schemeClr val="tx1"/>
                </a:solidFill>
                <a:latin typeface="Times New Roman" pitchFamily="18" charset="0"/>
              </a:defRPr>
            </a:lvl9pPr>
          </a:lstStyle>
          <a:p>
            <a:pPr algn="just">
              <a:spcBef>
                <a:spcPct val="50000"/>
              </a:spcBef>
            </a:pPr>
            <a:r>
              <a:rPr lang="pt-BR" sz="2000">
                <a:solidFill>
                  <a:srgbClr val="002060"/>
                </a:solidFill>
                <a:latin typeface="Calibri" pitchFamily="34" charset="0"/>
                <a:ea typeface="ＭＳ Ｐゴシック" pitchFamily="34" charset="-128"/>
                <a:cs typeface="Calibri" pitchFamily="34" charset="0"/>
              </a:rPr>
              <a:t>Espera-se que o avaliador seja:</a:t>
            </a:r>
          </a:p>
        </p:txBody>
      </p:sp>
      <p:sp>
        <p:nvSpPr>
          <p:cNvPr id="28681" name="Text Box 2"/>
          <p:cNvSpPr txBox="1">
            <a:spLocks noChangeArrowheads="1"/>
          </p:cNvSpPr>
          <p:nvPr/>
        </p:nvSpPr>
        <p:spPr bwMode="auto">
          <a:xfrm>
            <a:off x="1847851" y="2924175"/>
            <a:ext cx="8424863" cy="554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a:spAutoFit/>
          </a:bodyPr>
          <a:lstStyle>
            <a:lvl1pPr eaLnBrk="0" hangingPunct="0">
              <a:tabLst>
                <a:tab pos="171450" algn="l"/>
              </a:tabLst>
              <a:defRPr sz="3200" b="1">
                <a:solidFill>
                  <a:schemeClr val="tx1"/>
                </a:solidFill>
                <a:latin typeface="Times New Roman" pitchFamily="18" charset="0"/>
              </a:defRPr>
            </a:lvl1pPr>
            <a:lvl2pPr marL="742950" indent="-285750" eaLnBrk="0" hangingPunct="0">
              <a:tabLst>
                <a:tab pos="171450" algn="l"/>
              </a:tabLst>
              <a:defRPr sz="3200" b="1">
                <a:solidFill>
                  <a:schemeClr val="tx1"/>
                </a:solidFill>
                <a:latin typeface="Times New Roman" pitchFamily="18" charset="0"/>
              </a:defRPr>
            </a:lvl2pPr>
            <a:lvl3pPr marL="1143000" indent="-228600" eaLnBrk="0" hangingPunct="0">
              <a:tabLst>
                <a:tab pos="171450" algn="l"/>
              </a:tabLst>
              <a:defRPr sz="3200" b="1">
                <a:solidFill>
                  <a:schemeClr val="tx1"/>
                </a:solidFill>
                <a:latin typeface="Times New Roman" pitchFamily="18" charset="0"/>
              </a:defRPr>
            </a:lvl3pPr>
            <a:lvl4pPr marL="1600200" indent="-228600" eaLnBrk="0" hangingPunct="0">
              <a:tabLst>
                <a:tab pos="171450" algn="l"/>
              </a:tabLst>
              <a:defRPr sz="3200" b="1">
                <a:solidFill>
                  <a:schemeClr val="tx1"/>
                </a:solidFill>
                <a:latin typeface="Times New Roman" pitchFamily="18" charset="0"/>
              </a:defRPr>
            </a:lvl4pPr>
            <a:lvl5pPr marL="2057400" indent="-228600" eaLnBrk="0" hangingPunct="0">
              <a:tabLst>
                <a:tab pos="171450" algn="l"/>
              </a:tabLst>
              <a:defRPr sz="3200" b="1">
                <a:solidFill>
                  <a:schemeClr val="tx1"/>
                </a:solidFill>
                <a:latin typeface="Times New Roman" pitchFamily="18" charset="0"/>
              </a:defRPr>
            </a:lvl5pPr>
            <a:lvl6pPr marL="2514600" indent="-228600" eaLnBrk="0" fontAlgn="base" hangingPunct="0">
              <a:spcBef>
                <a:spcPct val="0"/>
              </a:spcBef>
              <a:spcAft>
                <a:spcPct val="0"/>
              </a:spcAft>
              <a:tabLst>
                <a:tab pos="171450" algn="l"/>
              </a:tabLst>
              <a:defRPr sz="3200" b="1">
                <a:solidFill>
                  <a:schemeClr val="tx1"/>
                </a:solidFill>
                <a:latin typeface="Times New Roman" pitchFamily="18" charset="0"/>
              </a:defRPr>
            </a:lvl6pPr>
            <a:lvl7pPr marL="2971800" indent="-228600" eaLnBrk="0" fontAlgn="base" hangingPunct="0">
              <a:spcBef>
                <a:spcPct val="0"/>
              </a:spcBef>
              <a:spcAft>
                <a:spcPct val="0"/>
              </a:spcAft>
              <a:tabLst>
                <a:tab pos="171450" algn="l"/>
              </a:tabLst>
              <a:defRPr sz="3200" b="1">
                <a:solidFill>
                  <a:schemeClr val="tx1"/>
                </a:solidFill>
                <a:latin typeface="Times New Roman" pitchFamily="18" charset="0"/>
              </a:defRPr>
            </a:lvl7pPr>
            <a:lvl8pPr marL="3429000" indent="-228600" eaLnBrk="0" fontAlgn="base" hangingPunct="0">
              <a:spcBef>
                <a:spcPct val="0"/>
              </a:spcBef>
              <a:spcAft>
                <a:spcPct val="0"/>
              </a:spcAft>
              <a:tabLst>
                <a:tab pos="171450" algn="l"/>
              </a:tabLst>
              <a:defRPr sz="3200" b="1">
                <a:solidFill>
                  <a:schemeClr val="tx1"/>
                </a:solidFill>
                <a:latin typeface="Times New Roman" pitchFamily="18" charset="0"/>
              </a:defRPr>
            </a:lvl8pPr>
            <a:lvl9pPr marL="3886200" indent="-228600" eaLnBrk="0" fontAlgn="base" hangingPunct="0">
              <a:spcBef>
                <a:spcPct val="0"/>
              </a:spcBef>
              <a:spcAft>
                <a:spcPct val="0"/>
              </a:spcAft>
              <a:tabLst>
                <a:tab pos="171450" algn="l"/>
              </a:tabLst>
              <a:defRPr sz="3200" b="1">
                <a:solidFill>
                  <a:schemeClr val="tx1"/>
                </a:solidFill>
                <a:latin typeface="Times New Roman" pitchFamily="18" charset="0"/>
              </a:defRPr>
            </a:lvl9pPr>
          </a:lstStyle>
          <a:p>
            <a:pPr>
              <a:lnSpc>
                <a:spcPct val="150000"/>
              </a:lnSpc>
              <a:spcBef>
                <a:spcPct val="50000"/>
              </a:spcBef>
            </a:pPr>
            <a:r>
              <a:rPr lang="pt-BR" sz="2000">
                <a:solidFill>
                  <a:srgbClr val="002060"/>
                </a:solidFill>
                <a:latin typeface="Calibri" pitchFamily="34" charset="0"/>
                <a:ea typeface="ＭＳ Ｐゴシック" pitchFamily="34" charset="-128"/>
                <a:cs typeface="Calibri" pitchFamily="34" charset="0"/>
              </a:rPr>
              <a:t>Isto é, chegue a conclusões oportunas baseado em razões lógicas e análise.</a:t>
            </a:r>
          </a:p>
        </p:txBody>
      </p:sp>
      <p:sp>
        <p:nvSpPr>
          <p:cNvPr id="39943" name="AutoShape 4" descr="https://encrypted-tbn0.gstatic.com/images?q=tbn:ANd9GcTdfVQbBXTeaoG-hwolJnTHlPUfkCgYfwlvIWSXqSg7Yn0WUimeWA"/>
          <p:cNvSpPr>
            <a:spLocks noChangeAspect="1" noChangeArrowheads="1"/>
          </p:cNvSpPr>
          <p:nvPr/>
        </p:nvSpPr>
        <p:spPr bwMode="auto">
          <a:xfrm>
            <a:off x="6065838" y="-182563"/>
            <a:ext cx="304800" cy="3048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lgn="ctr" eaLnBrk="0" hangingPunct="0"/>
            <a:endParaRPr lang="en-US" sz="2400" u="sng">
              <a:solidFill>
                <a:srgbClr val="FFFFFF"/>
              </a:solidFill>
            </a:endParaRPr>
          </a:p>
        </p:txBody>
      </p:sp>
      <p:pic>
        <p:nvPicPr>
          <p:cNvPr id="39944" name="Picture 12"/>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1528763" y="4165600"/>
            <a:ext cx="3251200" cy="27066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pic>
      <p:sp>
        <p:nvSpPr>
          <p:cNvPr id="39945" name="Retângulo de cantos arredondados 3"/>
          <p:cNvSpPr>
            <a:spLocks noChangeArrowheads="1"/>
          </p:cNvSpPr>
          <p:nvPr/>
        </p:nvSpPr>
        <p:spPr bwMode="auto">
          <a:xfrm>
            <a:off x="1847851" y="1238250"/>
            <a:ext cx="8424863" cy="706438"/>
          </a:xfrm>
          <a:prstGeom prst="roundRect">
            <a:avLst>
              <a:gd name="adj" fmla="val 16667"/>
            </a:avLst>
          </a:prstGeom>
          <a:solidFill>
            <a:srgbClr val="003366"/>
          </a:solidFill>
          <a:ln w="12700">
            <a:solidFill>
              <a:srgbClr val="FFFFCC"/>
            </a:solidFill>
            <a:round/>
            <a:headEnd type="none" w="sm" len="sm"/>
            <a:tailEnd type="none" w="sm" len="sm"/>
          </a:ln>
        </p:spPr>
        <p:txBody>
          <a:bodyPr wrap="none" anchor="ctr"/>
          <a:lstStyle/>
          <a:p>
            <a:pPr algn="ctr" eaLnBrk="0" hangingPunct="0"/>
            <a:endParaRPr lang="en-US" sz="2400" u="sng">
              <a:solidFill>
                <a:srgbClr val="FFFFFF"/>
              </a:solidFill>
            </a:endParaRPr>
          </a:p>
        </p:txBody>
      </p:sp>
      <p:sp>
        <p:nvSpPr>
          <p:cNvPr id="39946" name="CaixaDeTexto 2"/>
          <p:cNvSpPr txBox="1">
            <a:spLocks noChangeArrowheads="1"/>
          </p:cNvSpPr>
          <p:nvPr/>
        </p:nvSpPr>
        <p:spPr bwMode="auto">
          <a:xfrm>
            <a:off x="3481389" y="1330326"/>
            <a:ext cx="5159375"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3200" b="1">
                <a:solidFill>
                  <a:schemeClr val="tx1"/>
                </a:solidFill>
                <a:latin typeface="Times New Roman" pitchFamily="18" charset="0"/>
              </a:defRPr>
            </a:lvl1pPr>
            <a:lvl2pPr marL="742950" indent="-285750" eaLnBrk="0" hangingPunct="0">
              <a:defRPr sz="3200" b="1">
                <a:solidFill>
                  <a:schemeClr val="tx1"/>
                </a:solidFill>
                <a:latin typeface="Times New Roman" pitchFamily="18" charset="0"/>
              </a:defRPr>
            </a:lvl2pPr>
            <a:lvl3pPr marL="1143000" indent="-228600" eaLnBrk="0" hangingPunct="0">
              <a:defRPr sz="3200" b="1">
                <a:solidFill>
                  <a:schemeClr val="tx1"/>
                </a:solidFill>
                <a:latin typeface="Times New Roman" pitchFamily="18" charset="0"/>
              </a:defRPr>
            </a:lvl3pPr>
            <a:lvl4pPr marL="1600200" indent="-228600" eaLnBrk="0" hangingPunct="0">
              <a:defRPr sz="3200" b="1">
                <a:solidFill>
                  <a:schemeClr val="tx1"/>
                </a:solidFill>
                <a:latin typeface="Times New Roman" pitchFamily="18" charset="0"/>
              </a:defRPr>
            </a:lvl4pPr>
            <a:lvl5pPr marL="2057400" indent="-228600" eaLnBrk="0" hangingPunct="0">
              <a:defRPr sz="3200" b="1">
                <a:solidFill>
                  <a:schemeClr val="tx1"/>
                </a:solidFill>
                <a:latin typeface="Times New Roman" pitchFamily="18" charset="0"/>
              </a:defRPr>
            </a:lvl5pPr>
            <a:lvl6pPr marL="2514600" indent="-228600" eaLnBrk="0" fontAlgn="base" hangingPunct="0">
              <a:spcBef>
                <a:spcPct val="0"/>
              </a:spcBef>
              <a:spcAft>
                <a:spcPct val="0"/>
              </a:spcAft>
              <a:defRPr sz="3200" b="1">
                <a:solidFill>
                  <a:schemeClr val="tx1"/>
                </a:solidFill>
                <a:latin typeface="Times New Roman" pitchFamily="18" charset="0"/>
              </a:defRPr>
            </a:lvl6pPr>
            <a:lvl7pPr marL="2971800" indent="-228600" eaLnBrk="0" fontAlgn="base" hangingPunct="0">
              <a:spcBef>
                <a:spcPct val="0"/>
              </a:spcBef>
              <a:spcAft>
                <a:spcPct val="0"/>
              </a:spcAft>
              <a:defRPr sz="3200" b="1">
                <a:solidFill>
                  <a:schemeClr val="tx1"/>
                </a:solidFill>
                <a:latin typeface="Times New Roman" pitchFamily="18" charset="0"/>
              </a:defRPr>
            </a:lvl7pPr>
            <a:lvl8pPr marL="3429000" indent="-228600" eaLnBrk="0" fontAlgn="base" hangingPunct="0">
              <a:spcBef>
                <a:spcPct val="0"/>
              </a:spcBef>
              <a:spcAft>
                <a:spcPct val="0"/>
              </a:spcAft>
              <a:defRPr sz="3200" b="1">
                <a:solidFill>
                  <a:schemeClr val="tx1"/>
                </a:solidFill>
                <a:latin typeface="Times New Roman" pitchFamily="18" charset="0"/>
              </a:defRPr>
            </a:lvl8pPr>
            <a:lvl9pPr marL="3886200" indent="-228600" eaLnBrk="0" fontAlgn="base" hangingPunct="0">
              <a:spcBef>
                <a:spcPct val="0"/>
              </a:spcBef>
              <a:spcAft>
                <a:spcPct val="0"/>
              </a:spcAft>
              <a:defRPr sz="3200" b="1">
                <a:solidFill>
                  <a:schemeClr val="tx1"/>
                </a:solidFill>
                <a:latin typeface="Times New Roman" pitchFamily="18" charset="0"/>
              </a:defRPr>
            </a:lvl9pPr>
          </a:lstStyle>
          <a:p>
            <a:pPr algn="ctr"/>
            <a:r>
              <a:rPr lang="pt-BR" sz="2800">
                <a:solidFill>
                  <a:srgbClr val="FFFFFF"/>
                </a:solidFill>
                <a:latin typeface="Calibri" pitchFamily="34" charset="0"/>
                <a:ea typeface="ＭＳ Ｐゴシック" pitchFamily="34" charset="-128"/>
                <a:cs typeface="Calibri" pitchFamily="34" charset="0"/>
              </a:rPr>
              <a:t>ATITUDES – ATRIBUTOS PESSOAIS</a:t>
            </a:r>
          </a:p>
        </p:txBody>
      </p:sp>
      <p:pic>
        <p:nvPicPr>
          <p:cNvPr id="39947" name="Picture 2" descr="http://image.slidesharecdn.com/iso19011emportugues-130320044804-phpapp01/95/slide-1-638.jpg?cb=1363772923"/>
          <p:cNvPicPr>
            <a:picLocks noChangeAspect="1" noChangeArrowheads="1"/>
          </p:cNvPicPr>
          <p:nvPr/>
        </p:nvPicPr>
        <p:blipFill>
          <a:blip r:embed="rId10">
            <a:extLst>
              <a:ext uri="{28A0092B-C50C-407E-A947-70E740481C1C}">
                <a14:useLocalDpi xmlns:a14="http://schemas.microsoft.com/office/drawing/2010/main" val="0"/>
              </a:ext>
            </a:extLst>
          </a:blip>
          <a:srcRect t="1521"/>
          <a:stretch>
            <a:fillRect/>
          </a:stretch>
        </p:blipFill>
        <p:spPr bwMode="auto">
          <a:xfrm rot="-1121375">
            <a:off x="9129714" y="147639"/>
            <a:ext cx="1214437" cy="16906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ustDataLst>
      <p:tags r:id="rId1"/>
    </p:custDataLst>
    <p:extLst>
      <p:ext uri="{BB962C8B-B14F-4D97-AF65-F5344CB8AC3E}">
        <p14:creationId xmlns:p14="http://schemas.microsoft.com/office/powerpoint/2010/main" val="483902005"/>
      </p:ext>
    </p:extLst>
  </p:cSld>
  <p:clrMapOvr>
    <a:masterClrMapping/>
  </p:clrMapOvr>
  <p:transition spd="slow">
    <p:pull/>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8675"/>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8680"/>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2868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675" grpId="0"/>
      <p:bldP spid="28680" grpId="0"/>
      <p:bldP spid="28681"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5" name="Text Box 2"/>
          <p:cNvSpPr txBox="1">
            <a:spLocks noChangeArrowheads="1"/>
          </p:cNvSpPr>
          <p:nvPr/>
        </p:nvSpPr>
        <p:spPr bwMode="auto">
          <a:xfrm>
            <a:off x="6959600" y="2246314"/>
            <a:ext cx="3708400" cy="46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a:spAutoFit/>
          </a:bodyPr>
          <a:lstStyle>
            <a:lvl1pPr marL="361950" indent="-361950" eaLnBrk="0" hangingPunct="0">
              <a:tabLst>
                <a:tab pos="171450" algn="l"/>
              </a:tabLst>
              <a:defRPr sz="3200" b="1">
                <a:solidFill>
                  <a:schemeClr val="tx1"/>
                </a:solidFill>
                <a:latin typeface="Times New Roman" pitchFamily="18" charset="0"/>
              </a:defRPr>
            </a:lvl1pPr>
            <a:lvl2pPr marL="742950" indent="-285750" eaLnBrk="0" hangingPunct="0">
              <a:tabLst>
                <a:tab pos="171450" algn="l"/>
              </a:tabLst>
              <a:defRPr sz="3200" b="1">
                <a:solidFill>
                  <a:schemeClr val="tx1"/>
                </a:solidFill>
                <a:latin typeface="Times New Roman" pitchFamily="18" charset="0"/>
              </a:defRPr>
            </a:lvl2pPr>
            <a:lvl3pPr marL="1143000" indent="-228600" eaLnBrk="0" hangingPunct="0">
              <a:tabLst>
                <a:tab pos="171450" algn="l"/>
              </a:tabLst>
              <a:defRPr sz="3200" b="1">
                <a:solidFill>
                  <a:schemeClr val="tx1"/>
                </a:solidFill>
                <a:latin typeface="Times New Roman" pitchFamily="18" charset="0"/>
              </a:defRPr>
            </a:lvl3pPr>
            <a:lvl4pPr marL="1600200" indent="-228600" eaLnBrk="0" hangingPunct="0">
              <a:tabLst>
                <a:tab pos="171450" algn="l"/>
              </a:tabLst>
              <a:defRPr sz="3200" b="1">
                <a:solidFill>
                  <a:schemeClr val="tx1"/>
                </a:solidFill>
                <a:latin typeface="Times New Roman" pitchFamily="18" charset="0"/>
              </a:defRPr>
            </a:lvl4pPr>
            <a:lvl5pPr marL="2057400" indent="-228600" eaLnBrk="0" hangingPunct="0">
              <a:tabLst>
                <a:tab pos="171450" algn="l"/>
              </a:tabLst>
              <a:defRPr sz="3200" b="1">
                <a:solidFill>
                  <a:schemeClr val="tx1"/>
                </a:solidFill>
                <a:latin typeface="Times New Roman" pitchFamily="18" charset="0"/>
              </a:defRPr>
            </a:lvl5pPr>
            <a:lvl6pPr marL="2514600" indent="-228600" eaLnBrk="0" fontAlgn="base" hangingPunct="0">
              <a:spcBef>
                <a:spcPct val="0"/>
              </a:spcBef>
              <a:spcAft>
                <a:spcPct val="0"/>
              </a:spcAft>
              <a:tabLst>
                <a:tab pos="171450" algn="l"/>
              </a:tabLst>
              <a:defRPr sz="3200" b="1">
                <a:solidFill>
                  <a:schemeClr val="tx1"/>
                </a:solidFill>
                <a:latin typeface="Times New Roman" pitchFamily="18" charset="0"/>
              </a:defRPr>
            </a:lvl6pPr>
            <a:lvl7pPr marL="2971800" indent="-228600" eaLnBrk="0" fontAlgn="base" hangingPunct="0">
              <a:spcBef>
                <a:spcPct val="0"/>
              </a:spcBef>
              <a:spcAft>
                <a:spcPct val="0"/>
              </a:spcAft>
              <a:tabLst>
                <a:tab pos="171450" algn="l"/>
              </a:tabLst>
              <a:defRPr sz="3200" b="1">
                <a:solidFill>
                  <a:schemeClr val="tx1"/>
                </a:solidFill>
                <a:latin typeface="Times New Roman" pitchFamily="18" charset="0"/>
              </a:defRPr>
            </a:lvl7pPr>
            <a:lvl8pPr marL="3429000" indent="-228600" eaLnBrk="0" fontAlgn="base" hangingPunct="0">
              <a:spcBef>
                <a:spcPct val="0"/>
              </a:spcBef>
              <a:spcAft>
                <a:spcPct val="0"/>
              </a:spcAft>
              <a:tabLst>
                <a:tab pos="171450" algn="l"/>
              </a:tabLst>
              <a:defRPr sz="3200" b="1">
                <a:solidFill>
                  <a:schemeClr val="tx1"/>
                </a:solidFill>
                <a:latin typeface="Times New Roman" pitchFamily="18" charset="0"/>
              </a:defRPr>
            </a:lvl8pPr>
            <a:lvl9pPr marL="3886200" indent="-228600" eaLnBrk="0" fontAlgn="base" hangingPunct="0">
              <a:spcBef>
                <a:spcPct val="0"/>
              </a:spcBef>
              <a:spcAft>
                <a:spcPct val="0"/>
              </a:spcAft>
              <a:tabLst>
                <a:tab pos="171450" algn="l"/>
              </a:tabLst>
              <a:defRPr sz="3200" b="1">
                <a:solidFill>
                  <a:schemeClr val="tx1"/>
                </a:solidFill>
                <a:latin typeface="Times New Roman" pitchFamily="18" charset="0"/>
              </a:defRPr>
            </a:lvl9pPr>
          </a:lstStyle>
          <a:p>
            <a:pPr algn="just">
              <a:spcBef>
                <a:spcPct val="50000"/>
              </a:spcBef>
            </a:pPr>
            <a:r>
              <a:rPr lang="pt-BR" sz="2400">
                <a:solidFill>
                  <a:srgbClr val="990000"/>
                </a:solidFill>
                <a:latin typeface="Calibri" pitchFamily="34" charset="0"/>
                <a:ea typeface="ＭＳ Ｐゴシック" pitchFamily="34" charset="-128"/>
                <a:cs typeface="Calibri" pitchFamily="34" charset="0"/>
              </a:rPr>
              <a:t>AUTOCONFIANTE</a:t>
            </a:r>
          </a:p>
        </p:txBody>
      </p:sp>
      <p:graphicFrame>
        <p:nvGraphicFramePr>
          <p:cNvPr id="3" name="Diagrama 2"/>
          <p:cNvGraphicFramePr/>
          <p:nvPr/>
        </p:nvGraphicFramePr>
        <p:xfrm>
          <a:off x="6033628" y="3717032"/>
          <a:ext cx="4104456" cy="2836144"/>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8" name="Rectangle 1038"/>
          <p:cNvSpPr>
            <a:spLocks noChangeArrowheads="1"/>
          </p:cNvSpPr>
          <p:nvPr/>
        </p:nvSpPr>
        <p:spPr bwMode="auto">
          <a:xfrm>
            <a:off x="7219430" y="6413266"/>
            <a:ext cx="3341066" cy="400110"/>
          </a:xfrm>
          <a:prstGeom prst="rect">
            <a:avLst/>
          </a:prstGeom>
          <a:noFill/>
          <a:ln>
            <a:noFill/>
          </a:ln>
          <a:extLst/>
        </p:spPr>
        <p:txBody>
          <a:bodyPr anchor="ctr">
            <a:spAutoFit/>
          </a:bodyPr>
          <a:lstStyle/>
          <a:p>
            <a:pPr algn="ctr" eaLnBrk="0" hangingPunct="0">
              <a:defRPr/>
            </a:pPr>
            <a:r>
              <a:rPr lang="pt-BR" sz="2000" dirty="0">
                <a:ln w="10541" cmpd="sng">
                  <a:solidFill>
                    <a:srgbClr val="7D7D7D">
                      <a:tint val="100000"/>
                      <a:shade val="100000"/>
                      <a:satMod val="110000"/>
                    </a:srgbClr>
                  </a:solidFill>
                  <a:prstDash val="solid"/>
                </a:ln>
                <a:gradFill>
                  <a:gsLst>
                    <a:gs pos="0">
                      <a:srgbClr val="FFFFFF">
                        <a:tint val="40000"/>
                        <a:satMod val="250000"/>
                      </a:srgbClr>
                    </a:gs>
                    <a:gs pos="9000">
                      <a:srgbClr val="FFFFFF">
                        <a:tint val="52000"/>
                        <a:satMod val="300000"/>
                      </a:srgbClr>
                    </a:gs>
                    <a:gs pos="50000">
                      <a:srgbClr val="FFFFFF">
                        <a:shade val="20000"/>
                        <a:satMod val="300000"/>
                      </a:srgbClr>
                    </a:gs>
                    <a:gs pos="79000">
                      <a:srgbClr val="FFFFFF">
                        <a:tint val="52000"/>
                        <a:satMod val="300000"/>
                      </a:srgbClr>
                    </a:gs>
                    <a:gs pos="100000">
                      <a:srgbClr val="FFFFFF">
                        <a:tint val="40000"/>
                        <a:satMod val="250000"/>
                      </a:srgbClr>
                    </a:gs>
                  </a:gsLst>
                  <a:lin ang="5400000"/>
                </a:gradFill>
                <a:latin typeface="Calibri" pitchFamily="34" charset="0"/>
                <a:cs typeface="Calibri" pitchFamily="34" charset="0"/>
              </a:rPr>
              <a:t>ABNT NBR ISO 19011:2012</a:t>
            </a:r>
          </a:p>
        </p:txBody>
      </p:sp>
      <p:sp>
        <p:nvSpPr>
          <p:cNvPr id="28680" name="Text Box 2"/>
          <p:cNvSpPr txBox="1">
            <a:spLocks noChangeArrowheads="1"/>
          </p:cNvSpPr>
          <p:nvPr/>
        </p:nvSpPr>
        <p:spPr bwMode="auto">
          <a:xfrm>
            <a:off x="1847850" y="2276475"/>
            <a:ext cx="670560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a:spAutoFit/>
          </a:bodyPr>
          <a:lstStyle>
            <a:lvl1pPr marL="361950" indent="-361950" eaLnBrk="0" hangingPunct="0">
              <a:tabLst>
                <a:tab pos="171450" algn="l"/>
              </a:tabLst>
              <a:defRPr sz="3200" b="1">
                <a:solidFill>
                  <a:schemeClr val="tx1"/>
                </a:solidFill>
                <a:latin typeface="Times New Roman" pitchFamily="18" charset="0"/>
              </a:defRPr>
            </a:lvl1pPr>
            <a:lvl2pPr marL="742950" indent="-285750" eaLnBrk="0" hangingPunct="0">
              <a:tabLst>
                <a:tab pos="171450" algn="l"/>
              </a:tabLst>
              <a:defRPr sz="3200" b="1">
                <a:solidFill>
                  <a:schemeClr val="tx1"/>
                </a:solidFill>
                <a:latin typeface="Times New Roman" pitchFamily="18" charset="0"/>
              </a:defRPr>
            </a:lvl2pPr>
            <a:lvl3pPr marL="1143000" indent="-228600" eaLnBrk="0" hangingPunct="0">
              <a:tabLst>
                <a:tab pos="171450" algn="l"/>
              </a:tabLst>
              <a:defRPr sz="3200" b="1">
                <a:solidFill>
                  <a:schemeClr val="tx1"/>
                </a:solidFill>
                <a:latin typeface="Times New Roman" pitchFamily="18" charset="0"/>
              </a:defRPr>
            </a:lvl3pPr>
            <a:lvl4pPr marL="1600200" indent="-228600" eaLnBrk="0" hangingPunct="0">
              <a:tabLst>
                <a:tab pos="171450" algn="l"/>
              </a:tabLst>
              <a:defRPr sz="3200" b="1">
                <a:solidFill>
                  <a:schemeClr val="tx1"/>
                </a:solidFill>
                <a:latin typeface="Times New Roman" pitchFamily="18" charset="0"/>
              </a:defRPr>
            </a:lvl4pPr>
            <a:lvl5pPr marL="2057400" indent="-228600" eaLnBrk="0" hangingPunct="0">
              <a:tabLst>
                <a:tab pos="171450" algn="l"/>
              </a:tabLst>
              <a:defRPr sz="3200" b="1">
                <a:solidFill>
                  <a:schemeClr val="tx1"/>
                </a:solidFill>
                <a:latin typeface="Times New Roman" pitchFamily="18" charset="0"/>
              </a:defRPr>
            </a:lvl5pPr>
            <a:lvl6pPr marL="2514600" indent="-228600" eaLnBrk="0" fontAlgn="base" hangingPunct="0">
              <a:spcBef>
                <a:spcPct val="0"/>
              </a:spcBef>
              <a:spcAft>
                <a:spcPct val="0"/>
              </a:spcAft>
              <a:tabLst>
                <a:tab pos="171450" algn="l"/>
              </a:tabLst>
              <a:defRPr sz="3200" b="1">
                <a:solidFill>
                  <a:schemeClr val="tx1"/>
                </a:solidFill>
                <a:latin typeface="Times New Roman" pitchFamily="18" charset="0"/>
              </a:defRPr>
            </a:lvl6pPr>
            <a:lvl7pPr marL="2971800" indent="-228600" eaLnBrk="0" fontAlgn="base" hangingPunct="0">
              <a:spcBef>
                <a:spcPct val="0"/>
              </a:spcBef>
              <a:spcAft>
                <a:spcPct val="0"/>
              </a:spcAft>
              <a:tabLst>
                <a:tab pos="171450" algn="l"/>
              </a:tabLst>
              <a:defRPr sz="3200" b="1">
                <a:solidFill>
                  <a:schemeClr val="tx1"/>
                </a:solidFill>
                <a:latin typeface="Times New Roman" pitchFamily="18" charset="0"/>
              </a:defRPr>
            </a:lvl7pPr>
            <a:lvl8pPr marL="3429000" indent="-228600" eaLnBrk="0" fontAlgn="base" hangingPunct="0">
              <a:spcBef>
                <a:spcPct val="0"/>
              </a:spcBef>
              <a:spcAft>
                <a:spcPct val="0"/>
              </a:spcAft>
              <a:tabLst>
                <a:tab pos="171450" algn="l"/>
              </a:tabLst>
              <a:defRPr sz="3200" b="1">
                <a:solidFill>
                  <a:schemeClr val="tx1"/>
                </a:solidFill>
                <a:latin typeface="Times New Roman" pitchFamily="18" charset="0"/>
              </a:defRPr>
            </a:lvl8pPr>
            <a:lvl9pPr marL="3886200" indent="-228600" eaLnBrk="0" fontAlgn="base" hangingPunct="0">
              <a:spcBef>
                <a:spcPct val="0"/>
              </a:spcBef>
              <a:spcAft>
                <a:spcPct val="0"/>
              </a:spcAft>
              <a:tabLst>
                <a:tab pos="171450" algn="l"/>
              </a:tabLst>
              <a:defRPr sz="3200" b="1">
                <a:solidFill>
                  <a:schemeClr val="tx1"/>
                </a:solidFill>
                <a:latin typeface="Times New Roman" pitchFamily="18" charset="0"/>
              </a:defRPr>
            </a:lvl9pPr>
          </a:lstStyle>
          <a:p>
            <a:pPr algn="just">
              <a:spcBef>
                <a:spcPct val="50000"/>
              </a:spcBef>
            </a:pPr>
            <a:r>
              <a:rPr lang="pt-BR" sz="2000">
                <a:solidFill>
                  <a:srgbClr val="002060"/>
                </a:solidFill>
                <a:latin typeface="Calibri" pitchFamily="34" charset="0"/>
                <a:ea typeface="ＭＳ Ｐゴシック" pitchFamily="34" charset="-128"/>
                <a:cs typeface="Calibri" pitchFamily="34" charset="0"/>
              </a:rPr>
              <a:t>Espera-se que o avaliador seja:</a:t>
            </a:r>
          </a:p>
        </p:txBody>
      </p:sp>
      <p:sp>
        <p:nvSpPr>
          <p:cNvPr id="28681" name="Text Box 2"/>
          <p:cNvSpPr txBox="1">
            <a:spLocks noChangeArrowheads="1"/>
          </p:cNvSpPr>
          <p:nvPr/>
        </p:nvSpPr>
        <p:spPr bwMode="auto">
          <a:xfrm>
            <a:off x="1847851" y="2924175"/>
            <a:ext cx="8424863" cy="101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a:spAutoFit/>
          </a:bodyPr>
          <a:lstStyle>
            <a:lvl1pPr eaLnBrk="0" hangingPunct="0">
              <a:tabLst>
                <a:tab pos="171450" algn="l"/>
              </a:tabLst>
              <a:defRPr sz="3200" b="1">
                <a:solidFill>
                  <a:schemeClr val="tx1"/>
                </a:solidFill>
                <a:latin typeface="Times New Roman" pitchFamily="18" charset="0"/>
              </a:defRPr>
            </a:lvl1pPr>
            <a:lvl2pPr marL="742950" indent="-285750" eaLnBrk="0" hangingPunct="0">
              <a:tabLst>
                <a:tab pos="171450" algn="l"/>
              </a:tabLst>
              <a:defRPr sz="3200" b="1">
                <a:solidFill>
                  <a:schemeClr val="tx1"/>
                </a:solidFill>
                <a:latin typeface="Times New Roman" pitchFamily="18" charset="0"/>
              </a:defRPr>
            </a:lvl2pPr>
            <a:lvl3pPr marL="1143000" indent="-228600" eaLnBrk="0" hangingPunct="0">
              <a:tabLst>
                <a:tab pos="171450" algn="l"/>
              </a:tabLst>
              <a:defRPr sz="3200" b="1">
                <a:solidFill>
                  <a:schemeClr val="tx1"/>
                </a:solidFill>
                <a:latin typeface="Times New Roman" pitchFamily="18" charset="0"/>
              </a:defRPr>
            </a:lvl3pPr>
            <a:lvl4pPr marL="1600200" indent="-228600" eaLnBrk="0" hangingPunct="0">
              <a:tabLst>
                <a:tab pos="171450" algn="l"/>
              </a:tabLst>
              <a:defRPr sz="3200" b="1">
                <a:solidFill>
                  <a:schemeClr val="tx1"/>
                </a:solidFill>
                <a:latin typeface="Times New Roman" pitchFamily="18" charset="0"/>
              </a:defRPr>
            </a:lvl4pPr>
            <a:lvl5pPr marL="2057400" indent="-228600" eaLnBrk="0" hangingPunct="0">
              <a:tabLst>
                <a:tab pos="171450" algn="l"/>
              </a:tabLst>
              <a:defRPr sz="3200" b="1">
                <a:solidFill>
                  <a:schemeClr val="tx1"/>
                </a:solidFill>
                <a:latin typeface="Times New Roman" pitchFamily="18" charset="0"/>
              </a:defRPr>
            </a:lvl5pPr>
            <a:lvl6pPr marL="2514600" indent="-228600" eaLnBrk="0" fontAlgn="base" hangingPunct="0">
              <a:spcBef>
                <a:spcPct val="0"/>
              </a:spcBef>
              <a:spcAft>
                <a:spcPct val="0"/>
              </a:spcAft>
              <a:tabLst>
                <a:tab pos="171450" algn="l"/>
              </a:tabLst>
              <a:defRPr sz="3200" b="1">
                <a:solidFill>
                  <a:schemeClr val="tx1"/>
                </a:solidFill>
                <a:latin typeface="Times New Roman" pitchFamily="18" charset="0"/>
              </a:defRPr>
            </a:lvl6pPr>
            <a:lvl7pPr marL="2971800" indent="-228600" eaLnBrk="0" fontAlgn="base" hangingPunct="0">
              <a:spcBef>
                <a:spcPct val="0"/>
              </a:spcBef>
              <a:spcAft>
                <a:spcPct val="0"/>
              </a:spcAft>
              <a:tabLst>
                <a:tab pos="171450" algn="l"/>
              </a:tabLst>
              <a:defRPr sz="3200" b="1">
                <a:solidFill>
                  <a:schemeClr val="tx1"/>
                </a:solidFill>
                <a:latin typeface="Times New Roman" pitchFamily="18" charset="0"/>
              </a:defRPr>
            </a:lvl7pPr>
            <a:lvl8pPr marL="3429000" indent="-228600" eaLnBrk="0" fontAlgn="base" hangingPunct="0">
              <a:spcBef>
                <a:spcPct val="0"/>
              </a:spcBef>
              <a:spcAft>
                <a:spcPct val="0"/>
              </a:spcAft>
              <a:tabLst>
                <a:tab pos="171450" algn="l"/>
              </a:tabLst>
              <a:defRPr sz="3200" b="1">
                <a:solidFill>
                  <a:schemeClr val="tx1"/>
                </a:solidFill>
                <a:latin typeface="Times New Roman" pitchFamily="18" charset="0"/>
              </a:defRPr>
            </a:lvl8pPr>
            <a:lvl9pPr marL="3886200" indent="-228600" eaLnBrk="0" fontAlgn="base" hangingPunct="0">
              <a:spcBef>
                <a:spcPct val="0"/>
              </a:spcBef>
              <a:spcAft>
                <a:spcPct val="0"/>
              </a:spcAft>
              <a:tabLst>
                <a:tab pos="171450" algn="l"/>
              </a:tabLst>
              <a:defRPr sz="3200" b="1">
                <a:solidFill>
                  <a:schemeClr val="tx1"/>
                </a:solidFill>
                <a:latin typeface="Times New Roman" pitchFamily="18" charset="0"/>
              </a:defRPr>
            </a:lvl9pPr>
          </a:lstStyle>
          <a:p>
            <a:pPr>
              <a:lnSpc>
                <a:spcPct val="150000"/>
              </a:lnSpc>
              <a:spcBef>
                <a:spcPct val="50000"/>
              </a:spcBef>
            </a:pPr>
            <a:r>
              <a:rPr lang="pt-BR" sz="2000">
                <a:solidFill>
                  <a:srgbClr val="002060"/>
                </a:solidFill>
                <a:latin typeface="Calibri" pitchFamily="34" charset="0"/>
                <a:ea typeface="ＭＳ Ｐゴシック" pitchFamily="34" charset="-128"/>
                <a:cs typeface="Calibri" pitchFamily="34" charset="0"/>
              </a:rPr>
              <a:t>Isto é, atue e funcione independentemente, enquanto interage de forma eficaz com outros.</a:t>
            </a:r>
          </a:p>
        </p:txBody>
      </p:sp>
      <p:sp>
        <p:nvSpPr>
          <p:cNvPr id="40967" name="AutoShape 4" descr="https://encrypted-tbn0.gstatic.com/images?q=tbn:ANd9GcTdfVQbBXTeaoG-hwolJnTHlPUfkCgYfwlvIWSXqSg7Yn0WUimeWA"/>
          <p:cNvSpPr>
            <a:spLocks noChangeAspect="1" noChangeArrowheads="1"/>
          </p:cNvSpPr>
          <p:nvPr/>
        </p:nvSpPr>
        <p:spPr bwMode="auto">
          <a:xfrm>
            <a:off x="6065838" y="-182563"/>
            <a:ext cx="304800" cy="3048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lgn="ctr" eaLnBrk="0" hangingPunct="0"/>
            <a:endParaRPr lang="en-US" sz="2400" u="sng">
              <a:solidFill>
                <a:srgbClr val="FFFFFF"/>
              </a:solidFill>
            </a:endParaRPr>
          </a:p>
        </p:txBody>
      </p:sp>
      <p:pic>
        <p:nvPicPr>
          <p:cNvPr id="40968" name="Picture 13" descr="http://jovemiuris.files.wordpress.com/2013/06/confianc3a7a.jpg"/>
          <p:cNvPicPr>
            <a:picLocks noChangeAspect="1" noChangeArrowheads="1"/>
          </p:cNvPicPr>
          <p:nvPr/>
        </p:nvPicPr>
        <p:blipFill>
          <a:blip r:embed="rId9">
            <a:extLst>
              <a:ext uri="{28A0092B-C50C-407E-A947-70E740481C1C}">
                <a14:useLocalDpi xmlns:a14="http://schemas.microsoft.com/office/drawing/2010/main" val="0"/>
              </a:ext>
            </a:extLst>
          </a:blip>
          <a:srcRect b="13968"/>
          <a:stretch>
            <a:fillRect/>
          </a:stretch>
        </p:blipFill>
        <p:spPr bwMode="auto">
          <a:xfrm>
            <a:off x="1528763" y="3984626"/>
            <a:ext cx="2305050" cy="287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0969" name="Retângulo de cantos arredondados 3"/>
          <p:cNvSpPr>
            <a:spLocks noChangeArrowheads="1"/>
          </p:cNvSpPr>
          <p:nvPr/>
        </p:nvSpPr>
        <p:spPr bwMode="auto">
          <a:xfrm>
            <a:off x="1847851" y="1238250"/>
            <a:ext cx="8424863" cy="706438"/>
          </a:xfrm>
          <a:prstGeom prst="roundRect">
            <a:avLst>
              <a:gd name="adj" fmla="val 16667"/>
            </a:avLst>
          </a:prstGeom>
          <a:solidFill>
            <a:srgbClr val="003366"/>
          </a:solidFill>
          <a:ln w="12700">
            <a:solidFill>
              <a:srgbClr val="FFFFCC"/>
            </a:solidFill>
            <a:round/>
            <a:headEnd type="none" w="sm" len="sm"/>
            <a:tailEnd type="none" w="sm" len="sm"/>
          </a:ln>
        </p:spPr>
        <p:txBody>
          <a:bodyPr wrap="none" anchor="ctr"/>
          <a:lstStyle/>
          <a:p>
            <a:pPr algn="ctr" eaLnBrk="0" hangingPunct="0"/>
            <a:endParaRPr lang="en-US" sz="2400" u="sng">
              <a:solidFill>
                <a:srgbClr val="FFFFFF"/>
              </a:solidFill>
            </a:endParaRPr>
          </a:p>
        </p:txBody>
      </p:sp>
      <p:sp>
        <p:nvSpPr>
          <p:cNvPr id="40970" name="CaixaDeTexto 2"/>
          <p:cNvSpPr txBox="1">
            <a:spLocks noChangeArrowheads="1"/>
          </p:cNvSpPr>
          <p:nvPr/>
        </p:nvSpPr>
        <p:spPr bwMode="auto">
          <a:xfrm>
            <a:off x="3481389" y="1330326"/>
            <a:ext cx="5159375"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3200" b="1">
                <a:solidFill>
                  <a:schemeClr val="tx1"/>
                </a:solidFill>
                <a:latin typeface="Times New Roman" pitchFamily="18" charset="0"/>
              </a:defRPr>
            </a:lvl1pPr>
            <a:lvl2pPr marL="742950" indent="-285750" eaLnBrk="0" hangingPunct="0">
              <a:defRPr sz="3200" b="1">
                <a:solidFill>
                  <a:schemeClr val="tx1"/>
                </a:solidFill>
                <a:latin typeface="Times New Roman" pitchFamily="18" charset="0"/>
              </a:defRPr>
            </a:lvl2pPr>
            <a:lvl3pPr marL="1143000" indent="-228600" eaLnBrk="0" hangingPunct="0">
              <a:defRPr sz="3200" b="1">
                <a:solidFill>
                  <a:schemeClr val="tx1"/>
                </a:solidFill>
                <a:latin typeface="Times New Roman" pitchFamily="18" charset="0"/>
              </a:defRPr>
            </a:lvl3pPr>
            <a:lvl4pPr marL="1600200" indent="-228600" eaLnBrk="0" hangingPunct="0">
              <a:defRPr sz="3200" b="1">
                <a:solidFill>
                  <a:schemeClr val="tx1"/>
                </a:solidFill>
                <a:latin typeface="Times New Roman" pitchFamily="18" charset="0"/>
              </a:defRPr>
            </a:lvl4pPr>
            <a:lvl5pPr marL="2057400" indent="-228600" eaLnBrk="0" hangingPunct="0">
              <a:defRPr sz="3200" b="1">
                <a:solidFill>
                  <a:schemeClr val="tx1"/>
                </a:solidFill>
                <a:latin typeface="Times New Roman" pitchFamily="18" charset="0"/>
              </a:defRPr>
            </a:lvl5pPr>
            <a:lvl6pPr marL="2514600" indent="-228600" eaLnBrk="0" fontAlgn="base" hangingPunct="0">
              <a:spcBef>
                <a:spcPct val="0"/>
              </a:spcBef>
              <a:spcAft>
                <a:spcPct val="0"/>
              </a:spcAft>
              <a:defRPr sz="3200" b="1">
                <a:solidFill>
                  <a:schemeClr val="tx1"/>
                </a:solidFill>
                <a:latin typeface="Times New Roman" pitchFamily="18" charset="0"/>
              </a:defRPr>
            </a:lvl6pPr>
            <a:lvl7pPr marL="2971800" indent="-228600" eaLnBrk="0" fontAlgn="base" hangingPunct="0">
              <a:spcBef>
                <a:spcPct val="0"/>
              </a:spcBef>
              <a:spcAft>
                <a:spcPct val="0"/>
              </a:spcAft>
              <a:defRPr sz="3200" b="1">
                <a:solidFill>
                  <a:schemeClr val="tx1"/>
                </a:solidFill>
                <a:latin typeface="Times New Roman" pitchFamily="18" charset="0"/>
              </a:defRPr>
            </a:lvl7pPr>
            <a:lvl8pPr marL="3429000" indent="-228600" eaLnBrk="0" fontAlgn="base" hangingPunct="0">
              <a:spcBef>
                <a:spcPct val="0"/>
              </a:spcBef>
              <a:spcAft>
                <a:spcPct val="0"/>
              </a:spcAft>
              <a:defRPr sz="3200" b="1">
                <a:solidFill>
                  <a:schemeClr val="tx1"/>
                </a:solidFill>
                <a:latin typeface="Times New Roman" pitchFamily="18" charset="0"/>
              </a:defRPr>
            </a:lvl8pPr>
            <a:lvl9pPr marL="3886200" indent="-228600" eaLnBrk="0" fontAlgn="base" hangingPunct="0">
              <a:spcBef>
                <a:spcPct val="0"/>
              </a:spcBef>
              <a:spcAft>
                <a:spcPct val="0"/>
              </a:spcAft>
              <a:defRPr sz="3200" b="1">
                <a:solidFill>
                  <a:schemeClr val="tx1"/>
                </a:solidFill>
                <a:latin typeface="Times New Roman" pitchFamily="18" charset="0"/>
              </a:defRPr>
            </a:lvl9pPr>
          </a:lstStyle>
          <a:p>
            <a:pPr algn="ctr"/>
            <a:r>
              <a:rPr lang="pt-BR" sz="2800">
                <a:solidFill>
                  <a:srgbClr val="FFFFFF"/>
                </a:solidFill>
                <a:latin typeface="Calibri" pitchFamily="34" charset="0"/>
                <a:ea typeface="ＭＳ Ｐゴシック" pitchFamily="34" charset="-128"/>
                <a:cs typeface="Calibri" pitchFamily="34" charset="0"/>
              </a:rPr>
              <a:t>ATITUDES – ATRIBUTOS PESSOAIS</a:t>
            </a:r>
          </a:p>
        </p:txBody>
      </p:sp>
      <p:pic>
        <p:nvPicPr>
          <p:cNvPr id="40971" name="Picture 2" descr="http://image.slidesharecdn.com/iso19011emportugues-130320044804-phpapp01/95/slide-1-638.jpg?cb=1363772923"/>
          <p:cNvPicPr>
            <a:picLocks noChangeAspect="1" noChangeArrowheads="1"/>
          </p:cNvPicPr>
          <p:nvPr/>
        </p:nvPicPr>
        <p:blipFill>
          <a:blip r:embed="rId10">
            <a:extLst>
              <a:ext uri="{28A0092B-C50C-407E-A947-70E740481C1C}">
                <a14:useLocalDpi xmlns:a14="http://schemas.microsoft.com/office/drawing/2010/main" val="0"/>
              </a:ext>
            </a:extLst>
          </a:blip>
          <a:srcRect t="1521"/>
          <a:stretch>
            <a:fillRect/>
          </a:stretch>
        </p:blipFill>
        <p:spPr bwMode="auto">
          <a:xfrm rot="-1121375">
            <a:off x="9129714" y="147639"/>
            <a:ext cx="1214437" cy="16906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ustDataLst>
      <p:tags r:id="rId1"/>
    </p:custDataLst>
    <p:extLst>
      <p:ext uri="{BB962C8B-B14F-4D97-AF65-F5344CB8AC3E}">
        <p14:creationId xmlns:p14="http://schemas.microsoft.com/office/powerpoint/2010/main" val="930951419"/>
      </p:ext>
    </p:extLst>
  </p:cSld>
  <p:clrMapOvr>
    <a:masterClrMapping/>
  </p:clrMapOvr>
  <p:transition spd="slow">
    <p:pull/>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28675"/>
                                        </p:tgtEl>
                                        <p:attrNameLst>
                                          <p:attrName>style.visibility</p:attrName>
                                        </p:attrNameLst>
                                      </p:cBhvr>
                                      <p:to>
                                        <p:strVal val="visible"/>
                                      </p:to>
                                    </p:set>
                                  </p:childTnLst>
                                </p:cTn>
                              </p:par>
                            </p:childTnLst>
                          </p:cTn>
                        </p:par>
                        <p:par>
                          <p:cTn id="7" fill="hold" nodeType="afterGroup">
                            <p:stCondLst>
                              <p:cond delay="500"/>
                            </p:stCondLst>
                            <p:childTnLst>
                              <p:par>
                                <p:cTn id="8" presetID="1" presetClass="entr" presetSubtype="0" fill="hold" grpId="0" nodeType="afterEffect">
                                  <p:stCondLst>
                                    <p:cond delay="0"/>
                                  </p:stCondLst>
                                  <p:childTnLst>
                                    <p:set>
                                      <p:cBhvr>
                                        <p:cTn id="9" dur="1" fill="hold">
                                          <p:stCondLst>
                                            <p:cond delay="499"/>
                                          </p:stCondLst>
                                        </p:cTn>
                                        <p:tgtEl>
                                          <p:spTgt spid="28680"/>
                                        </p:tgtEl>
                                        <p:attrNameLst>
                                          <p:attrName>style.visibility</p:attrName>
                                        </p:attrNameLst>
                                      </p:cBhvr>
                                      <p:to>
                                        <p:strVal val="visible"/>
                                      </p:to>
                                    </p:set>
                                  </p:childTnLst>
                                </p:cTn>
                              </p:par>
                            </p:childTnLst>
                          </p:cTn>
                        </p:par>
                        <p:par>
                          <p:cTn id="10" fill="hold" nodeType="afterGroup">
                            <p:stCondLst>
                              <p:cond delay="1000"/>
                            </p:stCondLst>
                            <p:childTnLst>
                              <p:par>
                                <p:cTn id="11" presetID="1" presetClass="entr" presetSubtype="0" fill="hold" grpId="0" nodeType="afterEffect">
                                  <p:stCondLst>
                                    <p:cond delay="0"/>
                                  </p:stCondLst>
                                  <p:childTnLst>
                                    <p:set>
                                      <p:cBhvr>
                                        <p:cTn id="12" dur="1" fill="hold">
                                          <p:stCondLst>
                                            <p:cond delay="499"/>
                                          </p:stCondLst>
                                        </p:cTn>
                                        <p:tgtEl>
                                          <p:spTgt spid="2868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675" grpId="0" autoUpdateAnimBg="0"/>
      <p:bldP spid="28680" grpId="0" autoUpdateAnimBg="0"/>
      <p:bldP spid="28681" grpId="0" autoUpdateAnimBg="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986" name="Picture 1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719513" y="4251326"/>
            <a:ext cx="1871662" cy="2620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pic>
      <p:sp>
        <p:nvSpPr>
          <p:cNvPr id="28675" name="Text Box 2"/>
          <p:cNvSpPr txBox="1">
            <a:spLocks noChangeArrowheads="1"/>
          </p:cNvSpPr>
          <p:nvPr/>
        </p:nvSpPr>
        <p:spPr bwMode="auto">
          <a:xfrm>
            <a:off x="6959600" y="2246314"/>
            <a:ext cx="3708400" cy="46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a:spAutoFit/>
          </a:bodyPr>
          <a:lstStyle>
            <a:lvl1pPr marL="361950" indent="-361950" eaLnBrk="0" hangingPunct="0">
              <a:tabLst>
                <a:tab pos="171450" algn="l"/>
              </a:tabLst>
              <a:defRPr sz="3200" b="1">
                <a:solidFill>
                  <a:schemeClr val="tx1"/>
                </a:solidFill>
                <a:latin typeface="Times New Roman" pitchFamily="18" charset="0"/>
              </a:defRPr>
            </a:lvl1pPr>
            <a:lvl2pPr marL="742950" indent="-285750" eaLnBrk="0" hangingPunct="0">
              <a:tabLst>
                <a:tab pos="171450" algn="l"/>
              </a:tabLst>
              <a:defRPr sz="3200" b="1">
                <a:solidFill>
                  <a:schemeClr val="tx1"/>
                </a:solidFill>
                <a:latin typeface="Times New Roman" pitchFamily="18" charset="0"/>
              </a:defRPr>
            </a:lvl2pPr>
            <a:lvl3pPr marL="1143000" indent="-228600" eaLnBrk="0" hangingPunct="0">
              <a:tabLst>
                <a:tab pos="171450" algn="l"/>
              </a:tabLst>
              <a:defRPr sz="3200" b="1">
                <a:solidFill>
                  <a:schemeClr val="tx1"/>
                </a:solidFill>
                <a:latin typeface="Times New Roman" pitchFamily="18" charset="0"/>
              </a:defRPr>
            </a:lvl3pPr>
            <a:lvl4pPr marL="1600200" indent="-228600" eaLnBrk="0" hangingPunct="0">
              <a:tabLst>
                <a:tab pos="171450" algn="l"/>
              </a:tabLst>
              <a:defRPr sz="3200" b="1">
                <a:solidFill>
                  <a:schemeClr val="tx1"/>
                </a:solidFill>
                <a:latin typeface="Times New Roman" pitchFamily="18" charset="0"/>
              </a:defRPr>
            </a:lvl4pPr>
            <a:lvl5pPr marL="2057400" indent="-228600" eaLnBrk="0" hangingPunct="0">
              <a:tabLst>
                <a:tab pos="171450" algn="l"/>
              </a:tabLst>
              <a:defRPr sz="3200" b="1">
                <a:solidFill>
                  <a:schemeClr val="tx1"/>
                </a:solidFill>
                <a:latin typeface="Times New Roman" pitchFamily="18" charset="0"/>
              </a:defRPr>
            </a:lvl5pPr>
            <a:lvl6pPr marL="2514600" indent="-228600" eaLnBrk="0" fontAlgn="base" hangingPunct="0">
              <a:spcBef>
                <a:spcPct val="0"/>
              </a:spcBef>
              <a:spcAft>
                <a:spcPct val="0"/>
              </a:spcAft>
              <a:tabLst>
                <a:tab pos="171450" algn="l"/>
              </a:tabLst>
              <a:defRPr sz="3200" b="1">
                <a:solidFill>
                  <a:schemeClr val="tx1"/>
                </a:solidFill>
                <a:latin typeface="Times New Roman" pitchFamily="18" charset="0"/>
              </a:defRPr>
            </a:lvl6pPr>
            <a:lvl7pPr marL="2971800" indent="-228600" eaLnBrk="0" fontAlgn="base" hangingPunct="0">
              <a:spcBef>
                <a:spcPct val="0"/>
              </a:spcBef>
              <a:spcAft>
                <a:spcPct val="0"/>
              </a:spcAft>
              <a:tabLst>
                <a:tab pos="171450" algn="l"/>
              </a:tabLst>
              <a:defRPr sz="3200" b="1">
                <a:solidFill>
                  <a:schemeClr val="tx1"/>
                </a:solidFill>
                <a:latin typeface="Times New Roman" pitchFamily="18" charset="0"/>
              </a:defRPr>
            </a:lvl7pPr>
            <a:lvl8pPr marL="3429000" indent="-228600" eaLnBrk="0" fontAlgn="base" hangingPunct="0">
              <a:spcBef>
                <a:spcPct val="0"/>
              </a:spcBef>
              <a:spcAft>
                <a:spcPct val="0"/>
              </a:spcAft>
              <a:tabLst>
                <a:tab pos="171450" algn="l"/>
              </a:tabLst>
              <a:defRPr sz="3200" b="1">
                <a:solidFill>
                  <a:schemeClr val="tx1"/>
                </a:solidFill>
                <a:latin typeface="Times New Roman" pitchFamily="18" charset="0"/>
              </a:defRPr>
            </a:lvl8pPr>
            <a:lvl9pPr marL="3886200" indent="-228600" eaLnBrk="0" fontAlgn="base" hangingPunct="0">
              <a:spcBef>
                <a:spcPct val="0"/>
              </a:spcBef>
              <a:spcAft>
                <a:spcPct val="0"/>
              </a:spcAft>
              <a:tabLst>
                <a:tab pos="171450" algn="l"/>
              </a:tabLst>
              <a:defRPr sz="3200" b="1">
                <a:solidFill>
                  <a:schemeClr val="tx1"/>
                </a:solidFill>
                <a:latin typeface="Times New Roman" pitchFamily="18" charset="0"/>
              </a:defRPr>
            </a:lvl9pPr>
          </a:lstStyle>
          <a:p>
            <a:pPr algn="just">
              <a:spcBef>
                <a:spcPct val="50000"/>
              </a:spcBef>
            </a:pPr>
            <a:r>
              <a:rPr lang="pt-BR" sz="2400">
                <a:solidFill>
                  <a:srgbClr val="990000"/>
                </a:solidFill>
                <a:latin typeface="Calibri" pitchFamily="34" charset="0"/>
                <a:ea typeface="ＭＳ Ｐゴシック" pitchFamily="34" charset="-128"/>
                <a:cs typeface="Calibri" pitchFamily="34" charset="0"/>
              </a:rPr>
              <a:t>FIRME</a:t>
            </a:r>
          </a:p>
        </p:txBody>
      </p:sp>
      <p:graphicFrame>
        <p:nvGraphicFramePr>
          <p:cNvPr id="3" name="Diagrama 2"/>
          <p:cNvGraphicFramePr/>
          <p:nvPr/>
        </p:nvGraphicFramePr>
        <p:xfrm>
          <a:off x="6033628" y="3717032"/>
          <a:ext cx="4104456" cy="2836144"/>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sp>
        <p:nvSpPr>
          <p:cNvPr id="8" name="Rectangle 1038"/>
          <p:cNvSpPr>
            <a:spLocks noChangeArrowheads="1"/>
          </p:cNvSpPr>
          <p:nvPr/>
        </p:nvSpPr>
        <p:spPr bwMode="auto">
          <a:xfrm>
            <a:off x="7219430" y="6413266"/>
            <a:ext cx="3341066" cy="400110"/>
          </a:xfrm>
          <a:prstGeom prst="rect">
            <a:avLst/>
          </a:prstGeom>
          <a:noFill/>
          <a:ln>
            <a:noFill/>
          </a:ln>
          <a:extLst/>
        </p:spPr>
        <p:txBody>
          <a:bodyPr anchor="ctr">
            <a:spAutoFit/>
          </a:bodyPr>
          <a:lstStyle/>
          <a:p>
            <a:pPr algn="ctr" eaLnBrk="0" hangingPunct="0">
              <a:defRPr/>
            </a:pPr>
            <a:r>
              <a:rPr lang="pt-BR" sz="2000" dirty="0">
                <a:ln w="10541" cmpd="sng">
                  <a:solidFill>
                    <a:srgbClr val="7D7D7D">
                      <a:tint val="100000"/>
                      <a:shade val="100000"/>
                      <a:satMod val="110000"/>
                    </a:srgbClr>
                  </a:solidFill>
                  <a:prstDash val="solid"/>
                </a:ln>
                <a:gradFill>
                  <a:gsLst>
                    <a:gs pos="0">
                      <a:srgbClr val="FFFFFF">
                        <a:tint val="40000"/>
                        <a:satMod val="250000"/>
                      </a:srgbClr>
                    </a:gs>
                    <a:gs pos="9000">
                      <a:srgbClr val="FFFFFF">
                        <a:tint val="52000"/>
                        <a:satMod val="300000"/>
                      </a:srgbClr>
                    </a:gs>
                    <a:gs pos="50000">
                      <a:srgbClr val="FFFFFF">
                        <a:shade val="20000"/>
                        <a:satMod val="300000"/>
                      </a:srgbClr>
                    </a:gs>
                    <a:gs pos="79000">
                      <a:srgbClr val="FFFFFF">
                        <a:tint val="52000"/>
                        <a:satMod val="300000"/>
                      </a:srgbClr>
                    </a:gs>
                    <a:gs pos="100000">
                      <a:srgbClr val="FFFFFF">
                        <a:tint val="40000"/>
                        <a:satMod val="250000"/>
                      </a:srgbClr>
                    </a:gs>
                  </a:gsLst>
                  <a:lin ang="5400000"/>
                </a:gradFill>
                <a:latin typeface="Calibri" pitchFamily="34" charset="0"/>
                <a:cs typeface="Calibri" pitchFamily="34" charset="0"/>
              </a:rPr>
              <a:t>ABNT NBR ISO 19011:2012</a:t>
            </a:r>
          </a:p>
        </p:txBody>
      </p:sp>
      <p:sp>
        <p:nvSpPr>
          <p:cNvPr id="28680" name="Text Box 2"/>
          <p:cNvSpPr txBox="1">
            <a:spLocks noChangeArrowheads="1"/>
          </p:cNvSpPr>
          <p:nvPr/>
        </p:nvSpPr>
        <p:spPr bwMode="auto">
          <a:xfrm>
            <a:off x="1847850" y="2276475"/>
            <a:ext cx="670560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a:spAutoFit/>
          </a:bodyPr>
          <a:lstStyle>
            <a:lvl1pPr marL="361950" indent="-361950" eaLnBrk="0" hangingPunct="0">
              <a:tabLst>
                <a:tab pos="171450" algn="l"/>
              </a:tabLst>
              <a:defRPr sz="3200" b="1">
                <a:solidFill>
                  <a:schemeClr val="tx1"/>
                </a:solidFill>
                <a:latin typeface="Times New Roman" pitchFamily="18" charset="0"/>
              </a:defRPr>
            </a:lvl1pPr>
            <a:lvl2pPr marL="742950" indent="-285750" eaLnBrk="0" hangingPunct="0">
              <a:tabLst>
                <a:tab pos="171450" algn="l"/>
              </a:tabLst>
              <a:defRPr sz="3200" b="1">
                <a:solidFill>
                  <a:schemeClr val="tx1"/>
                </a:solidFill>
                <a:latin typeface="Times New Roman" pitchFamily="18" charset="0"/>
              </a:defRPr>
            </a:lvl2pPr>
            <a:lvl3pPr marL="1143000" indent="-228600" eaLnBrk="0" hangingPunct="0">
              <a:tabLst>
                <a:tab pos="171450" algn="l"/>
              </a:tabLst>
              <a:defRPr sz="3200" b="1">
                <a:solidFill>
                  <a:schemeClr val="tx1"/>
                </a:solidFill>
                <a:latin typeface="Times New Roman" pitchFamily="18" charset="0"/>
              </a:defRPr>
            </a:lvl3pPr>
            <a:lvl4pPr marL="1600200" indent="-228600" eaLnBrk="0" hangingPunct="0">
              <a:tabLst>
                <a:tab pos="171450" algn="l"/>
              </a:tabLst>
              <a:defRPr sz="3200" b="1">
                <a:solidFill>
                  <a:schemeClr val="tx1"/>
                </a:solidFill>
                <a:latin typeface="Times New Roman" pitchFamily="18" charset="0"/>
              </a:defRPr>
            </a:lvl4pPr>
            <a:lvl5pPr marL="2057400" indent="-228600" eaLnBrk="0" hangingPunct="0">
              <a:tabLst>
                <a:tab pos="171450" algn="l"/>
              </a:tabLst>
              <a:defRPr sz="3200" b="1">
                <a:solidFill>
                  <a:schemeClr val="tx1"/>
                </a:solidFill>
                <a:latin typeface="Times New Roman" pitchFamily="18" charset="0"/>
              </a:defRPr>
            </a:lvl5pPr>
            <a:lvl6pPr marL="2514600" indent="-228600" eaLnBrk="0" fontAlgn="base" hangingPunct="0">
              <a:spcBef>
                <a:spcPct val="0"/>
              </a:spcBef>
              <a:spcAft>
                <a:spcPct val="0"/>
              </a:spcAft>
              <a:tabLst>
                <a:tab pos="171450" algn="l"/>
              </a:tabLst>
              <a:defRPr sz="3200" b="1">
                <a:solidFill>
                  <a:schemeClr val="tx1"/>
                </a:solidFill>
                <a:latin typeface="Times New Roman" pitchFamily="18" charset="0"/>
              </a:defRPr>
            </a:lvl6pPr>
            <a:lvl7pPr marL="2971800" indent="-228600" eaLnBrk="0" fontAlgn="base" hangingPunct="0">
              <a:spcBef>
                <a:spcPct val="0"/>
              </a:spcBef>
              <a:spcAft>
                <a:spcPct val="0"/>
              </a:spcAft>
              <a:tabLst>
                <a:tab pos="171450" algn="l"/>
              </a:tabLst>
              <a:defRPr sz="3200" b="1">
                <a:solidFill>
                  <a:schemeClr val="tx1"/>
                </a:solidFill>
                <a:latin typeface="Times New Roman" pitchFamily="18" charset="0"/>
              </a:defRPr>
            </a:lvl7pPr>
            <a:lvl8pPr marL="3429000" indent="-228600" eaLnBrk="0" fontAlgn="base" hangingPunct="0">
              <a:spcBef>
                <a:spcPct val="0"/>
              </a:spcBef>
              <a:spcAft>
                <a:spcPct val="0"/>
              </a:spcAft>
              <a:tabLst>
                <a:tab pos="171450" algn="l"/>
              </a:tabLst>
              <a:defRPr sz="3200" b="1">
                <a:solidFill>
                  <a:schemeClr val="tx1"/>
                </a:solidFill>
                <a:latin typeface="Times New Roman" pitchFamily="18" charset="0"/>
              </a:defRPr>
            </a:lvl8pPr>
            <a:lvl9pPr marL="3886200" indent="-228600" eaLnBrk="0" fontAlgn="base" hangingPunct="0">
              <a:spcBef>
                <a:spcPct val="0"/>
              </a:spcBef>
              <a:spcAft>
                <a:spcPct val="0"/>
              </a:spcAft>
              <a:tabLst>
                <a:tab pos="171450" algn="l"/>
              </a:tabLst>
              <a:defRPr sz="3200" b="1">
                <a:solidFill>
                  <a:schemeClr val="tx1"/>
                </a:solidFill>
                <a:latin typeface="Times New Roman" pitchFamily="18" charset="0"/>
              </a:defRPr>
            </a:lvl9pPr>
          </a:lstStyle>
          <a:p>
            <a:pPr algn="just">
              <a:spcBef>
                <a:spcPct val="50000"/>
              </a:spcBef>
            </a:pPr>
            <a:r>
              <a:rPr lang="pt-BR" sz="2000">
                <a:solidFill>
                  <a:srgbClr val="002060"/>
                </a:solidFill>
                <a:latin typeface="Calibri" pitchFamily="34" charset="0"/>
                <a:ea typeface="ＭＳ Ｐゴシック" pitchFamily="34" charset="-128"/>
                <a:cs typeface="Calibri" pitchFamily="34" charset="0"/>
              </a:rPr>
              <a:t>Espera-se que o avaliador seja:</a:t>
            </a:r>
          </a:p>
        </p:txBody>
      </p:sp>
      <p:sp>
        <p:nvSpPr>
          <p:cNvPr id="28681" name="Text Box 2"/>
          <p:cNvSpPr txBox="1">
            <a:spLocks noChangeArrowheads="1"/>
          </p:cNvSpPr>
          <p:nvPr/>
        </p:nvSpPr>
        <p:spPr bwMode="auto">
          <a:xfrm>
            <a:off x="1774826" y="2924176"/>
            <a:ext cx="8424863" cy="1477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a:spAutoFit/>
          </a:bodyPr>
          <a:lstStyle>
            <a:lvl1pPr eaLnBrk="0" hangingPunct="0">
              <a:tabLst>
                <a:tab pos="171450" algn="l"/>
              </a:tabLst>
              <a:defRPr sz="3200" b="1">
                <a:solidFill>
                  <a:schemeClr val="tx1"/>
                </a:solidFill>
                <a:latin typeface="Times New Roman" pitchFamily="18" charset="0"/>
              </a:defRPr>
            </a:lvl1pPr>
            <a:lvl2pPr marL="742950" indent="-285750" eaLnBrk="0" hangingPunct="0">
              <a:tabLst>
                <a:tab pos="171450" algn="l"/>
              </a:tabLst>
              <a:defRPr sz="3200" b="1">
                <a:solidFill>
                  <a:schemeClr val="tx1"/>
                </a:solidFill>
                <a:latin typeface="Times New Roman" pitchFamily="18" charset="0"/>
              </a:defRPr>
            </a:lvl2pPr>
            <a:lvl3pPr marL="1143000" indent="-228600" eaLnBrk="0" hangingPunct="0">
              <a:tabLst>
                <a:tab pos="171450" algn="l"/>
              </a:tabLst>
              <a:defRPr sz="3200" b="1">
                <a:solidFill>
                  <a:schemeClr val="tx1"/>
                </a:solidFill>
                <a:latin typeface="Times New Roman" pitchFamily="18" charset="0"/>
              </a:defRPr>
            </a:lvl3pPr>
            <a:lvl4pPr marL="1600200" indent="-228600" eaLnBrk="0" hangingPunct="0">
              <a:tabLst>
                <a:tab pos="171450" algn="l"/>
              </a:tabLst>
              <a:defRPr sz="3200" b="1">
                <a:solidFill>
                  <a:schemeClr val="tx1"/>
                </a:solidFill>
                <a:latin typeface="Times New Roman" pitchFamily="18" charset="0"/>
              </a:defRPr>
            </a:lvl4pPr>
            <a:lvl5pPr marL="2057400" indent="-228600" eaLnBrk="0" hangingPunct="0">
              <a:tabLst>
                <a:tab pos="171450" algn="l"/>
              </a:tabLst>
              <a:defRPr sz="3200" b="1">
                <a:solidFill>
                  <a:schemeClr val="tx1"/>
                </a:solidFill>
                <a:latin typeface="Times New Roman" pitchFamily="18" charset="0"/>
              </a:defRPr>
            </a:lvl5pPr>
            <a:lvl6pPr marL="2514600" indent="-228600" eaLnBrk="0" fontAlgn="base" hangingPunct="0">
              <a:spcBef>
                <a:spcPct val="0"/>
              </a:spcBef>
              <a:spcAft>
                <a:spcPct val="0"/>
              </a:spcAft>
              <a:tabLst>
                <a:tab pos="171450" algn="l"/>
              </a:tabLst>
              <a:defRPr sz="3200" b="1">
                <a:solidFill>
                  <a:schemeClr val="tx1"/>
                </a:solidFill>
                <a:latin typeface="Times New Roman" pitchFamily="18" charset="0"/>
              </a:defRPr>
            </a:lvl6pPr>
            <a:lvl7pPr marL="2971800" indent="-228600" eaLnBrk="0" fontAlgn="base" hangingPunct="0">
              <a:spcBef>
                <a:spcPct val="0"/>
              </a:spcBef>
              <a:spcAft>
                <a:spcPct val="0"/>
              </a:spcAft>
              <a:tabLst>
                <a:tab pos="171450" algn="l"/>
              </a:tabLst>
              <a:defRPr sz="3200" b="1">
                <a:solidFill>
                  <a:schemeClr val="tx1"/>
                </a:solidFill>
                <a:latin typeface="Times New Roman" pitchFamily="18" charset="0"/>
              </a:defRPr>
            </a:lvl7pPr>
            <a:lvl8pPr marL="3429000" indent="-228600" eaLnBrk="0" fontAlgn="base" hangingPunct="0">
              <a:spcBef>
                <a:spcPct val="0"/>
              </a:spcBef>
              <a:spcAft>
                <a:spcPct val="0"/>
              </a:spcAft>
              <a:tabLst>
                <a:tab pos="171450" algn="l"/>
              </a:tabLst>
              <a:defRPr sz="3200" b="1">
                <a:solidFill>
                  <a:schemeClr val="tx1"/>
                </a:solidFill>
                <a:latin typeface="Times New Roman" pitchFamily="18" charset="0"/>
              </a:defRPr>
            </a:lvl8pPr>
            <a:lvl9pPr marL="3886200" indent="-228600" eaLnBrk="0" fontAlgn="base" hangingPunct="0">
              <a:spcBef>
                <a:spcPct val="0"/>
              </a:spcBef>
              <a:spcAft>
                <a:spcPct val="0"/>
              </a:spcAft>
              <a:tabLst>
                <a:tab pos="171450" algn="l"/>
              </a:tabLst>
              <a:defRPr sz="3200" b="1">
                <a:solidFill>
                  <a:schemeClr val="tx1"/>
                </a:solidFill>
                <a:latin typeface="Times New Roman" pitchFamily="18" charset="0"/>
              </a:defRPr>
            </a:lvl9pPr>
          </a:lstStyle>
          <a:p>
            <a:pPr>
              <a:lnSpc>
                <a:spcPct val="150000"/>
              </a:lnSpc>
              <a:spcBef>
                <a:spcPct val="50000"/>
              </a:spcBef>
            </a:pPr>
            <a:r>
              <a:rPr lang="pt-BR" sz="2000">
                <a:solidFill>
                  <a:srgbClr val="002060"/>
                </a:solidFill>
                <a:latin typeface="Calibri" pitchFamily="34" charset="0"/>
                <a:ea typeface="ＭＳ Ｐゴシック" pitchFamily="34" charset="-128"/>
                <a:cs typeface="Calibri" pitchFamily="34" charset="0"/>
              </a:rPr>
              <a:t>Isto é, que aja com firmeza, seja capaz de atuar de forma ética e responsável, mesmo quando essas ações possam não ser sempre populares e possam algumas vezes resultar em desacordo ou confronto.</a:t>
            </a:r>
          </a:p>
        </p:txBody>
      </p:sp>
      <p:sp>
        <p:nvSpPr>
          <p:cNvPr id="41992" name="AutoShape 4" descr="https://encrypted-tbn0.gstatic.com/images?q=tbn:ANd9GcTdfVQbBXTeaoG-hwolJnTHlPUfkCgYfwlvIWSXqSg7Yn0WUimeWA"/>
          <p:cNvSpPr>
            <a:spLocks noChangeAspect="1" noChangeArrowheads="1"/>
          </p:cNvSpPr>
          <p:nvPr/>
        </p:nvSpPr>
        <p:spPr bwMode="auto">
          <a:xfrm>
            <a:off x="6065838" y="-182563"/>
            <a:ext cx="304800" cy="3048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lgn="ctr" eaLnBrk="0" hangingPunct="0"/>
            <a:endParaRPr lang="en-US" sz="2400" u="sng">
              <a:solidFill>
                <a:srgbClr val="FFFFFF"/>
              </a:solidFill>
            </a:endParaRPr>
          </a:p>
        </p:txBody>
      </p:sp>
      <p:sp>
        <p:nvSpPr>
          <p:cNvPr id="41993" name="Retângulo de cantos arredondados 3"/>
          <p:cNvSpPr>
            <a:spLocks noChangeArrowheads="1"/>
          </p:cNvSpPr>
          <p:nvPr/>
        </p:nvSpPr>
        <p:spPr bwMode="auto">
          <a:xfrm>
            <a:off x="1847851" y="1238250"/>
            <a:ext cx="8424863" cy="706438"/>
          </a:xfrm>
          <a:prstGeom prst="roundRect">
            <a:avLst>
              <a:gd name="adj" fmla="val 16667"/>
            </a:avLst>
          </a:prstGeom>
          <a:solidFill>
            <a:srgbClr val="003366"/>
          </a:solidFill>
          <a:ln w="12700">
            <a:solidFill>
              <a:srgbClr val="FFFFCC"/>
            </a:solidFill>
            <a:round/>
            <a:headEnd type="none" w="sm" len="sm"/>
            <a:tailEnd type="none" w="sm" len="sm"/>
          </a:ln>
        </p:spPr>
        <p:txBody>
          <a:bodyPr wrap="none" anchor="ctr"/>
          <a:lstStyle/>
          <a:p>
            <a:pPr algn="ctr" eaLnBrk="0" hangingPunct="0"/>
            <a:endParaRPr lang="en-US" sz="2400" u="sng">
              <a:solidFill>
                <a:srgbClr val="FFFFFF"/>
              </a:solidFill>
            </a:endParaRPr>
          </a:p>
        </p:txBody>
      </p:sp>
      <p:sp>
        <p:nvSpPr>
          <p:cNvPr id="41994" name="CaixaDeTexto 2"/>
          <p:cNvSpPr txBox="1">
            <a:spLocks noChangeArrowheads="1"/>
          </p:cNvSpPr>
          <p:nvPr/>
        </p:nvSpPr>
        <p:spPr bwMode="auto">
          <a:xfrm>
            <a:off x="3481389" y="1330326"/>
            <a:ext cx="5159375"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3200" b="1">
                <a:solidFill>
                  <a:schemeClr val="tx1"/>
                </a:solidFill>
                <a:latin typeface="Times New Roman" pitchFamily="18" charset="0"/>
              </a:defRPr>
            </a:lvl1pPr>
            <a:lvl2pPr marL="742950" indent="-285750" eaLnBrk="0" hangingPunct="0">
              <a:defRPr sz="3200" b="1">
                <a:solidFill>
                  <a:schemeClr val="tx1"/>
                </a:solidFill>
                <a:latin typeface="Times New Roman" pitchFamily="18" charset="0"/>
              </a:defRPr>
            </a:lvl2pPr>
            <a:lvl3pPr marL="1143000" indent="-228600" eaLnBrk="0" hangingPunct="0">
              <a:defRPr sz="3200" b="1">
                <a:solidFill>
                  <a:schemeClr val="tx1"/>
                </a:solidFill>
                <a:latin typeface="Times New Roman" pitchFamily="18" charset="0"/>
              </a:defRPr>
            </a:lvl3pPr>
            <a:lvl4pPr marL="1600200" indent="-228600" eaLnBrk="0" hangingPunct="0">
              <a:defRPr sz="3200" b="1">
                <a:solidFill>
                  <a:schemeClr val="tx1"/>
                </a:solidFill>
                <a:latin typeface="Times New Roman" pitchFamily="18" charset="0"/>
              </a:defRPr>
            </a:lvl4pPr>
            <a:lvl5pPr marL="2057400" indent="-228600" eaLnBrk="0" hangingPunct="0">
              <a:defRPr sz="3200" b="1">
                <a:solidFill>
                  <a:schemeClr val="tx1"/>
                </a:solidFill>
                <a:latin typeface="Times New Roman" pitchFamily="18" charset="0"/>
              </a:defRPr>
            </a:lvl5pPr>
            <a:lvl6pPr marL="2514600" indent="-228600" eaLnBrk="0" fontAlgn="base" hangingPunct="0">
              <a:spcBef>
                <a:spcPct val="0"/>
              </a:spcBef>
              <a:spcAft>
                <a:spcPct val="0"/>
              </a:spcAft>
              <a:defRPr sz="3200" b="1">
                <a:solidFill>
                  <a:schemeClr val="tx1"/>
                </a:solidFill>
                <a:latin typeface="Times New Roman" pitchFamily="18" charset="0"/>
              </a:defRPr>
            </a:lvl6pPr>
            <a:lvl7pPr marL="2971800" indent="-228600" eaLnBrk="0" fontAlgn="base" hangingPunct="0">
              <a:spcBef>
                <a:spcPct val="0"/>
              </a:spcBef>
              <a:spcAft>
                <a:spcPct val="0"/>
              </a:spcAft>
              <a:defRPr sz="3200" b="1">
                <a:solidFill>
                  <a:schemeClr val="tx1"/>
                </a:solidFill>
                <a:latin typeface="Times New Roman" pitchFamily="18" charset="0"/>
              </a:defRPr>
            </a:lvl7pPr>
            <a:lvl8pPr marL="3429000" indent="-228600" eaLnBrk="0" fontAlgn="base" hangingPunct="0">
              <a:spcBef>
                <a:spcPct val="0"/>
              </a:spcBef>
              <a:spcAft>
                <a:spcPct val="0"/>
              </a:spcAft>
              <a:defRPr sz="3200" b="1">
                <a:solidFill>
                  <a:schemeClr val="tx1"/>
                </a:solidFill>
                <a:latin typeface="Times New Roman" pitchFamily="18" charset="0"/>
              </a:defRPr>
            </a:lvl8pPr>
            <a:lvl9pPr marL="3886200" indent="-228600" eaLnBrk="0" fontAlgn="base" hangingPunct="0">
              <a:spcBef>
                <a:spcPct val="0"/>
              </a:spcBef>
              <a:spcAft>
                <a:spcPct val="0"/>
              </a:spcAft>
              <a:defRPr sz="3200" b="1">
                <a:solidFill>
                  <a:schemeClr val="tx1"/>
                </a:solidFill>
                <a:latin typeface="Times New Roman" pitchFamily="18" charset="0"/>
              </a:defRPr>
            </a:lvl9pPr>
          </a:lstStyle>
          <a:p>
            <a:pPr algn="ctr"/>
            <a:r>
              <a:rPr lang="pt-BR" sz="2800">
                <a:solidFill>
                  <a:srgbClr val="FFFFFF"/>
                </a:solidFill>
                <a:latin typeface="Calibri" pitchFamily="34" charset="0"/>
                <a:ea typeface="ＭＳ Ｐゴシック" pitchFamily="34" charset="-128"/>
                <a:cs typeface="Calibri" pitchFamily="34" charset="0"/>
              </a:rPr>
              <a:t>ATITUDES – ATRIBUTOS PESSOAIS</a:t>
            </a:r>
          </a:p>
        </p:txBody>
      </p:sp>
      <p:pic>
        <p:nvPicPr>
          <p:cNvPr id="41995" name="Picture 2" descr="http://image.slidesharecdn.com/iso19011emportugues-130320044804-phpapp01/95/slide-1-638.jpg?cb=1363772923"/>
          <p:cNvPicPr>
            <a:picLocks noChangeAspect="1" noChangeArrowheads="1"/>
          </p:cNvPicPr>
          <p:nvPr/>
        </p:nvPicPr>
        <p:blipFill>
          <a:blip r:embed="rId10">
            <a:extLst>
              <a:ext uri="{28A0092B-C50C-407E-A947-70E740481C1C}">
                <a14:useLocalDpi xmlns:a14="http://schemas.microsoft.com/office/drawing/2010/main" val="0"/>
              </a:ext>
            </a:extLst>
          </a:blip>
          <a:srcRect t="1521"/>
          <a:stretch>
            <a:fillRect/>
          </a:stretch>
        </p:blipFill>
        <p:spPr bwMode="auto">
          <a:xfrm rot="-1121375">
            <a:off x="9129714" y="147639"/>
            <a:ext cx="1214437" cy="16906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ustDataLst>
      <p:tags r:id="rId1"/>
    </p:custDataLst>
    <p:extLst>
      <p:ext uri="{BB962C8B-B14F-4D97-AF65-F5344CB8AC3E}">
        <p14:creationId xmlns:p14="http://schemas.microsoft.com/office/powerpoint/2010/main" val="3211364628"/>
      </p:ext>
    </p:extLst>
  </p:cSld>
  <p:clrMapOvr>
    <a:masterClrMapping/>
  </p:clrMapOvr>
  <p:transition spd="slow">
    <p:pull/>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8675"/>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8680"/>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2868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675" grpId="0"/>
      <p:bldP spid="28680" grpId="0"/>
      <p:bldP spid="28681" grpId="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3010" name="Picture 11"/>
          <p:cNvPicPr>
            <a:picLocks noChangeAspect="1" noChangeArrowheads="1"/>
          </p:cNvPicPr>
          <p:nvPr/>
        </p:nvPicPr>
        <p:blipFill>
          <a:blip r:embed="rId4">
            <a:extLst>
              <a:ext uri="{28A0092B-C50C-407E-A947-70E740481C1C}">
                <a14:useLocalDpi xmlns:a14="http://schemas.microsoft.com/office/drawing/2010/main" val="0"/>
              </a:ext>
            </a:extLst>
          </a:blip>
          <a:srcRect l="18068" t="8109" r="17044" b="9653"/>
          <a:stretch>
            <a:fillRect/>
          </a:stretch>
        </p:blipFill>
        <p:spPr bwMode="auto">
          <a:xfrm>
            <a:off x="1792289" y="3860800"/>
            <a:ext cx="4325937" cy="2914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pic>
      <p:sp>
        <p:nvSpPr>
          <p:cNvPr id="28675" name="Text Box 2"/>
          <p:cNvSpPr txBox="1">
            <a:spLocks noChangeArrowheads="1"/>
          </p:cNvSpPr>
          <p:nvPr/>
        </p:nvSpPr>
        <p:spPr bwMode="auto">
          <a:xfrm>
            <a:off x="6959600" y="2246314"/>
            <a:ext cx="3708400" cy="46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a:spAutoFit/>
          </a:bodyPr>
          <a:lstStyle>
            <a:lvl1pPr marL="361950" indent="-361950" eaLnBrk="0" hangingPunct="0">
              <a:tabLst>
                <a:tab pos="171450" algn="l"/>
              </a:tabLst>
              <a:defRPr sz="3200" b="1">
                <a:solidFill>
                  <a:schemeClr val="tx1"/>
                </a:solidFill>
                <a:latin typeface="Times New Roman" pitchFamily="18" charset="0"/>
              </a:defRPr>
            </a:lvl1pPr>
            <a:lvl2pPr marL="742950" indent="-285750" eaLnBrk="0" hangingPunct="0">
              <a:tabLst>
                <a:tab pos="171450" algn="l"/>
              </a:tabLst>
              <a:defRPr sz="3200" b="1">
                <a:solidFill>
                  <a:schemeClr val="tx1"/>
                </a:solidFill>
                <a:latin typeface="Times New Roman" pitchFamily="18" charset="0"/>
              </a:defRPr>
            </a:lvl2pPr>
            <a:lvl3pPr marL="1143000" indent="-228600" eaLnBrk="0" hangingPunct="0">
              <a:tabLst>
                <a:tab pos="171450" algn="l"/>
              </a:tabLst>
              <a:defRPr sz="3200" b="1">
                <a:solidFill>
                  <a:schemeClr val="tx1"/>
                </a:solidFill>
                <a:latin typeface="Times New Roman" pitchFamily="18" charset="0"/>
              </a:defRPr>
            </a:lvl3pPr>
            <a:lvl4pPr marL="1600200" indent="-228600" eaLnBrk="0" hangingPunct="0">
              <a:tabLst>
                <a:tab pos="171450" algn="l"/>
              </a:tabLst>
              <a:defRPr sz="3200" b="1">
                <a:solidFill>
                  <a:schemeClr val="tx1"/>
                </a:solidFill>
                <a:latin typeface="Times New Roman" pitchFamily="18" charset="0"/>
              </a:defRPr>
            </a:lvl4pPr>
            <a:lvl5pPr marL="2057400" indent="-228600" eaLnBrk="0" hangingPunct="0">
              <a:tabLst>
                <a:tab pos="171450" algn="l"/>
              </a:tabLst>
              <a:defRPr sz="3200" b="1">
                <a:solidFill>
                  <a:schemeClr val="tx1"/>
                </a:solidFill>
                <a:latin typeface="Times New Roman" pitchFamily="18" charset="0"/>
              </a:defRPr>
            </a:lvl5pPr>
            <a:lvl6pPr marL="2514600" indent="-228600" eaLnBrk="0" fontAlgn="base" hangingPunct="0">
              <a:spcBef>
                <a:spcPct val="0"/>
              </a:spcBef>
              <a:spcAft>
                <a:spcPct val="0"/>
              </a:spcAft>
              <a:tabLst>
                <a:tab pos="171450" algn="l"/>
              </a:tabLst>
              <a:defRPr sz="3200" b="1">
                <a:solidFill>
                  <a:schemeClr val="tx1"/>
                </a:solidFill>
                <a:latin typeface="Times New Roman" pitchFamily="18" charset="0"/>
              </a:defRPr>
            </a:lvl6pPr>
            <a:lvl7pPr marL="2971800" indent="-228600" eaLnBrk="0" fontAlgn="base" hangingPunct="0">
              <a:spcBef>
                <a:spcPct val="0"/>
              </a:spcBef>
              <a:spcAft>
                <a:spcPct val="0"/>
              </a:spcAft>
              <a:tabLst>
                <a:tab pos="171450" algn="l"/>
              </a:tabLst>
              <a:defRPr sz="3200" b="1">
                <a:solidFill>
                  <a:schemeClr val="tx1"/>
                </a:solidFill>
                <a:latin typeface="Times New Roman" pitchFamily="18" charset="0"/>
              </a:defRPr>
            </a:lvl7pPr>
            <a:lvl8pPr marL="3429000" indent="-228600" eaLnBrk="0" fontAlgn="base" hangingPunct="0">
              <a:spcBef>
                <a:spcPct val="0"/>
              </a:spcBef>
              <a:spcAft>
                <a:spcPct val="0"/>
              </a:spcAft>
              <a:tabLst>
                <a:tab pos="171450" algn="l"/>
              </a:tabLst>
              <a:defRPr sz="3200" b="1">
                <a:solidFill>
                  <a:schemeClr val="tx1"/>
                </a:solidFill>
                <a:latin typeface="Times New Roman" pitchFamily="18" charset="0"/>
              </a:defRPr>
            </a:lvl8pPr>
            <a:lvl9pPr marL="3886200" indent="-228600" eaLnBrk="0" fontAlgn="base" hangingPunct="0">
              <a:spcBef>
                <a:spcPct val="0"/>
              </a:spcBef>
              <a:spcAft>
                <a:spcPct val="0"/>
              </a:spcAft>
              <a:tabLst>
                <a:tab pos="171450" algn="l"/>
              </a:tabLst>
              <a:defRPr sz="3200" b="1">
                <a:solidFill>
                  <a:schemeClr val="tx1"/>
                </a:solidFill>
                <a:latin typeface="Times New Roman" pitchFamily="18" charset="0"/>
              </a:defRPr>
            </a:lvl9pPr>
          </a:lstStyle>
          <a:p>
            <a:pPr algn="just">
              <a:spcBef>
                <a:spcPct val="50000"/>
              </a:spcBef>
            </a:pPr>
            <a:r>
              <a:rPr lang="pt-BR" sz="2400">
                <a:solidFill>
                  <a:srgbClr val="990000"/>
                </a:solidFill>
                <a:latin typeface="Calibri" pitchFamily="34" charset="0"/>
                <a:ea typeface="ＭＳ Ｐゴシック" pitchFamily="34" charset="-128"/>
                <a:cs typeface="Calibri" pitchFamily="34" charset="0"/>
              </a:rPr>
              <a:t>ABERTO A MELHORIAS</a:t>
            </a:r>
          </a:p>
        </p:txBody>
      </p:sp>
      <p:graphicFrame>
        <p:nvGraphicFramePr>
          <p:cNvPr id="3" name="Diagrama 2"/>
          <p:cNvGraphicFramePr/>
          <p:nvPr/>
        </p:nvGraphicFramePr>
        <p:xfrm>
          <a:off x="6033628" y="3717032"/>
          <a:ext cx="4104456" cy="2836144"/>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sp>
        <p:nvSpPr>
          <p:cNvPr id="8" name="Rectangle 1038"/>
          <p:cNvSpPr>
            <a:spLocks noChangeArrowheads="1"/>
          </p:cNvSpPr>
          <p:nvPr/>
        </p:nvSpPr>
        <p:spPr bwMode="auto">
          <a:xfrm>
            <a:off x="7219430" y="6413266"/>
            <a:ext cx="3341066" cy="400110"/>
          </a:xfrm>
          <a:prstGeom prst="rect">
            <a:avLst/>
          </a:prstGeom>
          <a:noFill/>
          <a:ln>
            <a:noFill/>
          </a:ln>
          <a:extLst/>
        </p:spPr>
        <p:txBody>
          <a:bodyPr anchor="ctr">
            <a:spAutoFit/>
          </a:bodyPr>
          <a:lstStyle/>
          <a:p>
            <a:pPr algn="ctr" eaLnBrk="0" hangingPunct="0">
              <a:defRPr/>
            </a:pPr>
            <a:r>
              <a:rPr lang="pt-BR" sz="2000" dirty="0">
                <a:ln w="10541" cmpd="sng">
                  <a:solidFill>
                    <a:srgbClr val="7D7D7D">
                      <a:tint val="100000"/>
                      <a:shade val="100000"/>
                      <a:satMod val="110000"/>
                    </a:srgbClr>
                  </a:solidFill>
                  <a:prstDash val="solid"/>
                </a:ln>
                <a:gradFill>
                  <a:gsLst>
                    <a:gs pos="0">
                      <a:srgbClr val="FFFFFF">
                        <a:tint val="40000"/>
                        <a:satMod val="250000"/>
                      </a:srgbClr>
                    </a:gs>
                    <a:gs pos="9000">
                      <a:srgbClr val="FFFFFF">
                        <a:tint val="52000"/>
                        <a:satMod val="300000"/>
                      </a:srgbClr>
                    </a:gs>
                    <a:gs pos="50000">
                      <a:srgbClr val="FFFFFF">
                        <a:shade val="20000"/>
                        <a:satMod val="300000"/>
                      </a:srgbClr>
                    </a:gs>
                    <a:gs pos="79000">
                      <a:srgbClr val="FFFFFF">
                        <a:tint val="52000"/>
                        <a:satMod val="300000"/>
                      </a:srgbClr>
                    </a:gs>
                    <a:gs pos="100000">
                      <a:srgbClr val="FFFFFF">
                        <a:tint val="40000"/>
                        <a:satMod val="250000"/>
                      </a:srgbClr>
                    </a:gs>
                  </a:gsLst>
                  <a:lin ang="5400000"/>
                </a:gradFill>
                <a:latin typeface="Calibri" pitchFamily="34" charset="0"/>
                <a:cs typeface="Calibri" pitchFamily="34" charset="0"/>
              </a:rPr>
              <a:t>ABNT NBR ISO 19011:2012</a:t>
            </a:r>
          </a:p>
        </p:txBody>
      </p:sp>
      <p:sp>
        <p:nvSpPr>
          <p:cNvPr id="28680" name="Text Box 2"/>
          <p:cNvSpPr txBox="1">
            <a:spLocks noChangeArrowheads="1"/>
          </p:cNvSpPr>
          <p:nvPr/>
        </p:nvSpPr>
        <p:spPr bwMode="auto">
          <a:xfrm>
            <a:off x="1847850" y="2276475"/>
            <a:ext cx="670560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a:spAutoFit/>
          </a:bodyPr>
          <a:lstStyle>
            <a:lvl1pPr marL="361950" indent="-361950" eaLnBrk="0" hangingPunct="0">
              <a:tabLst>
                <a:tab pos="171450" algn="l"/>
              </a:tabLst>
              <a:defRPr sz="3200" b="1">
                <a:solidFill>
                  <a:schemeClr val="tx1"/>
                </a:solidFill>
                <a:latin typeface="Times New Roman" pitchFamily="18" charset="0"/>
              </a:defRPr>
            </a:lvl1pPr>
            <a:lvl2pPr marL="742950" indent="-285750" eaLnBrk="0" hangingPunct="0">
              <a:tabLst>
                <a:tab pos="171450" algn="l"/>
              </a:tabLst>
              <a:defRPr sz="3200" b="1">
                <a:solidFill>
                  <a:schemeClr val="tx1"/>
                </a:solidFill>
                <a:latin typeface="Times New Roman" pitchFamily="18" charset="0"/>
              </a:defRPr>
            </a:lvl2pPr>
            <a:lvl3pPr marL="1143000" indent="-228600" eaLnBrk="0" hangingPunct="0">
              <a:tabLst>
                <a:tab pos="171450" algn="l"/>
              </a:tabLst>
              <a:defRPr sz="3200" b="1">
                <a:solidFill>
                  <a:schemeClr val="tx1"/>
                </a:solidFill>
                <a:latin typeface="Times New Roman" pitchFamily="18" charset="0"/>
              </a:defRPr>
            </a:lvl3pPr>
            <a:lvl4pPr marL="1600200" indent="-228600" eaLnBrk="0" hangingPunct="0">
              <a:tabLst>
                <a:tab pos="171450" algn="l"/>
              </a:tabLst>
              <a:defRPr sz="3200" b="1">
                <a:solidFill>
                  <a:schemeClr val="tx1"/>
                </a:solidFill>
                <a:latin typeface="Times New Roman" pitchFamily="18" charset="0"/>
              </a:defRPr>
            </a:lvl4pPr>
            <a:lvl5pPr marL="2057400" indent="-228600" eaLnBrk="0" hangingPunct="0">
              <a:tabLst>
                <a:tab pos="171450" algn="l"/>
              </a:tabLst>
              <a:defRPr sz="3200" b="1">
                <a:solidFill>
                  <a:schemeClr val="tx1"/>
                </a:solidFill>
                <a:latin typeface="Times New Roman" pitchFamily="18" charset="0"/>
              </a:defRPr>
            </a:lvl5pPr>
            <a:lvl6pPr marL="2514600" indent="-228600" eaLnBrk="0" fontAlgn="base" hangingPunct="0">
              <a:spcBef>
                <a:spcPct val="0"/>
              </a:spcBef>
              <a:spcAft>
                <a:spcPct val="0"/>
              </a:spcAft>
              <a:tabLst>
                <a:tab pos="171450" algn="l"/>
              </a:tabLst>
              <a:defRPr sz="3200" b="1">
                <a:solidFill>
                  <a:schemeClr val="tx1"/>
                </a:solidFill>
                <a:latin typeface="Times New Roman" pitchFamily="18" charset="0"/>
              </a:defRPr>
            </a:lvl6pPr>
            <a:lvl7pPr marL="2971800" indent="-228600" eaLnBrk="0" fontAlgn="base" hangingPunct="0">
              <a:spcBef>
                <a:spcPct val="0"/>
              </a:spcBef>
              <a:spcAft>
                <a:spcPct val="0"/>
              </a:spcAft>
              <a:tabLst>
                <a:tab pos="171450" algn="l"/>
              </a:tabLst>
              <a:defRPr sz="3200" b="1">
                <a:solidFill>
                  <a:schemeClr val="tx1"/>
                </a:solidFill>
                <a:latin typeface="Times New Roman" pitchFamily="18" charset="0"/>
              </a:defRPr>
            </a:lvl7pPr>
            <a:lvl8pPr marL="3429000" indent="-228600" eaLnBrk="0" fontAlgn="base" hangingPunct="0">
              <a:spcBef>
                <a:spcPct val="0"/>
              </a:spcBef>
              <a:spcAft>
                <a:spcPct val="0"/>
              </a:spcAft>
              <a:tabLst>
                <a:tab pos="171450" algn="l"/>
              </a:tabLst>
              <a:defRPr sz="3200" b="1">
                <a:solidFill>
                  <a:schemeClr val="tx1"/>
                </a:solidFill>
                <a:latin typeface="Times New Roman" pitchFamily="18" charset="0"/>
              </a:defRPr>
            </a:lvl8pPr>
            <a:lvl9pPr marL="3886200" indent="-228600" eaLnBrk="0" fontAlgn="base" hangingPunct="0">
              <a:spcBef>
                <a:spcPct val="0"/>
              </a:spcBef>
              <a:spcAft>
                <a:spcPct val="0"/>
              </a:spcAft>
              <a:tabLst>
                <a:tab pos="171450" algn="l"/>
              </a:tabLst>
              <a:defRPr sz="3200" b="1">
                <a:solidFill>
                  <a:schemeClr val="tx1"/>
                </a:solidFill>
                <a:latin typeface="Times New Roman" pitchFamily="18" charset="0"/>
              </a:defRPr>
            </a:lvl9pPr>
          </a:lstStyle>
          <a:p>
            <a:pPr algn="just">
              <a:spcBef>
                <a:spcPct val="50000"/>
              </a:spcBef>
            </a:pPr>
            <a:r>
              <a:rPr lang="pt-BR" sz="2000">
                <a:solidFill>
                  <a:srgbClr val="002060"/>
                </a:solidFill>
                <a:latin typeface="Calibri" pitchFamily="34" charset="0"/>
                <a:ea typeface="ＭＳ Ｐゴシック" pitchFamily="34" charset="-128"/>
                <a:cs typeface="Calibri" pitchFamily="34" charset="0"/>
              </a:rPr>
              <a:t>Espera-se que o avaliador seja:</a:t>
            </a:r>
          </a:p>
        </p:txBody>
      </p:sp>
      <p:sp>
        <p:nvSpPr>
          <p:cNvPr id="28681" name="Text Box 2"/>
          <p:cNvSpPr txBox="1">
            <a:spLocks noChangeArrowheads="1"/>
          </p:cNvSpPr>
          <p:nvPr/>
        </p:nvSpPr>
        <p:spPr bwMode="auto">
          <a:xfrm>
            <a:off x="1847851" y="2924175"/>
            <a:ext cx="8424863" cy="101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a:spAutoFit/>
          </a:bodyPr>
          <a:lstStyle>
            <a:lvl1pPr eaLnBrk="0" hangingPunct="0">
              <a:tabLst>
                <a:tab pos="171450" algn="l"/>
              </a:tabLst>
              <a:defRPr sz="3200" b="1">
                <a:solidFill>
                  <a:schemeClr val="tx1"/>
                </a:solidFill>
                <a:latin typeface="Times New Roman" pitchFamily="18" charset="0"/>
              </a:defRPr>
            </a:lvl1pPr>
            <a:lvl2pPr marL="742950" indent="-285750" eaLnBrk="0" hangingPunct="0">
              <a:tabLst>
                <a:tab pos="171450" algn="l"/>
              </a:tabLst>
              <a:defRPr sz="3200" b="1">
                <a:solidFill>
                  <a:schemeClr val="tx1"/>
                </a:solidFill>
                <a:latin typeface="Times New Roman" pitchFamily="18" charset="0"/>
              </a:defRPr>
            </a:lvl2pPr>
            <a:lvl3pPr marL="1143000" indent="-228600" eaLnBrk="0" hangingPunct="0">
              <a:tabLst>
                <a:tab pos="171450" algn="l"/>
              </a:tabLst>
              <a:defRPr sz="3200" b="1">
                <a:solidFill>
                  <a:schemeClr val="tx1"/>
                </a:solidFill>
                <a:latin typeface="Times New Roman" pitchFamily="18" charset="0"/>
              </a:defRPr>
            </a:lvl3pPr>
            <a:lvl4pPr marL="1600200" indent="-228600" eaLnBrk="0" hangingPunct="0">
              <a:tabLst>
                <a:tab pos="171450" algn="l"/>
              </a:tabLst>
              <a:defRPr sz="3200" b="1">
                <a:solidFill>
                  <a:schemeClr val="tx1"/>
                </a:solidFill>
                <a:latin typeface="Times New Roman" pitchFamily="18" charset="0"/>
              </a:defRPr>
            </a:lvl4pPr>
            <a:lvl5pPr marL="2057400" indent="-228600" eaLnBrk="0" hangingPunct="0">
              <a:tabLst>
                <a:tab pos="171450" algn="l"/>
              </a:tabLst>
              <a:defRPr sz="3200" b="1">
                <a:solidFill>
                  <a:schemeClr val="tx1"/>
                </a:solidFill>
                <a:latin typeface="Times New Roman" pitchFamily="18" charset="0"/>
              </a:defRPr>
            </a:lvl5pPr>
            <a:lvl6pPr marL="2514600" indent="-228600" eaLnBrk="0" fontAlgn="base" hangingPunct="0">
              <a:spcBef>
                <a:spcPct val="0"/>
              </a:spcBef>
              <a:spcAft>
                <a:spcPct val="0"/>
              </a:spcAft>
              <a:tabLst>
                <a:tab pos="171450" algn="l"/>
              </a:tabLst>
              <a:defRPr sz="3200" b="1">
                <a:solidFill>
                  <a:schemeClr val="tx1"/>
                </a:solidFill>
                <a:latin typeface="Times New Roman" pitchFamily="18" charset="0"/>
              </a:defRPr>
            </a:lvl6pPr>
            <a:lvl7pPr marL="2971800" indent="-228600" eaLnBrk="0" fontAlgn="base" hangingPunct="0">
              <a:spcBef>
                <a:spcPct val="0"/>
              </a:spcBef>
              <a:spcAft>
                <a:spcPct val="0"/>
              </a:spcAft>
              <a:tabLst>
                <a:tab pos="171450" algn="l"/>
              </a:tabLst>
              <a:defRPr sz="3200" b="1">
                <a:solidFill>
                  <a:schemeClr val="tx1"/>
                </a:solidFill>
                <a:latin typeface="Times New Roman" pitchFamily="18" charset="0"/>
              </a:defRPr>
            </a:lvl7pPr>
            <a:lvl8pPr marL="3429000" indent="-228600" eaLnBrk="0" fontAlgn="base" hangingPunct="0">
              <a:spcBef>
                <a:spcPct val="0"/>
              </a:spcBef>
              <a:spcAft>
                <a:spcPct val="0"/>
              </a:spcAft>
              <a:tabLst>
                <a:tab pos="171450" algn="l"/>
              </a:tabLst>
              <a:defRPr sz="3200" b="1">
                <a:solidFill>
                  <a:schemeClr val="tx1"/>
                </a:solidFill>
                <a:latin typeface="Times New Roman" pitchFamily="18" charset="0"/>
              </a:defRPr>
            </a:lvl8pPr>
            <a:lvl9pPr marL="3886200" indent="-228600" eaLnBrk="0" fontAlgn="base" hangingPunct="0">
              <a:spcBef>
                <a:spcPct val="0"/>
              </a:spcBef>
              <a:spcAft>
                <a:spcPct val="0"/>
              </a:spcAft>
              <a:tabLst>
                <a:tab pos="171450" algn="l"/>
              </a:tabLst>
              <a:defRPr sz="3200" b="1">
                <a:solidFill>
                  <a:schemeClr val="tx1"/>
                </a:solidFill>
                <a:latin typeface="Times New Roman" pitchFamily="18" charset="0"/>
              </a:defRPr>
            </a:lvl9pPr>
          </a:lstStyle>
          <a:p>
            <a:pPr>
              <a:lnSpc>
                <a:spcPct val="150000"/>
              </a:lnSpc>
              <a:spcBef>
                <a:spcPct val="50000"/>
              </a:spcBef>
            </a:pPr>
            <a:r>
              <a:rPr lang="pt-BR" sz="2000">
                <a:solidFill>
                  <a:srgbClr val="002060"/>
                </a:solidFill>
                <a:latin typeface="Calibri" pitchFamily="34" charset="0"/>
                <a:ea typeface="ＭＳ Ｐゴシック" pitchFamily="34" charset="-128"/>
                <a:cs typeface="Calibri" pitchFamily="34" charset="0"/>
              </a:rPr>
              <a:t>Isto é, aprenda a partir das situações e se esforce para obter melhores resultados da avaliação.</a:t>
            </a:r>
          </a:p>
        </p:txBody>
      </p:sp>
      <p:sp>
        <p:nvSpPr>
          <p:cNvPr id="43016" name="AutoShape 4" descr="https://encrypted-tbn0.gstatic.com/images?q=tbn:ANd9GcTdfVQbBXTeaoG-hwolJnTHlPUfkCgYfwlvIWSXqSg7Yn0WUimeWA"/>
          <p:cNvSpPr>
            <a:spLocks noChangeAspect="1" noChangeArrowheads="1"/>
          </p:cNvSpPr>
          <p:nvPr/>
        </p:nvSpPr>
        <p:spPr bwMode="auto">
          <a:xfrm>
            <a:off x="6065838" y="-182563"/>
            <a:ext cx="304800" cy="3048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lgn="ctr" eaLnBrk="0" hangingPunct="0"/>
            <a:endParaRPr lang="en-US" sz="2400" u="sng">
              <a:solidFill>
                <a:srgbClr val="FFFFFF"/>
              </a:solidFill>
            </a:endParaRPr>
          </a:p>
        </p:txBody>
      </p:sp>
      <p:sp>
        <p:nvSpPr>
          <p:cNvPr id="43017" name="Retângulo de cantos arredondados 3"/>
          <p:cNvSpPr>
            <a:spLocks noChangeArrowheads="1"/>
          </p:cNvSpPr>
          <p:nvPr/>
        </p:nvSpPr>
        <p:spPr bwMode="auto">
          <a:xfrm>
            <a:off x="1847851" y="1238250"/>
            <a:ext cx="8424863" cy="706438"/>
          </a:xfrm>
          <a:prstGeom prst="roundRect">
            <a:avLst>
              <a:gd name="adj" fmla="val 16667"/>
            </a:avLst>
          </a:prstGeom>
          <a:solidFill>
            <a:srgbClr val="003366"/>
          </a:solidFill>
          <a:ln w="12700">
            <a:solidFill>
              <a:srgbClr val="FFFFCC"/>
            </a:solidFill>
            <a:round/>
            <a:headEnd type="none" w="sm" len="sm"/>
            <a:tailEnd type="none" w="sm" len="sm"/>
          </a:ln>
        </p:spPr>
        <p:txBody>
          <a:bodyPr wrap="none" anchor="ctr"/>
          <a:lstStyle/>
          <a:p>
            <a:pPr algn="ctr" eaLnBrk="0" hangingPunct="0"/>
            <a:endParaRPr lang="en-US" sz="2400" u="sng">
              <a:solidFill>
                <a:srgbClr val="FFFFFF"/>
              </a:solidFill>
            </a:endParaRPr>
          </a:p>
        </p:txBody>
      </p:sp>
      <p:sp>
        <p:nvSpPr>
          <p:cNvPr id="43018" name="CaixaDeTexto 2"/>
          <p:cNvSpPr txBox="1">
            <a:spLocks noChangeArrowheads="1"/>
          </p:cNvSpPr>
          <p:nvPr/>
        </p:nvSpPr>
        <p:spPr bwMode="auto">
          <a:xfrm>
            <a:off x="3481389" y="1330326"/>
            <a:ext cx="5159375"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3200" b="1">
                <a:solidFill>
                  <a:schemeClr val="tx1"/>
                </a:solidFill>
                <a:latin typeface="Times New Roman" pitchFamily="18" charset="0"/>
              </a:defRPr>
            </a:lvl1pPr>
            <a:lvl2pPr marL="742950" indent="-285750" eaLnBrk="0" hangingPunct="0">
              <a:defRPr sz="3200" b="1">
                <a:solidFill>
                  <a:schemeClr val="tx1"/>
                </a:solidFill>
                <a:latin typeface="Times New Roman" pitchFamily="18" charset="0"/>
              </a:defRPr>
            </a:lvl2pPr>
            <a:lvl3pPr marL="1143000" indent="-228600" eaLnBrk="0" hangingPunct="0">
              <a:defRPr sz="3200" b="1">
                <a:solidFill>
                  <a:schemeClr val="tx1"/>
                </a:solidFill>
                <a:latin typeface="Times New Roman" pitchFamily="18" charset="0"/>
              </a:defRPr>
            </a:lvl3pPr>
            <a:lvl4pPr marL="1600200" indent="-228600" eaLnBrk="0" hangingPunct="0">
              <a:defRPr sz="3200" b="1">
                <a:solidFill>
                  <a:schemeClr val="tx1"/>
                </a:solidFill>
                <a:latin typeface="Times New Roman" pitchFamily="18" charset="0"/>
              </a:defRPr>
            </a:lvl4pPr>
            <a:lvl5pPr marL="2057400" indent="-228600" eaLnBrk="0" hangingPunct="0">
              <a:defRPr sz="3200" b="1">
                <a:solidFill>
                  <a:schemeClr val="tx1"/>
                </a:solidFill>
                <a:latin typeface="Times New Roman" pitchFamily="18" charset="0"/>
              </a:defRPr>
            </a:lvl5pPr>
            <a:lvl6pPr marL="2514600" indent="-228600" eaLnBrk="0" fontAlgn="base" hangingPunct="0">
              <a:spcBef>
                <a:spcPct val="0"/>
              </a:spcBef>
              <a:spcAft>
                <a:spcPct val="0"/>
              </a:spcAft>
              <a:defRPr sz="3200" b="1">
                <a:solidFill>
                  <a:schemeClr val="tx1"/>
                </a:solidFill>
                <a:latin typeface="Times New Roman" pitchFamily="18" charset="0"/>
              </a:defRPr>
            </a:lvl6pPr>
            <a:lvl7pPr marL="2971800" indent="-228600" eaLnBrk="0" fontAlgn="base" hangingPunct="0">
              <a:spcBef>
                <a:spcPct val="0"/>
              </a:spcBef>
              <a:spcAft>
                <a:spcPct val="0"/>
              </a:spcAft>
              <a:defRPr sz="3200" b="1">
                <a:solidFill>
                  <a:schemeClr val="tx1"/>
                </a:solidFill>
                <a:latin typeface="Times New Roman" pitchFamily="18" charset="0"/>
              </a:defRPr>
            </a:lvl7pPr>
            <a:lvl8pPr marL="3429000" indent="-228600" eaLnBrk="0" fontAlgn="base" hangingPunct="0">
              <a:spcBef>
                <a:spcPct val="0"/>
              </a:spcBef>
              <a:spcAft>
                <a:spcPct val="0"/>
              </a:spcAft>
              <a:defRPr sz="3200" b="1">
                <a:solidFill>
                  <a:schemeClr val="tx1"/>
                </a:solidFill>
                <a:latin typeface="Times New Roman" pitchFamily="18" charset="0"/>
              </a:defRPr>
            </a:lvl8pPr>
            <a:lvl9pPr marL="3886200" indent="-228600" eaLnBrk="0" fontAlgn="base" hangingPunct="0">
              <a:spcBef>
                <a:spcPct val="0"/>
              </a:spcBef>
              <a:spcAft>
                <a:spcPct val="0"/>
              </a:spcAft>
              <a:defRPr sz="3200" b="1">
                <a:solidFill>
                  <a:schemeClr val="tx1"/>
                </a:solidFill>
                <a:latin typeface="Times New Roman" pitchFamily="18" charset="0"/>
              </a:defRPr>
            </a:lvl9pPr>
          </a:lstStyle>
          <a:p>
            <a:pPr algn="ctr"/>
            <a:r>
              <a:rPr lang="pt-BR" sz="2800">
                <a:solidFill>
                  <a:srgbClr val="FFFFFF"/>
                </a:solidFill>
                <a:latin typeface="Calibri" pitchFamily="34" charset="0"/>
                <a:ea typeface="ＭＳ Ｐゴシック" pitchFamily="34" charset="-128"/>
                <a:cs typeface="Calibri" pitchFamily="34" charset="0"/>
              </a:rPr>
              <a:t>ATITUDES – ATRIBUTOS PESSOAIS</a:t>
            </a:r>
          </a:p>
        </p:txBody>
      </p:sp>
      <p:pic>
        <p:nvPicPr>
          <p:cNvPr id="43019" name="Picture 2" descr="http://image.slidesharecdn.com/iso19011emportugues-130320044804-phpapp01/95/slide-1-638.jpg?cb=1363772923"/>
          <p:cNvPicPr>
            <a:picLocks noChangeAspect="1" noChangeArrowheads="1"/>
          </p:cNvPicPr>
          <p:nvPr/>
        </p:nvPicPr>
        <p:blipFill>
          <a:blip r:embed="rId10">
            <a:extLst>
              <a:ext uri="{28A0092B-C50C-407E-A947-70E740481C1C}">
                <a14:useLocalDpi xmlns:a14="http://schemas.microsoft.com/office/drawing/2010/main" val="0"/>
              </a:ext>
            </a:extLst>
          </a:blip>
          <a:srcRect t="1521"/>
          <a:stretch>
            <a:fillRect/>
          </a:stretch>
        </p:blipFill>
        <p:spPr bwMode="auto">
          <a:xfrm rot="-1121375">
            <a:off x="9129714" y="147639"/>
            <a:ext cx="1214437" cy="16906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ustDataLst>
      <p:tags r:id="rId1"/>
    </p:custDataLst>
    <p:extLst>
      <p:ext uri="{BB962C8B-B14F-4D97-AF65-F5344CB8AC3E}">
        <p14:creationId xmlns:p14="http://schemas.microsoft.com/office/powerpoint/2010/main" val="1248040376"/>
      </p:ext>
    </p:extLst>
  </p:cSld>
  <p:clrMapOvr>
    <a:masterClrMapping/>
  </p:clrMapOvr>
  <p:transition spd="slow">
    <p:pull/>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8675"/>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8680"/>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2868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675" grpId="0"/>
      <p:bldP spid="28680" grpId="0"/>
      <p:bldP spid="28681" grpId="0"/>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5" name="Text Box 2"/>
          <p:cNvSpPr txBox="1">
            <a:spLocks noChangeArrowheads="1"/>
          </p:cNvSpPr>
          <p:nvPr/>
        </p:nvSpPr>
        <p:spPr bwMode="auto">
          <a:xfrm>
            <a:off x="6959600" y="2246313"/>
            <a:ext cx="3708400"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a:spAutoFit/>
          </a:bodyPr>
          <a:lstStyle>
            <a:lvl1pPr marL="361950" indent="-361950" eaLnBrk="0" hangingPunct="0">
              <a:tabLst>
                <a:tab pos="171450" algn="l"/>
              </a:tabLst>
              <a:defRPr sz="3200" b="1">
                <a:solidFill>
                  <a:schemeClr val="tx1"/>
                </a:solidFill>
                <a:latin typeface="Times New Roman" pitchFamily="18" charset="0"/>
              </a:defRPr>
            </a:lvl1pPr>
            <a:lvl2pPr marL="742950" indent="-285750" eaLnBrk="0" hangingPunct="0">
              <a:tabLst>
                <a:tab pos="171450" algn="l"/>
              </a:tabLst>
              <a:defRPr sz="3200" b="1">
                <a:solidFill>
                  <a:schemeClr val="tx1"/>
                </a:solidFill>
                <a:latin typeface="Times New Roman" pitchFamily="18" charset="0"/>
              </a:defRPr>
            </a:lvl2pPr>
            <a:lvl3pPr marL="1143000" indent="-228600" eaLnBrk="0" hangingPunct="0">
              <a:tabLst>
                <a:tab pos="171450" algn="l"/>
              </a:tabLst>
              <a:defRPr sz="3200" b="1">
                <a:solidFill>
                  <a:schemeClr val="tx1"/>
                </a:solidFill>
                <a:latin typeface="Times New Roman" pitchFamily="18" charset="0"/>
              </a:defRPr>
            </a:lvl3pPr>
            <a:lvl4pPr marL="1600200" indent="-228600" eaLnBrk="0" hangingPunct="0">
              <a:tabLst>
                <a:tab pos="171450" algn="l"/>
              </a:tabLst>
              <a:defRPr sz="3200" b="1">
                <a:solidFill>
                  <a:schemeClr val="tx1"/>
                </a:solidFill>
                <a:latin typeface="Times New Roman" pitchFamily="18" charset="0"/>
              </a:defRPr>
            </a:lvl4pPr>
            <a:lvl5pPr marL="2057400" indent="-228600" eaLnBrk="0" hangingPunct="0">
              <a:tabLst>
                <a:tab pos="171450" algn="l"/>
              </a:tabLst>
              <a:defRPr sz="3200" b="1">
                <a:solidFill>
                  <a:schemeClr val="tx1"/>
                </a:solidFill>
                <a:latin typeface="Times New Roman" pitchFamily="18" charset="0"/>
              </a:defRPr>
            </a:lvl5pPr>
            <a:lvl6pPr marL="2514600" indent="-228600" eaLnBrk="0" fontAlgn="base" hangingPunct="0">
              <a:spcBef>
                <a:spcPct val="0"/>
              </a:spcBef>
              <a:spcAft>
                <a:spcPct val="0"/>
              </a:spcAft>
              <a:tabLst>
                <a:tab pos="171450" algn="l"/>
              </a:tabLst>
              <a:defRPr sz="3200" b="1">
                <a:solidFill>
                  <a:schemeClr val="tx1"/>
                </a:solidFill>
                <a:latin typeface="Times New Roman" pitchFamily="18" charset="0"/>
              </a:defRPr>
            </a:lvl6pPr>
            <a:lvl7pPr marL="2971800" indent="-228600" eaLnBrk="0" fontAlgn="base" hangingPunct="0">
              <a:spcBef>
                <a:spcPct val="0"/>
              </a:spcBef>
              <a:spcAft>
                <a:spcPct val="0"/>
              </a:spcAft>
              <a:tabLst>
                <a:tab pos="171450" algn="l"/>
              </a:tabLst>
              <a:defRPr sz="3200" b="1">
                <a:solidFill>
                  <a:schemeClr val="tx1"/>
                </a:solidFill>
                <a:latin typeface="Times New Roman" pitchFamily="18" charset="0"/>
              </a:defRPr>
            </a:lvl7pPr>
            <a:lvl8pPr marL="3429000" indent="-228600" eaLnBrk="0" fontAlgn="base" hangingPunct="0">
              <a:spcBef>
                <a:spcPct val="0"/>
              </a:spcBef>
              <a:spcAft>
                <a:spcPct val="0"/>
              </a:spcAft>
              <a:tabLst>
                <a:tab pos="171450" algn="l"/>
              </a:tabLst>
              <a:defRPr sz="3200" b="1">
                <a:solidFill>
                  <a:schemeClr val="tx1"/>
                </a:solidFill>
                <a:latin typeface="Times New Roman" pitchFamily="18" charset="0"/>
              </a:defRPr>
            </a:lvl8pPr>
            <a:lvl9pPr marL="3886200" indent="-228600" eaLnBrk="0" fontAlgn="base" hangingPunct="0">
              <a:spcBef>
                <a:spcPct val="0"/>
              </a:spcBef>
              <a:spcAft>
                <a:spcPct val="0"/>
              </a:spcAft>
              <a:tabLst>
                <a:tab pos="171450" algn="l"/>
              </a:tabLst>
              <a:defRPr sz="3200" b="1">
                <a:solidFill>
                  <a:schemeClr val="tx1"/>
                </a:solidFill>
                <a:latin typeface="Times New Roman" pitchFamily="18" charset="0"/>
              </a:defRPr>
            </a:lvl9pPr>
          </a:lstStyle>
          <a:p>
            <a:pPr algn="just">
              <a:spcBef>
                <a:spcPct val="50000"/>
              </a:spcBef>
            </a:pPr>
            <a:r>
              <a:rPr lang="pt-BR" sz="2400">
                <a:solidFill>
                  <a:srgbClr val="990000"/>
                </a:solidFill>
                <a:latin typeface="Calibri" pitchFamily="34" charset="0"/>
                <a:ea typeface="ＭＳ Ｐゴシック" pitchFamily="34" charset="-128"/>
                <a:cs typeface="Calibri" pitchFamily="34" charset="0"/>
              </a:rPr>
              <a:t>SENSIBILIDADE CULTURAL</a:t>
            </a:r>
          </a:p>
        </p:txBody>
      </p:sp>
      <p:graphicFrame>
        <p:nvGraphicFramePr>
          <p:cNvPr id="3" name="Diagrama 2"/>
          <p:cNvGraphicFramePr/>
          <p:nvPr/>
        </p:nvGraphicFramePr>
        <p:xfrm>
          <a:off x="6033628" y="3717032"/>
          <a:ext cx="4104456" cy="2836144"/>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8" name="Rectangle 1038"/>
          <p:cNvSpPr>
            <a:spLocks noChangeArrowheads="1"/>
          </p:cNvSpPr>
          <p:nvPr/>
        </p:nvSpPr>
        <p:spPr bwMode="auto">
          <a:xfrm>
            <a:off x="7219430" y="6413266"/>
            <a:ext cx="3341066" cy="400110"/>
          </a:xfrm>
          <a:prstGeom prst="rect">
            <a:avLst/>
          </a:prstGeom>
          <a:noFill/>
          <a:ln>
            <a:noFill/>
          </a:ln>
          <a:extLst/>
        </p:spPr>
        <p:txBody>
          <a:bodyPr anchor="ctr">
            <a:spAutoFit/>
          </a:bodyPr>
          <a:lstStyle/>
          <a:p>
            <a:pPr algn="ctr" eaLnBrk="0" hangingPunct="0">
              <a:defRPr/>
            </a:pPr>
            <a:r>
              <a:rPr lang="pt-BR" sz="2000" dirty="0">
                <a:ln w="10541" cmpd="sng">
                  <a:solidFill>
                    <a:srgbClr val="7D7D7D">
                      <a:tint val="100000"/>
                      <a:shade val="100000"/>
                      <a:satMod val="110000"/>
                    </a:srgbClr>
                  </a:solidFill>
                  <a:prstDash val="solid"/>
                </a:ln>
                <a:gradFill>
                  <a:gsLst>
                    <a:gs pos="0">
                      <a:srgbClr val="FFFFFF">
                        <a:tint val="40000"/>
                        <a:satMod val="250000"/>
                      </a:srgbClr>
                    </a:gs>
                    <a:gs pos="9000">
                      <a:srgbClr val="FFFFFF">
                        <a:tint val="52000"/>
                        <a:satMod val="300000"/>
                      </a:srgbClr>
                    </a:gs>
                    <a:gs pos="50000">
                      <a:srgbClr val="FFFFFF">
                        <a:shade val="20000"/>
                        <a:satMod val="300000"/>
                      </a:srgbClr>
                    </a:gs>
                    <a:gs pos="79000">
                      <a:srgbClr val="FFFFFF">
                        <a:tint val="52000"/>
                        <a:satMod val="300000"/>
                      </a:srgbClr>
                    </a:gs>
                    <a:gs pos="100000">
                      <a:srgbClr val="FFFFFF">
                        <a:tint val="40000"/>
                        <a:satMod val="250000"/>
                      </a:srgbClr>
                    </a:gs>
                  </a:gsLst>
                  <a:lin ang="5400000"/>
                </a:gradFill>
                <a:latin typeface="Calibri" pitchFamily="34" charset="0"/>
                <a:cs typeface="Calibri" pitchFamily="34" charset="0"/>
              </a:rPr>
              <a:t>ABNT NBR ISO 19011:2012</a:t>
            </a:r>
          </a:p>
        </p:txBody>
      </p:sp>
      <p:sp>
        <p:nvSpPr>
          <p:cNvPr id="28680" name="Text Box 2"/>
          <p:cNvSpPr txBox="1">
            <a:spLocks noChangeArrowheads="1"/>
          </p:cNvSpPr>
          <p:nvPr/>
        </p:nvSpPr>
        <p:spPr bwMode="auto">
          <a:xfrm>
            <a:off x="1847850" y="2276475"/>
            <a:ext cx="670560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a:spAutoFit/>
          </a:bodyPr>
          <a:lstStyle>
            <a:lvl1pPr marL="361950" indent="-361950" eaLnBrk="0" hangingPunct="0">
              <a:tabLst>
                <a:tab pos="171450" algn="l"/>
              </a:tabLst>
              <a:defRPr sz="3200" b="1">
                <a:solidFill>
                  <a:schemeClr val="tx1"/>
                </a:solidFill>
                <a:latin typeface="Times New Roman" pitchFamily="18" charset="0"/>
              </a:defRPr>
            </a:lvl1pPr>
            <a:lvl2pPr marL="742950" indent="-285750" eaLnBrk="0" hangingPunct="0">
              <a:tabLst>
                <a:tab pos="171450" algn="l"/>
              </a:tabLst>
              <a:defRPr sz="3200" b="1">
                <a:solidFill>
                  <a:schemeClr val="tx1"/>
                </a:solidFill>
                <a:latin typeface="Times New Roman" pitchFamily="18" charset="0"/>
              </a:defRPr>
            </a:lvl2pPr>
            <a:lvl3pPr marL="1143000" indent="-228600" eaLnBrk="0" hangingPunct="0">
              <a:tabLst>
                <a:tab pos="171450" algn="l"/>
              </a:tabLst>
              <a:defRPr sz="3200" b="1">
                <a:solidFill>
                  <a:schemeClr val="tx1"/>
                </a:solidFill>
                <a:latin typeface="Times New Roman" pitchFamily="18" charset="0"/>
              </a:defRPr>
            </a:lvl3pPr>
            <a:lvl4pPr marL="1600200" indent="-228600" eaLnBrk="0" hangingPunct="0">
              <a:tabLst>
                <a:tab pos="171450" algn="l"/>
              </a:tabLst>
              <a:defRPr sz="3200" b="1">
                <a:solidFill>
                  <a:schemeClr val="tx1"/>
                </a:solidFill>
                <a:latin typeface="Times New Roman" pitchFamily="18" charset="0"/>
              </a:defRPr>
            </a:lvl4pPr>
            <a:lvl5pPr marL="2057400" indent="-228600" eaLnBrk="0" hangingPunct="0">
              <a:tabLst>
                <a:tab pos="171450" algn="l"/>
              </a:tabLst>
              <a:defRPr sz="3200" b="1">
                <a:solidFill>
                  <a:schemeClr val="tx1"/>
                </a:solidFill>
                <a:latin typeface="Times New Roman" pitchFamily="18" charset="0"/>
              </a:defRPr>
            </a:lvl5pPr>
            <a:lvl6pPr marL="2514600" indent="-228600" eaLnBrk="0" fontAlgn="base" hangingPunct="0">
              <a:spcBef>
                <a:spcPct val="0"/>
              </a:spcBef>
              <a:spcAft>
                <a:spcPct val="0"/>
              </a:spcAft>
              <a:tabLst>
                <a:tab pos="171450" algn="l"/>
              </a:tabLst>
              <a:defRPr sz="3200" b="1">
                <a:solidFill>
                  <a:schemeClr val="tx1"/>
                </a:solidFill>
                <a:latin typeface="Times New Roman" pitchFamily="18" charset="0"/>
              </a:defRPr>
            </a:lvl6pPr>
            <a:lvl7pPr marL="2971800" indent="-228600" eaLnBrk="0" fontAlgn="base" hangingPunct="0">
              <a:spcBef>
                <a:spcPct val="0"/>
              </a:spcBef>
              <a:spcAft>
                <a:spcPct val="0"/>
              </a:spcAft>
              <a:tabLst>
                <a:tab pos="171450" algn="l"/>
              </a:tabLst>
              <a:defRPr sz="3200" b="1">
                <a:solidFill>
                  <a:schemeClr val="tx1"/>
                </a:solidFill>
                <a:latin typeface="Times New Roman" pitchFamily="18" charset="0"/>
              </a:defRPr>
            </a:lvl7pPr>
            <a:lvl8pPr marL="3429000" indent="-228600" eaLnBrk="0" fontAlgn="base" hangingPunct="0">
              <a:spcBef>
                <a:spcPct val="0"/>
              </a:spcBef>
              <a:spcAft>
                <a:spcPct val="0"/>
              </a:spcAft>
              <a:tabLst>
                <a:tab pos="171450" algn="l"/>
              </a:tabLst>
              <a:defRPr sz="3200" b="1">
                <a:solidFill>
                  <a:schemeClr val="tx1"/>
                </a:solidFill>
                <a:latin typeface="Times New Roman" pitchFamily="18" charset="0"/>
              </a:defRPr>
            </a:lvl8pPr>
            <a:lvl9pPr marL="3886200" indent="-228600" eaLnBrk="0" fontAlgn="base" hangingPunct="0">
              <a:spcBef>
                <a:spcPct val="0"/>
              </a:spcBef>
              <a:spcAft>
                <a:spcPct val="0"/>
              </a:spcAft>
              <a:tabLst>
                <a:tab pos="171450" algn="l"/>
              </a:tabLst>
              <a:defRPr sz="3200" b="1">
                <a:solidFill>
                  <a:schemeClr val="tx1"/>
                </a:solidFill>
                <a:latin typeface="Times New Roman" pitchFamily="18" charset="0"/>
              </a:defRPr>
            </a:lvl9pPr>
          </a:lstStyle>
          <a:p>
            <a:pPr algn="just">
              <a:spcBef>
                <a:spcPct val="50000"/>
              </a:spcBef>
            </a:pPr>
            <a:r>
              <a:rPr lang="pt-BR" sz="2000">
                <a:solidFill>
                  <a:srgbClr val="002060"/>
                </a:solidFill>
                <a:latin typeface="Calibri" pitchFamily="34" charset="0"/>
                <a:ea typeface="ＭＳ Ｐゴシック" pitchFamily="34" charset="-128"/>
                <a:cs typeface="Calibri" pitchFamily="34" charset="0"/>
              </a:rPr>
              <a:t>Espera-se que o avaliador tenha:</a:t>
            </a:r>
          </a:p>
        </p:txBody>
      </p:sp>
      <p:sp>
        <p:nvSpPr>
          <p:cNvPr id="28681" name="Text Box 2"/>
          <p:cNvSpPr txBox="1">
            <a:spLocks noChangeArrowheads="1"/>
          </p:cNvSpPr>
          <p:nvPr/>
        </p:nvSpPr>
        <p:spPr bwMode="auto">
          <a:xfrm>
            <a:off x="1847851" y="2717018"/>
            <a:ext cx="8424863"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a:spAutoFit/>
          </a:bodyPr>
          <a:lstStyle>
            <a:lvl1pPr eaLnBrk="0" hangingPunct="0">
              <a:tabLst>
                <a:tab pos="171450" algn="l"/>
              </a:tabLst>
              <a:defRPr sz="3200" b="1">
                <a:solidFill>
                  <a:schemeClr val="tx1"/>
                </a:solidFill>
                <a:latin typeface="Times New Roman" pitchFamily="18" charset="0"/>
              </a:defRPr>
            </a:lvl1pPr>
            <a:lvl2pPr marL="742950" indent="-285750" eaLnBrk="0" hangingPunct="0">
              <a:tabLst>
                <a:tab pos="171450" algn="l"/>
              </a:tabLst>
              <a:defRPr sz="3200" b="1">
                <a:solidFill>
                  <a:schemeClr val="tx1"/>
                </a:solidFill>
                <a:latin typeface="Times New Roman" pitchFamily="18" charset="0"/>
              </a:defRPr>
            </a:lvl2pPr>
            <a:lvl3pPr marL="1143000" indent="-228600" eaLnBrk="0" hangingPunct="0">
              <a:tabLst>
                <a:tab pos="171450" algn="l"/>
              </a:tabLst>
              <a:defRPr sz="3200" b="1">
                <a:solidFill>
                  <a:schemeClr val="tx1"/>
                </a:solidFill>
                <a:latin typeface="Times New Roman" pitchFamily="18" charset="0"/>
              </a:defRPr>
            </a:lvl3pPr>
            <a:lvl4pPr marL="1600200" indent="-228600" eaLnBrk="0" hangingPunct="0">
              <a:tabLst>
                <a:tab pos="171450" algn="l"/>
              </a:tabLst>
              <a:defRPr sz="3200" b="1">
                <a:solidFill>
                  <a:schemeClr val="tx1"/>
                </a:solidFill>
                <a:latin typeface="Times New Roman" pitchFamily="18" charset="0"/>
              </a:defRPr>
            </a:lvl4pPr>
            <a:lvl5pPr marL="2057400" indent="-228600" eaLnBrk="0" hangingPunct="0">
              <a:tabLst>
                <a:tab pos="171450" algn="l"/>
              </a:tabLst>
              <a:defRPr sz="3200" b="1">
                <a:solidFill>
                  <a:schemeClr val="tx1"/>
                </a:solidFill>
                <a:latin typeface="Times New Roman" pitchFamily="18" charset="0"/>
              </a:defRPr>
            </a:lvl5pPr>
            <a:lvl6pPr marL="2514600" indent="-228600" eaLnBrk="0" fontAlgn="base" hangingPunct="0">
              <a:spcBef>
                <a:spcPct val="0"/>
              </a:spcBef>
              <a:spcAft>
                <a:spcPct val="0"/>
              </a:spcAft>
              <a:tabLst>
                <a:tab pos="171450" algn="l"/>
              </a:tabLst>
              <a:defRPr sz="3200" b="1">
                <a:solidFill>
                  <a:schemeClr val="tx1"/>
                </a:solidFill>
                <a:latin typeface="Times New Roman" pitchFamily="18" charset="0"/>
              </a:defRPr>
            </a:lvl6pPr>
            <a:lvl7pPr marL="2971800" indent="-228600" eaLnBrk="0" fontAlgn="base" hangingPunct="0">
              <a:spcBef>
                <a:spcPct val="0"/>
              </a:spcBef>
              <a:spcAft>
                <a:spcPct val="0"/>
              </a:spcAft>
              <a:tabLst>
                <a:tab pos="171450" algn="l"/>
              </a:tabLst>
              <a:defRPr sz="3200" b="1">
                <a:solidFill>
                  <a:schemeClr val="tx1"/>
                </a:solidFill>
                <a:latin typeface="Times New Roman" pitchFamily="18" charset="0"/>
              </a:defRPr>
            </a:lvl7pPr>
            <a:lvl8pPr marL="3429000" indent="-228600" eaLnBrk="0" fontAlgn="base" hangingPunct="0">
              <a:spcBef>
                <a:spcPct val="0"/>
              </a:spcBef>
              <a:spcAft>
                <a:spcPct val="0"/>
              </a:spcAft>
              <a:tabLst>
                <a:tab pos="171450" algn="l"/>
              </a:tabLst>
              <a:defRPr sz="3200" b="1">
                <a:solidFill>
                  <a:schemeClr val="tx1"/>
                </a:solidFill>
                <a:latin typeface="Times New Roman" pitchFamily="18" charset="0"/>
              </a:defRPr>
            </a:lvl8pPr>
            <a:lvl9pPr marL="3886200" indent="-228600" eaLnBrk="0" fontAlgn="base" hangingPunct="0">
              <a:spcBef>
                <a:spcPct val="0"/>
              </a:spcBef>
              <a:spcAft>
                <a:spcPct val="0"/>
              </a:spcAft>
              <a:tabLst>
                <a:tab pos="171450" algn="l"/>
              </a:tabLst>
              <a:defRPr sz="3200" b="1">
                <a:solidFill>
                  <a:schemeClr val="tx1"/>
                </a:solidFill>
                <a:latin typeface="Times New Roman" pitchFamily="18" charset="0"/>
              </a:defRPr>
            </a:lvl9pPr>
          </a:lstStyle>
          <a:p>
            <a:pPr>
              <a:lnSpc>
                <a:spcPct val="150000"/>
              </a:lnSpc>
              <a:spcBef>
                <a:spcPct val="50000"/>
              </a:spcBef>
            </a:pPr>
            <a:r>
              <a:rPr lang="pt-BR" sz="2000" dirty="0">
                <a:solidFill>
                  <a:srgbClr val="002060"/>
                </a:solidFill>
                <a:latin typeface="Calibri" pitchFamily="34" charset="0"/>
                <a:ea typeface="ＭＳ Ｐゴシック" pitchFamily="34" charset="-128"/>
                <a:cs typeface="Calibri" pitchFamily="34" charset="0"/>
              </a:rPr>
              <a:t>Isto é, observe e respeite a cultura do </a:t>
            </a:r>
            <a:r>
              <a:rPr lang="pt-BR" sz="2000" dirty="0">
                <a:solidFill>
                  <a:schemeClr val="accent6">
                    <a:lumMod val="75000"/>
                  </a:schemeClr>
                </a:solidFill>
                <a:latin typeface="Calibri" pitchFamily="34" charset="0"/>
                <a:ea typeface="ＭＳ Ｐゴシック" pitchFamily="34" charset="-128"/>
                <a:cs typeface="Calibri" pitchFamily="34" charset="0"/>
              </a:rPr>
              <a:t>avaliado</a:t>
            </a:r>
            <a:r>
              <a:rPr lang="pt-BR" sz="2000" dirty="0">
                <a:solidFill>
                  <a:srgbClr val="002060"/>
                </a:solidFill>
                <a:latin typeface="Calibri" pitchFamily="34" charset="0"/>
                <a:ea typeface="ＭＳ Ｐゴシック" pitchFamily="34" charset="-128"/>
                <a:cs typeface="Calibri" pitchFamily="34" charset="0"/>
              </a:rPr>
              <a:t> e dos </a:t>
            </a:r>
            <a:r>
              <a:rPr lang="pt-BR" sz="2000" dirty="0">
                <a:solidFill>
                  <a:schemeClr val="accent6">
                    <a:lumMod val="75000"/>
                  </a:schemeClr>
                </a:solidFill>
                <a:latin typeface="Calibri" pitchFamily="34" charset="0"/>
                <a:ea typeface="ＭＳ Ｐゴシック" pitchFamily="34" charset="-128"/>
                <a:cs typeface="Calibri" pitchFamily="34" charset="0"/>
              </a:rPr>
              <a:t>demais membros da equipe.</a:t>
            </a:r>
            <a:endParaRPr lang="pt-BR" sz="2000" dirty="0">
              <a:solidFill>
                <a:schemeClr val="accent6">
                  <a:lumMod val="75000"/>
                </a:schemeClr>
              </a:solidFill>
              <a:latin typeface="Calibri" pitchFamily="34" charset="0"/>
              <a:ea typeface="ＭＳ Ｐゴシック" pitchFamily="34" charset="-128"/>
              <a:cs typeface="Calibri" pitchFamily="34" charset="0"/>
            </a:endParaRPr>
          </a:p>
        </p:txBody>
      </p:sp>
      <p:sp>
        <p:nvSpPr>
          <p:cNvPr id="44039" name="AutoShape 4" descr="https://encrypted-tbn0.gstatic.com/images?q=tbn:ANd9GcTdfVQbBXTeaoG-hwolJnTHlPUfkCgYfwlvIWSXqSg7Yn0WUimeWA"/>
          <p:cNvSpPr>
            <a:spLocks noChangeAspect="1" noChangeArrowheads="1"/>
          </p:cNvSpPr>
          <p:nvPr/>
        </p:nvSpPr>
        <p:spPr bwMode="auto">
          <a:xfrm>
            <a:off x="6065838" y="-182563"/>
            <a:ext cx="304800" cy="3048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lgn="ctr" eaLnBrk="0" hangingPunct="0"/>
            <a:endParaRPr lang="en-US" sz="2400" u="sng">
              <a:solidFill>
                <a:srgbClr val="FFFFFF"/>
              </a:solidFill>
            </a:endParaRPr>
          </a:p>
        </p:txBody>
      </p:sp>
      <p:pic>
        <p:nvPicPr>
          <p:cNvPr id="45068" name="Picture 12" descr="http://t1.gstatic.com/images?q=tbn:ANd9GcRR7H3HdIGgVComZZLGMi92JUYqufOi3G4vWpcNPrYqj0BJtD2C"/>
          <p:cNvPicPr>
            <a:picLocks noChangeAspect="1" noChangeArrowheads="1"/>
          </p:cNvPicPr>
          <p:nvPr/>
        </p:nvPicPr>
        <p:blipFill>
          <a:blip r:embed="rId9"/>
          <a:srcRect/>
          <a:stretch>
            <a:fillRect/>
          </a:stretch>
        </p:blipFill>
        <p:spPr bwMode="auto">
          <a:xfrm>
            <a:off x="2279651" y="3644900"/>
            <a:ext cx="2911475" cy="3113088"/>
          </a:xfrm>
          <a:prstGeom prst="rect">
            <a:avLst/>
          </a:prstGeom>
          <a:noFill/>
          <a:ln>
            <a:noFill/>
          </a:ln>
          <a:effectLst>
            <a:outerShdw blurRad="292100" dist="139700" dir="2700000" algn="tl" rotWithShape="0">
              <a:srgbClr val="333333">
                <a:alpha val="64999"/>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4041" name="Retângulo de cantos arredondados 3"/>
          <p:cNvSpPr>
            <a:spLocks noChangeArrowheads="1"/>
          </p:cNvSpPr>
          <p:nvPr/>
        </p:nvSpPr>
        <p:spPr bwMode="auto">
          <a:xfrm>
            <a:off x="1847851" y="1238250"/>
            <a:ext cx="8424863" cy="706438"/>
          </a:xfrm>
          <a:prstGeom prst="roundRect">
            <a:avLst>
              <a:gd name="adj" fmla="val 16667"/>
            </a:avLst>
          </a:prstGeom>
          <a:solidFill>
            <a:srgbClr val="003366"/>
          </a:solidFill>
          <a:ln w="12700">
            <a:solidFill>
              <a:srgbClr val="FFFFCC"/>
            </a:solidFill>
            <a:round/>
            <a:headEnd type="none" w="sm" len="sm"/>
            <a:tailEnd type="none" w="sm" len="sm"/>
          </a:ln>
        </p:spPr>
        <p:txBody>
          <a:bodyPr wrap="none" anchor="ctr"/>
          <a:lstStyle/>
          <a:p>
            <a:pPr algn="ctr" eaLnBrk="0" hangingPunct="0"/>
            <a:endParaRPr lang="en-US" sz="2400" u="sng">
              <a:solidFill>
                <a:srgbClr val="FFFFFF"/>
              </a:solidFill>
            </a:endParaRPr>
          </a:p>
        </p:txBody>
      </p:sp>
      <p:sp>
        <p:nvSpPr>
          <p:cNvPr id="44042" name="CaixaDeTexto 2"/>
          <p:cNvSpPr txBox="1">
            <a:spLocks noChangeArrowheads="1"/>
          </p:cNvSpPr>
          <p:nvPr/>
        </p:nvSpPr>
        <p:spPr bwMode="auto">
          <a:xfrm>
            <a:off x="3481389" y="1330326"/>
            <a:ext cx="5159375"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3200" b="1">
                <a:solidFill>
                  <a:schemeClr val="tx1"/>
                </a:solidFill>
                <a:latin typeface="Times New Roman" pitchFamily="18" charset="0"/>
              </a:defRPr>
            </a:lvl1pPr>
            <a:lvl2pPr marL="742950" indent="-285750" eaLnBrk="0" hangingPunct="0">
              <a:defRPr sz="3200" b="1">
                <a:solidFill>
                  <a:schemeClr val="tx1"/>
                </a:solidFill>
                <a:latin typeface="Times New Roman" pitchFamily="18" charset="0"/>
              </a:defRPr>
            </a:lvl2pPr>
            <a:lvl3pPr marL="1143000" indent="-228600" eaLnBrk="0" hangingPunct="0">
              <a:defRPr sz="3200" b="1">
                <a:solidFill>
                  <a:schemeClr val="tx1"/>
                </a:solidFill>
                <a:latin typeface="Times New Roman" pitchFamily="18" charset="0"/>
              </a:defRPr>
            </a:lvl3pPr>
            <a:lvl4pPr marL="1600200" indent="-228600" eaLnBrk="0" hangingPunct="0">
              <a:defRPr sz="3200" b="1">
                <a:solidFill>
                  <a:schemeClr val="tx1"/>
                </a:solidFill>
                <a:latin typeface="Times New Roman" pitchFamily="18" charset="0"/>
              </a:defRPr>
            </a:lvl4pPr>
            <a:lvl5pPr marL="2057400" indent="-228600" eaLnBrk="0" hangingPunct="0">
              <a:defRPr sz="3200" b="1">
                <a:solidFill>
                  <a:schemeClr val="tx1"/>
                </a:solidFill>
                <a:latin typeface="Times New Roman" pitchFamily="18" charset="0"/>
              </a:defRPr>
            </a:lvl5pPr>
            <a:lvl6pPr marL="2514600" indent="-228600" eaLnBrk="0" fontAlgn="base" hangingPunct="0">
              <a:spcBef>
                <a:spcPct val="0"/>
              </a:spcBef>
              <a:spcAft>
                <a:spcPct val="0"/>
              </a:spcAft>
              <a:defRPr sz="3200" b="1">
                <a:solidFill>
                  <a:schemeClr val="tx1"/>
                </a:solidFill>
                <a:latin typeface="Times New Roman" pitchFamily="18" charset="0"/>
              </a:defRPr>
            </a:lvl6pPr>
            <a:lvl7pPr marL="2971800" indent="-228600" eaLnBrk="0" fontAlgn="base" hangingPunct="0">
              <a:spcBef>
                <a:spcPct val="0"/>
              </a:spcBef>
              <a:spcAft>
                <a:spcPct val="0"/>
              </a:spcAft>
              <a:defRPr sz="3200" b="1">
                <a:solidFill>
                  <a:schemeClr val="tx1"/>
                </a:solidFill>
                <a:latin typeface="Times New Roman" pitchFamily="18" charset="0"/>
              </a:defRPr>
            </a:lvl7pPr>
            <a:lvl8pPr marL="3429000" indent="-228600" eaLnBrk="0" fontAlgn="base" hangingPunct="0">
              <a:spcBef>
                <a:spcPct val="0"/>
              </a:spcBef>
              <a:spcAft>
                <a:spcPct val="0"/>
              </a:spcAft>
              <a:defRPr sz="3200" b="1">
                <a:solidFill>
                  <a:schemeClr val="tx1"/>
                </a:solidFill>
                <a:latin typeface="Times New Roman" pitchFamily="18" charset="0"/>
              </a:defRPr>
            </a:lvl8pPr>
            <a:lvl9pPr marL="3886200" indent="-228600" eaLnBrk="0" fontAlgn="base" hangingPunct="0">
              <a:spcBef>
                <a:spcPct val="0"/>
              </a:spcBef>
              <a:spcAft>
                <a:spcPct val="0"/>
              </a:spcAft>
              <a:defRPr sz="3200" b="1">
                <a:solidFill>
                  <a:schemeClr val="tx1"/>
                </a:solidFill>
                <a:latin typeface="Times New Roman" pitchFamily="18" charset="0"/>
              </a:defRPr>
            </a:lvl9pPr>
          </a:lstStyle>
          <a:p>
            <a:pPr algn="ctr"/>
            <a:r>
              <a:rPr lang="pt-BR" sz="2800">
                <a:solidFill>
                  <a:srgbClr val="FFFFFF"/>
                </a:solidFill>
                <a:latin typeface="Calibri" pitchFamily="34" charset="0"/>
                <a:ea typeface="ＭＳ Ｐゴシック" pitchFamily="34" charset="-128"/>
                <a:cs typeface="Calibri" pitchFamily="34" charset="0"/>
              </a:rPr>
              <a:t>ATITUDES – ATRIBUTOS PESSOAIS</a:t>
            </a:r>
          </a:p>
        </p:txBody>
      </p:sp>
      <p:pic>
        <p:nvPicPr>
          <p:cNvPr id="44043" name="Picture 2" descr="http://image.slidesharecdn.com/iso19011emportugues-130320044804-phpapp01/95/slide-1-638.jpg?cb=1363772923"/>
          <p:cNvPicPr>
            <a:picLocks noChangeAspect="1" noChangeArrowheads="1"/>
          </p:cNvPicPr>
          <p:nvPr/>
        </p:nvPicPr>
        <p:blipFill>
          <a:blip r:embed="rId10">
            <a:extLst>
              <a:ext uri="{28A0092B-C50C-407E-A947-70E740481C1C}">
                <a14:useLocalDpi xmlns:a14="http://schemas.microsoft.com/office/drawing/2010/main" val="0"/>
              </a:ext>
            </a:extLst>
          </a:blip>
          <a:srcRect t="1521"/>
          <a:stretch>
            <a:fillRect/>
          </a:stretch>
        </p:blipFill>
        <p:spPr bwMode="auto">
          <a:xfrm rot="-1121375">
            <a:off x="9129714" y="147639"/>
            <a:ext cx="1214437" cy="16906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ustDataLst>
      <p:tags r:id="rId1"/>
    </p:custDataLst>
    <p:extLst>
      <p:ext uri="{BB962C8B-B14F-4D97-AF65-F5344CB8AC3E}">
        <p14:creationId xmlns:p14="http://schemas.microsoft.com/office/powerpoint/2010/main" val="3276540137"/>
      </p:ext>
    </p:extLst>
  </p:cSld>
  <p:clrMapOvr>
    <a:masterClrMapping/>
  </p:clrMapOvr>
  <p:transition spd="slow">
    <p:pull/>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28675"/>
                                        </p:tgtEl>
                                        <p:attrNameLst>
                                          <p:attrName>style.visibility</p:attrName>
                                        </p:attrNameLst>
                                      </p:cBhvr>
                                      <p:to>
                                        <p:strVal val="visible"/>
                                      </p:to>
                                    </p:set>
                                  </p:childTnLst>
                                </p:cTn>
                              </p:par>
                            </p:childTnLst>
                          </p:cTn>
                        </p:par>
                        <p:par>
                          <p:cTn id="7" fill="hold" nodeType="afterGroup">
                            <p:stCondLst>
                              <p:cond delay="500"/>
                            </p:stCondLst>
                            <p:childTnLst>
                              <p:par>
                                <p:cTn id="8" presetID="1" presetClass="entr" presetSubtype="0" fill="hold" grpId="0" nodeType="afterEffect">
                                  <p:stCondLst>
                                    <p:cond delay="0"/>
                                  </p:stCondLst>
                                  <p:childTnLst>
                                    <p:set>
                                      <p:cBhvr>
                                        <p:cTn id="9" dur="1" fill="hold">
                                          <p:stCondLst>
                                            <p:cond delay="499"/>
                                          </p:stCondLst>
                                        </p:cTn>
                                        <p:tgtEl>
                                          <p:spTgt spid="28680"/>
                                        </p:tgtEl>
                                        <p:attrNameLst>
                                          <p:attrName>style.visibility</p:attrName>
                                        </p:attrNameLst>
                                      </p:cBhvr>
                                      <p:to>
                                        <p:strVal val="visible"/>
                                      </p:to>
                                    </p:set>
                                  </p:childTnLst>
                                </p:cTn>
                              </p:par>
                            </p:childTnLst>
                          </p:cTn>
                        </p:par>
                        <p:par>
                          <p:cTn id="10" fill="hold" nodeType="afterGroup">
                            <p:stCondLst>
                              <p:cond delay="1000"/>
                            </p:stCondLst>
                            <p:childTnLst>
                              <p:par>
                                <p:cTn id="11" presetID="1" presetClass="entr" presetSubtype="0" fill="hold" grpId="0" nodeType="afterEffect">
                                  <p:stCondLst>
                                    <p:cond delay="0"/>
                                  </p:stCondLst>
                                  <p:childTnLst>
                                    <p:set>
                                      <p:cBhvr>
                                        <p:cTn id="12" dur="1" fill="hold">
                                          <p:stCondLst>
                                            <p:cond delay="499"/>
                                          </p:stCondLst>
                                        </p:cTn>
                                        <p:tgtEl>
                                          <p:spTgt spid="2868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675" grpId="0" autoUpdateAnimBg="0"/>
      <p:bldP spid="28680" grpId="0" autoUpdateAnimBg="0"/>
      <p:bldP spid="28681" grpId="0" autoUpdateAnimBg="0"/>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5058" name="Picture 13" descr="http://teobaldorivas.files.wordpress.com/2012/02/foto-1.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255839" y="3736976"/>
            <a:ext cx="3533775" cy="3076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8675" name="Text Box 2"/>
          <p:cNvSpPr txBox="1">
            <a:spLocks noChangeArrowheads="1"/>
          </p:cNvSpPr>
          <p:nvPr/>
        </p:nvSpPr>
        <p:spPr bwMode="auto">
          <a:xfrm>
            <a:off x="6959600" y="2246314"/>
            <a:ext cx="3708400" cy="46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a:spAutoFit/>
          </a:bodyPr>
          <a:lstStyle>
            <a:lvl1pPr marL="361950" indent="-361950" eaLnBrk="0" hangingPunct="0">
              <a:tabLst>
                <a:tab pos="171450" algn="l"/>
              </a:tabLst>
              <a:defRPr sz="3200" b="1">
                <a:solidFill>
                  <a:schemeClr val="tx1"/>
                </a:solidFill>
                <a:latin typeface="Times New Roman" pitchFamily="18" charset="0"/>
              </a:defRPr>
            </a:lvl1pPr>
            <a:lvl2pPr marL="742950" indent="-285750" eaLnBrk="0" hangingPunct="0">
              <a:tabLst>
                <a:tab pos="171450" algn="l"/>
              </a:tabLst>
              <a:defRPr sz="3200" b="1">
                <a:solidFill>
                  <a:schemeClr val="tx1"/>
                </a:solidFill>
                <a:latin typeface="Times New Roman" pitchFamily="18" charset="0"/>
              </a:defRPr>
            </a:lvl2pPr>
            <a:lvl3pPr marL="1143000" indent="-228600" eaLnBrk="0" hangingPunct="0">
              <a:tabLst>
                <a:tab pos="171450" algn="l"/>
              </a:tabLst>
              <a:defRPr sz="3200" b="1">
                <a:solidFill>
                  <a:schemeClr val="tx1"/>
                </a:solidFill>
                <a:latin typeface="Times New Roman" pitchFamily="18" charset="0"/>
              </a:defRPr>
            </a:lvl3pPr>
            <a:lvl4pPr marL="1600200" indent="-228600" eaLnBrk="0" hangingPunct="0">
              <a:tabLst>
                <a:tab pos="171450" algn="l"/>
              </a:tabLst>
              <a:defRPr sz="3200" b="1">
                <a:solidFill>
                  <a:schemeClr val="tx1"/>
                </a:solidFill>
                <a:latin typeface="Times New Roman" pitchFamily="18" charset="0"/>
              </a:defRPr>
            </a:lvl4pPr>
            <a:lvl5pPr marL="2057400" indent="-228600" eaLnBrk="0" hangingPunct="0">
              <a:tabLst>
                <a:tab pos="171450" algn="l"/>
              </a:tabLst>
              <a:defRPr sz="3200" b="1">
                <a:solidFill>
                  <a:schemeClr val="tx1"/>
                </a:solidFill>
                <a:latin typeface="Times New Roman" pitchFamily="18" charset="0"/>
              </a:defRPr>
            </a:lvl5pPr>
            <a:lvl6pPr marL="2514600" indent="-228600" eaLnBrk="0" fontAlgn="base" hangingPunct="0">
              <a:spcBef>
                <a:spcPct val="0"/>
              </a:spcBef>
              <a:spcAft>
                <a:spcPct val="0"/>
              </a:spcAft>
              <a:tabLst>
                <a:tab pos="171450" algn="l"/>
              </a:tabLst>
              <a:defRPr sz="3200" b="1">
                <a:solidFill>
                  <a:schemeClr val="tx1"/>
                </a:solidFill>
                <a:latin typeface="Times New Roman" pitchFamily="18" charset="0"/>
              </a:defRPr>
            </a:lvl6pPr>
            <a:lvl7pPr marL="2971800" indent="-228600" eaLnBrk="0" fontAlgn="base" hangingPunct="0">
              <a:spcBef>
                <a:spcPct val="0"/>
              </a:spcBef>
              <a:spcAft>
                <a:spcPct val="0"/>
              </a:spcAft>
              <a:tabLst>
                <a:tab pos="171450" algn="l"/>
              </a:tabLst>
              <a:defRPr sz="3200" b="1">
                <a:solidFill>
                  <a:schemeClr val="tx1"/>
                </a:solidFill>
                <a:latin typeface="Times New Roman" pitchFamily="18" charset="0"/>
              </a:defRPr>
            </a:lvl7pPr>
            <a:lvl8pPr marL="3429000" indent="-228600" eaLnBrk="0" fontAlgn="base" hangingPunct="0">
              <a:spcBef>
                <a:spcPct val="0"/>
              </a:spcBef>
              <a:spcAft>
                <a:spcPct val="0"/>
              </a:spcAft>
              <a:tabLst>
                <a:tab pos="171450" algn="l"/>
              </a:tabLst>
              <a:defRPr sz="3200" b="1">
                <a:solidFill>
                  <a:schemeClr val="tx1"/>
                </a:solidFill>
                <a:latin typeface="Times New Roman" pitchFamily="18" charset="0"/>
              </a:defRPr>
            </a:lvl8pPr>
            <a:lvl9pPr marL="3886200" indent="-228600" eaLnBrk="0" fontAlgn="base" hangingPunct="0">
              <a:spcBef>
                <a:spcPct val="0"/>
              </a:spcBef>
              <a:spcAft>
                <a:spcPct val="0"/>
              </a:spcAft>
              <a:tabLst>
                <a:tab pos="171450" algn="l"/>
              </a:tabLst>
              <a:defRPr sz="3200" b="1">
                <a:solidFill>
                  <a:schemeClr val="tx1"/>
                </a:solidFill>
                <a:latin typeface="Times New Roman" pitchFamily="18" charset="0"/>
              </a:defRPr>
            </a:lvl9pPr>
          </a:lstStyle>
          <a:p>
            <a:pPr algn="just">
              <a:spcBef>
                <a:spcPct val="50000"/>
              </a:spcBef>
            </a:pPr>
            <a:r>
              <a:rPr lang="pt-BR" sz="2400">
                <a:solidFill>
                  <a:srgbClr val="990000"/>
                </a:solidFill>
                <a:latin typeface="Calibri" pitchFamily="34" charset="0"/>
                <a:ea typeface="ＭＳ Ｐゴシック" pitchFamily="34" charset="-128"/>
                <a:cs typeface="Calibri" pitchFamily="34" charset="0"/>
              </a:rPr>
              <a:t>COLABORATIVO</a:t>
            </a:r>
          </a:p>
        </p:txBody>
      </p:sp>
      <p:graphicFrame>
        <p:nvGraphicFramePr>
          <p:cNvPr id="3" name="Diagrama 2"/>
          <p:cNvGraphicFramePr/>
          <p:nvPr/>
        </p:nvGraphicFramePr>
        <p:xfrm>
          <a:off x="6033628" y="3717032"/>
          <a:ext cx="4104456" cy="2836144"/>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sp>
        <p:nvSpPr>
          <p:cNvPr id="8" name="Rectangle 1038"/>
          <p:cNvSpPr>
            <a:spLocks noChangeArrowheads="1"/>
          </p:cNvSpPr>
          <p:nvPr/>
        </p:nvSpPr>
        <p:spPr bwMode="auto">
          <a:xfrm>
            <a:off x="7219430" y="6413266"/>
            <a:ext cx="3341066" cy="400110"/>
          </a:xfrm>
          <a:prstGeom prst="rect">
            <a:avLst/>
          </a:prstGeom>
          <a:noFill/>
          <a:ln>
            <a:noFill/>
          </a:ln>
          <a:extLst/>
        </p:spPr>
        <p:txBody>
          <a:bodyPr anchor="ctr">
            <a:spAutoFit/>
          </a:bodyPr>
          <a:lstStyle/>
          <a:p>
            <a:pPr algn="ctr" eaLnBrk="0" hangingPunct="0">
              <a:defRPr/>
            </a:pPr>
            <a:r>
              <a:rPr lang="pt-BR" sz="2000" dirty="0">
                <a:ln w="10541" cmpd="sng">
                  <a:solidFill>
                    <a:srgbClr val="7D7D7D">
                      <a:tint val="100000"/>
                      <a:shade val="100000"/>
                      <a:satMod val="110000"/>
                    </a:srgbClr>
                  </a:solidFill>
                  <a:prstDash val="solid"/>
                </a:ln>
                <a:gradFill>
                  <a:gsLst>
                    <a:gs pos="0">
                      <a:srgbClr val="FFFFFF">
                        <a:tint val="40000"/>
                        <a:satMod val="250000"/>
                      </a:srgbClr>
                    </a:gs>
                    <a:gs pos="9000">
                      <a:srgbClr val="FFFFFF">
                        <a:tint val="52000"/>
                        <a:satMod val="300000"/>
                      </a:srgbClr>
                    </a:gs>
                    <a:gs pos="50000">
                      <a:srgbClr val="FFFFFF">
                        <a:shade val="20000"/>
                        <a:satMod val="300000"/>
                      </a:srgbClr>
                    </a:gs>
                    <a:gs pos="79000">
                      <a:srgbClr val="FFFFFF">
                        <a:tint val="52000"/>
                        <a:satMod val="300000"/>
                      </a:srgbClr>
                    </a:gs>
                    <a:gs pos="100000">
                      <a:srgbClr val="FFFFFF">
                        <a:tint val="40000"/>
                        <a:satMod val="250000"/>
                      </a:srgbClr>
                    </a:gs>
                  </a:gsLst>
                  <a:lin ang="5400000"/>
                </a:gradFill>
                <a:latin typeface="Calibri" pitchFamily="34" charset="0"/>
                <a:cs typeface="Calibri" pitchFamily="34" charset="0"/>
              </a:rPr>
              <a:t>ABNT NBR ISO 19011:2012</a:t>
            </a:r>
          </a:p>
        </p:txBody>
      </p:sp>
      <p:sp>
        <p:nvSpPr>
          <p:cNvPr id="28680" name="Text Box 2"/>
          <p:cNvSpPr txBox="1">
            <a:spLocks noChangeArrowheads="1"/>
          </p:cNvSpPr>
          <p:nvPr/>
        </p:nvSpPr>
        <p:spPr bwMode="auto">
          <a:xfrm>
            <a:off x="1847850" y="2276475"/>
            <a:ext cx="670560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a:spAutoFit/>
          </a:bodyPr>
          <a:lstStyle>
            <a:lvl1pPr marL="361950" indent="-361950" eaLnBrk="0" hangingPunct="0">
              <a:tabLst>
                <a:tab pos="171450" algn="l"/>
              </a:tabLst>
              <a:defRPr sz="3200" b="1">
                <a:solidFill>
                  <a:schemeClr val="tx1"/>
                </a:solidFill>
                <a:latin typeface="Times New Roman" pitchFamily="18" charset="0"/>
              </a:defRPr>
            </a:lvl1pPr>
            <a:lvl2pPr marL="742950" indent="-285750" eaLnBrk="0" hangingPunct="0">
              <a:tabLst>
                <a:tab pos="171450" algn="l"/>
              </a:tabLst>
              <a:defRPr sz="3200" b="1">
                <a:solidFill>
                  <a:schemeClr val="tx1"/>
                </a:solidFill>
                <a:latin typeface="Times New Roman" pitchFamily="18" charset="0"/>
              </a:defRPr>
            </a:lvl2pPr>
            <a:lvl3pPr marL="1143000" indent="-228600" eaLnBrk="0" hangingPunct="0">
              <a:tabLst>
                <a:tab pos="171450" algn="l"/>
              </a:tabLst>
              <a:defRPr sz="3200" b="1">
                <a:solidFill>
                  <a:schemeClr val="tx1"/>
                </a:solidFill>
                <a:latin typeface="Times New Roman" pitchFamily="18" charset="0"/>
              </a:defRPr>
            </a:lvl3pPr>
            <a:lvl4pPr marL="1600200" indent="-228600" eaLnBrk="0" hangingPunct="0">
              <a:tabLst>
                <a:tab pos="171450" algn="l"/>
              </a:tabLst>
              <a:defRPr sz="3200" b="1">
                <a:solidFill>
                  <a:schemeClr val="tx1"/>
                </a:solidFill>
                <a:latin typeface="Times New Roman" pitchFamily="18" charset="0"/>
              </a:defRPr>
            </a:lvl4pPr>
            <a:lvl5pPr marL="2057400" indent="-228600" eaLnBrk="0" hangingPunct="0">
              <a:tabLst>
                <a:tab pos="171450" algn="l"/>
              </a:tabLst>
              <a:defRPr sz="3200" b="1">
                <a:solidFill>
                  <a:schemeClr val="tx1"/>
                </a:solidFill>
                <a:latin typeface="Times New Roman" pitchFamily="18" charset="0"/>
              </a:defRPr>
            </a:lvl5pPr>
            <a:lvl6pPr marL="2514600" indent="-228600" eaLnBrk="0" fontAlgn="base" hangingPunct="0">
              <a:spcBef>
                <a:spcPct val="0"/>
              </a:spcBef>
              <a:spcAft>
                <a:spcPct val="0"/>
              </a:spcAft>
              <a:tabLst>
                <a:tab pos="171450" algn="l"/>
              </a:tabLst>
              <a:defRPr sz="3200" b="1">
                <a:solidFill>
                  <a:schemeClr val="tx1"/>
                </a:solidFill>
                <a:latin typeface="Times New Roman" pitchFamily="18" charset="0"/>
              </a:defRPr>
            </a:lvl6pPr>
            <a:lvl7pPr marL="2971800" indent="-228600" eaLnBrk="0" fontAlgn="base" hangingPunct="0">
              <a:spcBef>
                <a:spcPct val="0"/>
              </a:spcBef>
              <a:spcAft>
                <a:spcPct val="0"/>
              </a:spcAft>
              <a:tabLst>
                <a:tab pos="171450" algn="l"/>
              </a:tabLst>
              <a:defRPr sz="3200" b="1">
                <a:solidFill>
                  <a:schemeClr val="tx1"/>
                </a:solidFill>
                <a:latin typeface="Times New Roman" pitchFamily="18" charset="0"/>
              </a:defRPr>
            </a:lvl7pPr>
            <a:lvl8pPr marL="3429000" indent="-228600" eaLnBrk="0" fontAlgn="base" hangingPunct="0">
              <a:spcBef>
                <a:spcPct val="0"/>
              </a:spcBef>
              <a:spcAft>
                <a:spcPct val="0"/>
              </a:spcAft>
              <a:tabLst>
                <a:tab pos="171450" algn="l"/>
              </a:tabLst>
              <a:defRPr sz="3200" b="1">
                <a:solidFill>
                  <a:schemeClr val="tx1"/>
                </a:solidFill>
                <a:latin typeface="Times New Roman" pitchFamily="18" charset="0"/>
              </a:defRPr>
            </a:lvl8pPr>
            <a:lvl9pPr marL="3886200" indent="-228600" eaLnBrk="0" fontAlgn="base" hangingPunct="0">
              <a:spcBef>
                <a:spcPct val="0"/>
              </a:spcBef>
              <a:spcAft>
                <a:spcPct val="0"/>
              </a:spcAft>
              <a:tabLst>
                <a:tab pos="171450" algn="l"/>
              </a:tabLst>
              <a:defRPr sz="3200" b="1">
                <a:solidFill>
                  <a:schemeClr val="tx1"/>
                </a:solidFill>
                <a:latin typeface="Times New Roman" pitchFamily="18" charset="0"/>
              </a:defRPr>
            </a:lvl9pPr>
          </a:lstStyle>
          <a:p>
            <a:pPr algn="just">
              <a:spcBef>
                <a:spcPct val="50000"/>
              </a:spcBef>
            </a:pPr>
            <a:r>
              <a:rPr lang="pt-BR" sz="2000">
                <a:solidFill>
                  <a:srgbClr val="002060"/>
                </a:solidFill>
                <a:latin typeface="Calibri" pitchFamily="34" charset="0"/>
                <a:ea typeface="ＭＳ Ｐゴシック" pitchFamily="34" charset="-128"/>
                <a:cs typeface="Calibri" pitchFamily="34" charset="0"/>
              </a:rPr>
              <a:t>Espera-se que o avaliador seja:</a:t>
            </a:r>
          </a:p>
        </p:txBody>
      </p:sp>
      <p:sp>
        <p:nvSpPr>
          <p:cNvPr id="28681" name="Text Box 2"/>
          <p:cNvSpPr txBox="1">
            <a:spLocks noChangeArrowheads="1"/>
          </p:cNvSpPr>
          <p:nvPr/>
        </p:nvSpPr>
        <p:spPr bwMode="auto">
          <a:xfrm>
            <a:off x="1847851" y="3060701"/>
            <a:ext cx="8424863"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a:spAutoFit/>
          </a:bodyPr>
          <a:lstStyle>
            <a:lvl1pPr eaLnBrk="0" hangingPunct="0">
              <a:tabLst>
                <a:tab pos="171450" algn="l"/>
              </a:tabLst>
              <a:defRPr sz="3200" b="1">
                <a:solidFill>
                  <a:schemeClr val="tx1"/>
                </a:solidFill>
                <a:latin typeface="Times New Roman" pitchFamily="18" charset="0"/>
              </a:defRPr>
            </a:lvl1pPr>
            <a:lvl2pPr marL="742950" indent="-285750" eaLnBrk="0" hangingPunct="0">
              <a:tabLst>
                <a:tab pos="171450" algn="l"/>
              </a:tabLst>
              <a:defRPr sz="3200" b="1">
                <a:solidFill>
                  <a:schemeClr val="tx1"/>
                </a:solidFill>
                <a:latin typeface="Times New Roman" pitchFamily="18" charset="0"/>
              </a:defRPr>
            </a:lvl2pPr>
            <a:lvl3pPr marL="1143000" indent="-228600" eaLnBrk="0" hangingPunct="0">
              <a:tabLst>
                <a:tab pos="171450" algn="l"/>
              </a:tabLst>
              <a:defRPr sz="3200" b="1">
                <a:solidFill>
                  <a:schemeClr val="tx1"/>
                </a:solidFill>
                <a:latin typeface="Times New Roman" pitchFamily="18" charset="0"/>
              </a:defRPr>
            </a:lvl3pPr>
            <a:lvl4pPr marL="1600200" indent="-228600" eaLnBrk="0" hangingPunct="0">
              <a:tabLst>
                <a:tab pos="171450" algn="l"/>
              </a:tabLst>
              <a:defRPr sz="3200" b="1">
                <a:solidFill>
                  <a:schemeClr val="tx1"/>
                </a:solidFill>
                <a:latin typeface="Times New Roman" pitchFamily="18" charset="0"/>
              </a:defRPr>
            </a:lvl4pPr>
            <a:lvl5pPr marL="2057400" indent="-228600" eaLnBrk="0" hangingPunct="0">
              <a:tabLst>
                <a:tab pos="171450" algn="l"/>
              </a:tabLst>
              <a:defRPr sz="3200" b="1">
                <a:solidFill>
                  <a:schemeClr val="tx1"/>
                </a:solidFill>
                <a:latin typeface="Times New Roman" pitchFamily="18" charset="0"/>
              </a:defRPr>
            </a:lvl5pPr>
            <a:lvl6pPr marL="2514600" indent="-228600" eaLnBrk="0" fontAlgn="base" hangingPunct="0">
              <a:spcBef>
                <a:spcPct val="0"/>
              </a:spcBef>
              <a:spcAft>
                <a:spcPct val="0"/>
              </a:spcAft>
              <a:tabLst>
                <a:tab pos="171450" algn="l"/>
              </a:tabLst>
              <a:defRPr sz="3200" b="1">
                <a:solidFill>
                  <a:schemeClr val="tx1"/>
                </a:solidFill>
                <a:latin typeface="Times New Roman" pitchFamily="18" charset="0"/>
              </a:defRPr>
            </a:lvl6pPr>
            <a:lvl7pPr marL="2971800" indent="-228600" eaLnBrk="0" fontAlgn="base" hangingPunct="0">
              <a:spcBef>
                <a:spcPct val="0"/>
              </a:spcBef>
              <a:spcAft>
                <a:spcPct val="0"/>
              </a:spcAft>
              <a:tabLst>
                <a:tab pos="171450" algn="l"/>
              </a:tabLst>
              <a:defRPr sz="3200" b="1">
                <a:solidFill>
                  <a:schemeClr val="tx1"/>
                </a:solidFill>
                <a:latin typeface="Times New Roman" pitchFamily="18" charset="0"/>
              </a:defRPr>
            </a:lvl7pPr>
            <a:lvl8pPr marL="3429000" indent="-228600" eaLnBrk="0" fontAlgn="base" hangingPunct="0">
              <a:spcBef>
                <a:spcPct val="0"/>
              </a:spcBef>
              <a:spcAft>
                <a:spcPct val="0"/>
              </a:spcAft>
              <a:tabLst>
                <a:tab pos="171450" algn="l"/>
              </a:tabLst>
              <a:defRPr sz="3200" b="1">
                <a:solidFill>
                  <a:schemeClr val="tx1"/>
                </a:solidFill>
                <a:latin typeface="Times New Roman" pitchFamily="18" charset="0"/>
              </a:defRPr>
            </a:lvl8pPr>
            <a:lvl9pPr marL="3886200" indent="-228600" eaLnBrk="0" fontAlgn="base" hangingPunct="0">
              <a:spcBef>
                <a:spcPct val="0"/>
              </a:spcBef>
              <a:spcAft>
                <a:spcPct val="0"/>
              </a:spcAft>
              <a:tabLst>
                <a:tab pos="171450" algn="l"/>
              </a:tabLst>
              <a:defRPr sz="3200" b="1">
                <a:solidFill>
                  <a:schemeClr val="tx1"/>
                </a:solidFill>
                <a:latin typeface="Times New Roman" pitchFamily="18" charset="0"/>
              </a:defRPr>
            </a:lvl9pPr>
          </a:lstStyle>
          <a:p>
            <a:pPr>
              <a:lnSpc>
                <a:spcPct val="150000"/>
              </a:lnSpc>
              <a:spcBef>
                <a:spcPct val="50000"/>
              </a:spcBef>
            </a:pPr>
            <a:r>
              <a:rPr lang="pt-BR" sz="2000" dirty="0">
                <a:solidFill>
                  <a:srgbClr val="002060"/>
                </a:solidFill>
                <a:latin typeface="Calibri" pitchFamily="34" charset="0"/>
                <a:ea typeface="ＭＳ Ｐゴシック" pitchFamily="34" charset="-128"/>
                <a:cs typeface="Calibri" pitchFamily="34" charset="0"/>
              </a:rPr>
              <a:t>Isto é, interaja de forma eficaz com outros, incluindo os membros da equipe de avaliação e o pessoal do avaliado – </a:t>
            </a:r>
            <a:r>
              <a:rPr lang="pt-BR" sz="2000" dirty="0">
                <a:solidFill>
                  <a:srgbClr val="990000"/>
                </a:solidFill>
                <a:latin typeface="Calibri" pitchFamily="34" charset="0"/>
                <a:ea typeface="ＭＳ Ｐゴシック" pitchFamily="34" charset="-128"/>
                <a:cs typeface="Calibri" pitchFamily="34" charset="0"/>
              </a:rPr>
              <a:t>trabalho em equipe.</a:t>
            </a:r>
          </a:p>
        </p:txBody>
      </p:sp>
      <p:sp>
        <p:nvSpPr>
          <p:cNvPr id="45064" name="AutoShape 4" descr="https://encrypted-tbn0.gstatic.com/images?q=tbn:ANd9GcTdfVQbBXTeaoG-hwolJnTHlPUfkCgYfwlvIWSXqSg7Yn0WUimeWA"/>
          <p:cNvSpPr>
            <a:spLocks noChangeAspect="1" noChangeArrowheads="1"/>
          </p:cNvSpPr>
          <p:nvPr/>
        </p:nvSpPr>
        <p:spPr bwMode="auto">
          <a:xfrm>
            <a:off x="6065838" y="-182563"/>
            <a:ext cx="304800" cy="3048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lgn="ctr" eaLnBrk="0" hangingPunct="0"/>
            <a:endParaRPr lang="en-US" sz="2400" u="sng">
              <a:solidFill>
                <a:srgbClr val="FFFFFF"/>
              </a:solidFill>
            </a:endParaRPr>
          </a:p>
        </p:txBody>
      </p:sp>
      <p:sp>
        <p:nvSpPr>
          <p:cNvPr id="45065" name="Retângulo de cantos arredondados 3"/>
          <p:cNvSpPr>
            <a:spLocks noChangeArrowheads="1"/>
          </p:cNvSpPr>
          <p:nvPr/>
        </p:nvSpPr>
        <p:spPr bwMode="auto">
          <a:xfrm>
            <a:off x="1847851" y="1238250"/>
            <a:ext cx="8424863" cy="706438"/>
          </a:xfrm>
          <a:prstGeom prst="roundRect">
            <a:avLst>
              <a:gd name="adj" fmla="val 16667"/>
            </a:avLst>
          </a:prstGeom>
          <a:solidFill>
            <a:srgbClr val="003366"/>
          </a:solidFill>
          <a:ln w="12700">
            <a:solidFill>
              <a:srgbClr val="FFFFCC"/>
            </a:solidFill>
            <a:round/>
            <a:headEnd type="none" w="sm" len="sm"/>
            <a:tailEnd type="none" w="sm" len="sm"/>
          </a:ln>
        </p:spPr>
        <p:txBody>
          <a:bodyPr wrap="none" anchor="ctr"/>
          <a:lstStyle/>
          <a:p>
            <a:pPr algn="ctr" eaLnBrk="0" hangingPunct="0"/>
            <a:endParaRPr lang="en-US" sz="2400" u="sng">
              <a:solidFill>
                <a:srgbClr val="FFFFFF"/>
              </a:solidFill>
            </a:endParaRPr>
          </a:p>
        </p:txBody>
      </p:sp>
      <p:sp>
        <p:nvSpPr>
          <p:cNvPr id="45066" name="CaixaDeTexto 2"/>
          <p:cNvSpPr txBox="1">
            <a:spLocks noChangeArrowheads="1"/>
          </p:cNvSpPr>
          <p:nvPr/>
        </p:nvSpPr>
        <p:spPr bwMode="auto">
          <a:xfrm>
            <a:off x="3481389" y="1330326"/>
            <a:ext cx="5159375"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3200" b="1">
                <a:solidFill>
                  <a:schemeClr val="tx1"/>
                </a:solidFill>
                <a:latin typeface="Times New Roman" pitchFamily="18" charset="0"/>
              </a:defRPr>
            </a:lvl1pPr>
            <a:lvl2pPr marL="742950" indent="-285750" eaLnBrk="0" hangingPunct="0">
              <a:defRPr sz="3200" b="1">
                <a:solidFill>
                  <a:schemeClr val="tx1"/>
                </a:solidFill>
                <a:latin typeface="Times New Roman" pitchFamily="18" charset="0"/>
              </a:defRPr>
            </a:lvl2pPr>
            <a:lvl3pPr marL="1143000" indent="-228600" eaLnBrk="0" hangingPunct="0">
              <a:defRPr sz="3200" b="1">
                <a:solidFill>
                  <a:schemeClr val="tx1"/>
                </a:solidFill>
                <a:latin typeface="Times New Roman" pitchFamily="18" charset="0"/>
              </a:defRPr>
            </a:lvl3pPr>
            <a:lvl4pPr marL="1600200" indent="-228600" eaLnBrk="0" hangingPunct="0">
              <a:defRPr sz="3200" b="1">
                <a:solidFill>
                  <a:schemeClr val="tx1"/>
                </a:solidFill>
                <a:latin typeface="Times New Roman" pitchFamily="18" charset="0"/>
              </a:defRPr>
            </a:lvl4pPr>
            <a:lvl5pPr marL="2057400" indent="-228600" eaLnBrk="0" hangingPunct="0">
              <a:defRPr sz="3200" b="1">
                <a:solidFill>
                  <a:schemeClr val="tx1"/>
                </a:solidFill>
                <a:latin typeface="Times New Roman" pitchFamily="18" charset="0"/>
              </a:defRPr>
            </a:lvl5pPr>
            <a:lvl6pPr marL="2514600" indent="-228600" eaLnBrk="0" fontAlgn="base" hangingPunct="0">
              <a:spcBef>
                <a:spcPct val="0"/>
              </a:spcBef>
              <a:spcAft>
                <a:spcPct val="0"/>
              </a:spcAft>
              <a:defRPr sz="3200" b="1">
                <a:solidFill>
                  <a:schemeClr val="tx1"/>
                </a:solidFill>
                <a:latin typeface="Times New Roman" pitchFamily="18" charset="0"/>
              </a:defRPr>
            </a:lvl6pPr>
            <a:lvl7pPr marL="2971800" indent="-228600" eaLnBrk="0" fontAlgn="base" hangingPunct="0">
              <a:spcBef>
                <a:spcPct val="0"/>
              </a:spcBef>
              <a:spcAft>
                <a:spcPct val="0"/>
              </a:spcAft>
              <a:defRPr sz="3200" b="1">
                <a:solidFill>
                  <a:schemeClr val="tx1"/>
                </a:solidFill>
                <a:latin typeface="Times New Roman" pitchFamily="18" charset="0"/>
              </a:defRPr>
            </a:lvl7pPr>
            <a:lvl8pPr marL="3429000" indent="-228600" eaLnBrk="0" fontAlgn="base" hangingPunct="0">
              <a:spcBef>
                <a:spcPct val="0"/>
              </a:spcBef>
              <a:spcAft>
                <a:spcPct val="0"/>
              </a:spcAft>
              <a:defRPr sz="3200" b="1">
                <a:solidFill>
                  <a:schemeClr val="tx1"/>
                </a:solidFill>
                <a:latin typeface="Times New Roman" pitchFamily="18" charset="0"/>
              </a:defRPr>
            </a:lvl8pPr>
            <a:lvl9pPr marL="3886200" indent="-228600" eaLnBrk="0" fontAlgn="base" hangingPunct="0">
              <a:spcBef>
                <a:spcPct val="0"/>
              </a:spcBef>
              <a:spcAft>
                <a:spcPct val="0"/>
              </a:spcAft>
              <a:defRPr sz="3200" b="1">
                <a:solidFill>
                  <a:schemeClr val="tx1"/>
                </a:solidFill>
                <a:latin typeface="Times New Roman" pitchFamily="18" charset="0"/>
              </a:defRPr>
            </a:lvl9pPr>
          </a:lstStyle>
          <a:p>
            <a:pPr algn="ctr"/>
            <a:r>
              <a:rPr lang="pt-BR" sz="2800" dirty="0">
                <a:solidFill>
                  <a:srgbClr val="FFFFFF"/>
                </a:solidFill>
                <a:latin typeface="Calibri" pitchFamily="34" charset="0"/>
                <a:ea typeface="ＭＳ Ｐゴシック" pitchFamily="34" charset="-128"/>
                <a:cs typeface="Calibri" pitchFamily="34" charset="0"/>
              </a:rPr>
              <a:t>ATITUDES – ATRIBUTOS PESSOAIS</a:t>
            </a:r>
          </a:p>
        </p:txBody>
      </p:sp>
      <p:pic>
        <p:nvPicPr>
          <p:cNvPr id="45067" name="Picture 2" descr="http://image.slidesharecdn.com/iso19011emportugues-130320044804-phpapp01/95/slide-1-638.jpg?cb=1363772923"/>
          <p:cNvPicPr>
            <a:picLocks noChangeAspect="1" noChangeArrowheads="1"/>
          </p:cNvPicPr>
          <p:nvPr/>
        </p:nvPicPr>
        <p:blipFill>
          <a:blip r:embed="rId10">
            <a:extLst>
              <a:ext uri="{28A0092B-C50C-407E-A947-70E740481C1C}">
                <a14:useLocalDpi xmlns:a14="http://schemas.microsoft.com/office/drawing/2010/main" val="0"/>
              </a:ext>
            </a:extLst>
          </a:blip>
          <a:srcRect t="1521"/>
          <a:stretch>
            <a:fillRect/>
          </a:stretch>
        </p:blipFill>
        <p:spPr bwMode="auto">
          <a:xfrm rot="-1121375">
            <a:off x="9129714" y="147639"/>
            <a:ext cx="1214437" cy="16906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ustDataLst>
      <p:tags r:id="rId1"/>
    </p:custDataLst>
    <p:extLst>
      <p:ext uri="{BB962C8B-B14F-4D97-AF65-F5344CB8AC3E}">
        <p14:creationId xmlns:p14="http://schemas.microsoft.com/office/powerpoint/2010/main" val="1876596351"/>
      </p:ext>
    </p:extLst>
  </p:cSld>
  <p:clrMapOvr>
    <a:masterClrMapping/>
  </p:clrMapOvr>
  <p:transition spd="slow">
    <p:pull/>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28675"/>
                                        </p:tgtEl>
                                        <p:attrNameLst>
                                          <p:attrName>style.visibility</p:attrName>
                                        </p:attrNameLst>
                                      </p:cBhvr>
                                      <p:to>
                                        <p:strVal val="visible"/>
                                      </p:to>
                                    </p:set>
                                  </p:childTnLst>
                                </p:cTn>
                              </p:par>
                            </p:childTnLst>
                          </p:cTn>
                        </p:par>
                        <p:par>
                          <p:cTn id="7" fill="hold" nodeType="afterGroup">
                            <p:stCondLst>
                              <p:cond delay="500"/>
                            </p:stCondLst>
                            <p:childTnLst>
                              <p:par>
                                <p:cTn id="8" presetID="1" presetClass="entr" presetSubtype="0" fill="hold" grpId="0" nodeType="afterEffect">
                                  <p:stCondLst>
                                    <p:cond delay="0"/>
                                  </p:stCondLst>
                                  <p:childTnLst>
                                    <p:set>
                                      <p:cBhvr>
                                        <p:cTn id="9" dur="1" fill="hold">
                                          <p:stCondLst>
                                            <p:cond delay="499"/>
                                          </p:stCondLst>
                                        </p:cTn>
                                        <p:tgtEl>
                                          <p:spTgt spid="28680"/>
                                        </p:tgtEl>
                                        <p:attrNameLst>
                                          <p:attrName>style.visibility</p:attrName>
                                        </p:attrNameLst>
                                      </p:cBhvr>
                                      <p:to>
                                        <p:strVal val="visible"/>
                                      </p:to>
                                    </p:set>
                                  </p:childTnLst>
                                </p:cTn>
                              </p:par>
                            </p:childTnLst>
                          </p:cTn>
                        </p:par>
                        <p:par>
                          <p:cTn id="10" fill="hold" nodeType="afterGroup">
                            <p:stCondLst>
                              <p:cond delay="1000"/>
                            </p:stCondLst>
                            <p:childTnLst>
                              <p:par>
                                <p:cTn id="11" presetID="1" presetClass="entr" presetSubtype="0" fill="hold" grpId="0" nodeType="afterEffect">
                                  <p:stCondLst>
                                    <p:cond delay="0"/>
                                  </p:stCondLst>
                                  <p:childTnLst>
                                    <p:set>
                                      <p:cBhvr>
                                        <p:cTn id="12" dur="1" fill="hold">
                                          <p:stCondLst>
                                            <p:cond delay="499"/>
                                          </p:stCondLst>
                                        </p:cTn>
                                        <p:tgtEl>
                                          <p:spTgt spid="2868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675" grpId="0" autoUpdateAnimBg="0"/>
      <p:bldP spid="28680" grpId="0" autoUpdateAnimBg="0"/>
      <p:bldP spid="28681" grpId="0" autoUpdateAnimBg="0"/>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3647728" y="2420888"/>
            <a:ext cx="4608512" cy="3456384"/>
          </a:xfrm>
          <a:prstGeom prst="rect">
            <a:avLst/>
          </a:prstGeom>
        </p:spPr>
      </p:pic>
      <p:sp>
        <p:nvSpPr>
          <p:cNvPr id="3" name="Retângulo de cantos arredondados 3"/>
          <p:cNvSpPr>
            <a:spLocks noChangeArrowheads="1"/>
          </p:cNvSpPr>
          <p:nvPr/>
        </p:nvSpPr>
        <p:spPr bwMode="auto">
          <a:xfrm>
            <a:off x="1847851" y="1238250"/>
            <a:ext cx="8424863" cy="706438"/>
          </a:xfrm>
          <a:prstGeom prst="roundRect">
            <a:avLst>
              <a:gd name="adj" fmla="val 16667"/>
            </a:avLst>
          </a:prstGeom>
          <a:solidFill>
            <a:srgbClr val="003366"/>
          </a:solidFill>
          <a:ln w="12700">
            <a:solidFill>
              <a:srgbClr val="FFFFCC"/>
            </a:solidFill>
            <a:round/>
            <a:headEnd type="none" w="sm" len="sm"/>
            <a:tailEnd type="none" w="sm" len="sm"/>
          </a:ln>
        </p:spPr>
        <p:txBody>
          <a:bodyPr wrap="none" anchor="ctr"/>
          <a:lstStyle/>
          <a:p>
            <a:pPr algn="ctr" eaLnBrk="0" hangingPunct="0"/>
            <a:endParaRPr lang="en-US" sz="2400" u="sng" dirty="0">
              <a:solidFill>
                <a:srgbClr val="FFFFFF"/>
              </a:solidFill>
            </a:endParaRPr>
          </a:p>
        </p:txBody>
      </p:sp>
      <p:sp>
        <p:nvSpPr>
          <p:cNvPr id="4" name="CaixaDeTexto 2"/>
          <p:cNvSpPr txBox="1">
            <a:spLocks noChangeArrowheads="1"/>
          </p:cNvSpPr>
          <p:nvPr/>
        </p:nvSpPr>
        <p:spPr bwMode="auto">
          <a:xfrm>
            <a:off x="2583434" y="1330325"/>
            <a:ext cx="6955302"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3200" b="1">
                <a:solidFill>
                  <a:schemeClr val="tx1"/>
                </a:solidFill>
                <a:latin typeface="Times New Roman" pitchFamily="18" charset="0"/>
              </a:defRPr>
            </a:lvl1pPr>
            <a:lvl2pPr marL="742950" indent="-285750" eaLnBrk="0" hangingPunct="0">
              <a:defRPr sz="3200" b="1">
                <a:solidFill>
                  <a:schemeClr val="tx1"/>
                </a:solidFill>
                <a:latin typeface="Times New Roman" pitchFamily="18" charset="0"/>
              </a:defRPr>
            </a:lvl2pPr>
            <a:lvl3pPr marL="1143000" indent="-228600" eaLnBrk="0" hangingPunct="0">
              <a:defRPr sz="3200" b="1">
                <a:solidFill>
                  <a:schemeClr val="tx1"/>
                </a:solidFill>
                <a:latin typeface="Times New Roman" pitchFamily="18" charset="0"/>
              </a:defRPr>
            </a:lvl3pPr>
            <a:lvl4pPr marL="1600200" indent="-228600" eaLnBrk="0" hangingPunct="0">
              <a:defRPr sz="3200" b="1">
                <a:solidFill>
                  <a:schemeClr val="tx1"/>
                </a:solidFill>
                <a:latin typeface="Times New Roman" pitchFamily="18" charset="0"/>
              </a:defRPr>
            </a:lvl4pPr>
            <a:lvl5pPr marL="2057400" indent="-228600" eaLnBrk="0" hangingPunct="0">
              <a:defRPr sz="3200" b="1">
                <a:solidFill>
                  <a:schemeClr val="tx1"/>
                </a:solidFill>
                <a:latin typeface="Times New Roman" pitchFamily="18" charset="0"/>
              </a:defRPr>
            </a:lvl5pPr>
            <a:lvl6pPr marL="2514600" indent="-228600" eaLnBrk="0" fontAlgn="base" hangingPunct="0">
              <a:spcBef>
                <a:spcPct val="0"/>
              </a:spcBef>
              <a:spcAft>
                <a:spcPct val="0"/>
              </a:spcAft>
              <a:defRPr sz="3200" b="1">
                <a:solidFill>
                  <a:schemeClr val="tx1"/>
                </a:solidFill>
                <a:latin typeface="Times New Roman" pitchFamily="18" charset="0"/>
              </a:defRPr>
            </a:lvl6pPr>
            <a:lvl7pPr marL="2971800" indent="-228600" eaLnBrk="0" fontAlgn="base" hangingPunct="0">
              <a:spcBef>
                <a:spcPct val="0"/>
              </a:spcBef>
              <a:spcAft>
                <a:spcPct val="0"/>
              </a:spcAft>
              <a:defRPr sz="3200" b="1">
                <a:solidFill>
                  <a:schemeClr val="tx1"/>
                </a:solidFill>
                <a:latin typeface="Times New Roman" pitchFamily="18" charset="0"/>
              </a:defRPr>
            </a:lvl7pPr>
            <a:lvl8pPr marL="3429000" indent="-228600" eaLnBrk="0" fontAlgn="base" hangingPunct="0">
              <a:spcBef>
                <a:spcPct val="0"/>
              </a:spcBef>
              <a:spcAft>
                <a:spcPct val="0"/>
              </a:spcAft>
              <a:defRPr sz="3200" b="1">
                <a:solidFill>
                  <a:schemeClr val="tx1"/>
                </a:solidFill>
                <a:latin typeface="Times New Roman" pitchFamily="18" charset="0"/>
              </a:defRPr>
            </a:lvl8pPr>
            <a:lvl9pPr marL="3886200" indent="-228600" eaLnBrk="0" fontAlgn="base" hangingPunct="0">
              <a:spcBef>
                <a:spcPct val="0"/>
              </a:spcBef>
              <a:spcAft>
                <a:spcPct val="0"/>
              </a:spcAft>
              <a:defRPr sz="3200" b="1">
                <a:solidFill>
                  <a:schemeClr val="tx1"/>
                </a:solidFill>
                <a:latin typeface="Times New Roman" pitchFamily="18" charset="0"/>
              </a:defRPr>
            </a:lvl9pPr>
          </a:lstStyle>
          <a:p>
            <a:pPr algn="ctr"/>
            <a:r>
              <a:rPr lang="pt-BR" sz="2800" dirty="0">
                <a:solidFill>
                  <a:srgbClr val="FFFFFF"/>
                </a:solidFill>
                <a:latin typeface="Calibri" pitchFamily="34" charset="0"/>
                <a:ea typeface="ＭＳ Ｐゴシック" pitchFamily="34" charset="-128"/>
                <a:cs typeface="Calibri" pitchFamily="34" charset="0"/>
              </a:rPr>
              <a:t>Equipes com especialistas – mais um desafio?</a:t>
            </a:r>
            <a:endParaRPr lang="pt-BR" sz="2800" dirty="0">
              <a:solidFill>
                <a:srgbClr val="FFFFFF"/>
              </a:solidFill>
              <a:latin typeface="Calibri" pitchFamily="34" charset="0"/>
              <a:ea typeface="ＭＳ Ｐゴシック" pitchFamily="34" charset="-128"/>
              <a:cs typeface="Calibri" pitchFamily="34" charset="0"/>
            </a:endParaRPr>
          </a:p>
        </p:txBody>
      </p:sp>
    </p:spTree>
    <p:extLst>
      <p:ext uri="{BB962C8B-B14F-4D97-AF65-F5344CB8AC3E}">
        <p14:creationId xmlns:p14="http://schemas.microsoft.com/office/powerpoint/2010/main" val="806952083"/>
      </p:ext>
    </p:extLst>
  </p:cSld>
  <p:clrMapOvr>
    <a:masterClrMapping/>
  </p:clrMapOvr>
  <p:transition spd="med">
    <p:pull dir="ld"/>
  </p:transition>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tângulo de cantos arredondados 3"/>
          <p:cNvSpPr>
            <a:spLocks noChangeArrowheads="1"/>
          </p:cNvSpPr>
          <p:nvPr/>
        </p:nvSpPr>
        <p:spPr bwMode="auto">
          <a:xfrm>
            <a:off x="1848657" y="1238716"/>
            <a:ext cx="8424863" cy="706438"/>
          </a:xfrm>
          <a:prstGeom prst="roundRect">
            <a:avLst>
              <a:gd name="adj" fmla="val 16667"/>
            </a:avLst>
          </a:prstGeom>
          <a:solidFill>
            <a:srgbClr val="003366"/>
          </a:solidFill>
          <a:ln w="12700">
            <a:solidFill>
              <a:srgbClr val="FFFFCC"/>
            </a:solidFill>
            <a:round/>
            <a:headEnd type="none" w="sm" len="sm"/>
            <a:tailEnd type="none" w="sm" len="sm"/>
          </a:ln>
        </p:spPr>
        <p:txBody>
          <a:bodyPr wrap="none" anchor="ctr"/>
          <a:lstStyle/>
          <a:p>
            <a:pPr algn="ctr" eaLnBrk="0" hangingPunct="0"/>
            <a:endParaRPr lang="en-US" sz="2400" u="sng" dirty="0">
              <a:solidFill>
                <a:srgbClr val="FFFFFF"/>
              </a:solidFill>
            </a:endParaRPr>
          </a:p>
        </p:txBody>
      </p:sp>
      <p:sp>
        <p:nvSpPr>
          <p:cNvPr id="3" name="CaixaDeTexto 2"/>
          <p:cNvSpPr txBox="1">
            <a:spLocks noChangeArrowheads="1"/>
          </p:cNvSpPr>
          <p:nvPr/>
        </p:nvSpPr>
        <p:spPr bwMode="auto">
          <a:xfrm>
            <a:off x="2251683" y="1330325"/>
            <a:ext cx="7618817"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3200" b="1">
                <a:solidFill>
                  <a:schemeClr val="tx1"/>
                </a:solidFill>
                <a:latin typeface="Times New Roman" pitchFamily="18" charset="0"/>
              </a:defRPr>
            </a:lvl1pPr>
            <a:lvl2pPr marL="742950" indent="-285750" eaLnBrk="0" hangingPunct="0">
              <a:defRPr sz="3200" b="1">
                <a:solidFill>
                  <a:schemeClr val="tx1"/>
                </a:solidFill>
                <a:latin typeface="Times New Roman" pitchFamily="18" charset="0"/>
              </a:defRPr>
            </a:lvl2pPr>
            <a:lvl3pPr marL="1143000" indent="-228600" eaLnBrk="0" hangingPunct="0">
              <a:defRPr sz="3200" b="1">
                <a:solidFill>
                  <a:schemeClr val="tx1"/>
                </a:solidFill>
                <a:latin typeface="Times New Roman" pitchFamily="18" charset="0"/>
              </a:defRPr>
            </a:lvl3pPr>
            <a:lvl4pPr marL="1600200" indent="-228600" eaLnBrk="0" hangingPunct="0">
              <a:defRPr sz="3200" b="1">
                <a:solidFill>
                  <a:schemeClr val="tx1"/>
                </a:solidFill>
                <a:latin typeface="Times New Roman" pitchFamily="18" charset="0"/>
              </a:defRPr>
            </a:lvl4pPr>
            <a:lvl5pPr marL="2057400" indent="-228600" eaLnBrk="0" hangingPunct="0">
              <a:defRPr sz="3200" b="1">
                <a:solidFill>
                  <a:schemeClr val="tx1"/>
                </a:solidFill>
                <a:latin typeface="Times New Roman" pitchFamily="18" charset="0"/>
              </a:defRPr>
            </a:lvl5pPr>
            <a:lvl6pPr marL="2514600" indent="-228600" eaLnBrk="0" fontAlgn="base" hangingPunct="0">
              <a:spcBef>
                <a:spcPct val="0"/>
              </a:spcBef>
              <a:spcAft>
                <a:spcPct val="0"/>
              </a:spcAft>
              <a:defRPr sz="3200" b="1">
                <a:solidFill>
                  <a:schemeClr val="tx1"/>
                </a:solidFill>
                <a:latin typeface="Times New Roman" pitchFamily="18" charset="0"/>
              </a:defRPr>
            </a:lvl6pPr>
            <a:lvl7pPr marL="2971800" indent="-228600" eaLnBrk="0" fontAlgn="base" hangingPunct="0">
              <a:spcBef>
                <a:spcPct val="0"/>
              </a:spcBef>
              <a:spcAft>
                <a:spcPct val="0"/>
              </a:spcAft>
              <a:defRPr sz="3200" b="1">
                <a:solidFill>
                  <a:schemeClr val="tx1"/>
                </a:solidFill>
                <a:latin typeface="Times New Roman" pitchFamily="18" charset="0"/>
              </a:defRPr>
            </a:lvl7pPr>
            <a:lvl8pPr marL="3429000" indent="-228600" eaLnBrk="0" fontAlgn="base" hangingPunct="0">
              <a:spcBef>
                <a:spcPct val="0"/>
              </a:spcBef>
              <a:spcAft>
                <a:spcPct val="0"/>
              </a:spcAft>
              <a:defRPr sz="3200" b="1">
                <a:solidFill>
                  <a:schemeClr val="tx1"/>
                </a:solidFill>
                <a:latin typeface="Times New Roman" pitchFamily="18" charset="0"/>
              </a:defRPr>
            </a:lvl8pPr>
            <a:lvl9pPr marL="3886200" indent="-228600" eaLnBrk="0" fontAlgn="base" hangingPunct="0">
              <a:spcBef>
                <a:spcPct val="0"/>
              </a:spcBef>
              <a:spcAft>
                <a:spcPct val="0"/>
              </a:spcAft>
              <a:defRPr sz="3200" b="1">
                <a:solidFill>
                  <a:schemeClr val="tx1"/>
                </a:solidFill>
                <a:latin typeface="Times New Roman" pitchFamily="18" charset="0"/>
              </a:defRPr>
            </a:lvl9pPr>
          </a:lstStyle>
          <a:p>
            <a:pPr algn="ctr"/>
            <a:r>
              <a:rPr lang="pt-BR" sz="2800" dirty="0">
                <a:solidFill>
                  <a:srgbClr val="FFFFFF"/>
                </a:solidFill>
                <a:latin typeface="Calibri" pitchFamily="34" charset="0"/>
                <a:ea typeface="ＭＳ Ｐゴシック" pitchFamily="34" charset="-128"/>
                <a:cs typeface="Calibri" pitchFamily="34" charset="0"/>
              </a:rPr>
              <a:t>Nota Técnica - </a:t>
            </a:r>
            <a:r>
              <a:rPr lang="pt-BR" sz="2800" dirty="0">
                <a:latin typeface="Calibri" panose="020F0502020204030204" pitchFamily="34" charset="0"/>
              </a:rPr>
              <a:t>Cgcre/Dicap/002/2015, Junho 2015</a:t>
            </a:r>
            <a:endParaRPr lang="pt-BR" sz="2800" dirty="0">
              <a:solidFill>
                <a:srgbClr val="FFFFFF"/>
              </a:solidFill>
              <a:latin typeface="Calibri" pitchFamily="34" charset="0"/>
              <a:ea typeface="ＭＳ Ｐゴシック" pitchFamily="34" charset="-128"/>
              <a:cs typeface="Calibri" pitchFamily="34" charset="0"/>
            </a:endParaRPr>
          </a:p>
        </p:txBody>
      </p:sp>
      <p:sp>
        <p:nvSpPr>
          <p:cNvPr id="4" name="Text Box 2"/>
          <p:cNvSpPr txBox="1">
            <a:spLocks noChangeArrowheads="1"/>
          </p:cNvSpPr>
          <p:nvPr/>
        </p:nvSpPr>
        <p:spPr bwMode="auto">
          <a:xfrm>
            <a:off x="4489005" y="2054971"/>
            <a:ext cx="5784515" cy="44012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wrap="square">
            <a:spAutoFit/>
          </a:bodyPr>
          <a:lstStyle>
            <a:lvl1pPr eaLnBrk="0" hangingPunct="0">
              <a:tabLst>
                <a:tab pos="171450" algn="l"/>
              </a:tabLst>
              <a:defRPr sz="3200" b="1">
                <a:solidFill>
                  <a:schemeClr val="tx1"/>
                </a:solidFill>
                <a:latin typeface="Times New Roman" pitchFamily="18" charset="0"/>
              </a:defRPr>
            </a:lvl1pPr>
            <a:lvl2pPr marL="742950" indent="-285750" eaLnBrk="0" hangingPunct="0">
              <a:tabLst>
                <a:tab pos="171450" algn="l"/>
              </a:tabLst>
              <a:defRPr sz="3200" b="1">
                <a:solidFill>
                  <a:schemeClr val="tx1"/>
                </a:solidFill>
                <a:latin typeface="Times New Roman" pitchFamily="18" charset="0"/>
              </a:defRPr>
            </a:lvl2pPr>
            <a:lvl3pPr marL="1143000" indent="-228600" eaLnBrk="0" hangingPunct="0">
              <a:tabLst>
                <a:tab pos="171450" algn="l"/>
              </a:tabLst>
              <a:defRPr sz="3200" b="1">
                <a:solidFill>
                  <a:schemeClr val="tx1"/>
                </a:solidFill>
                <a:latin typeface="Times New Roman" pitchFamily="18" charset="0"/>
              </a:defRPr>
            </a:lvl3pPr>
            <a:lvl4pPr marL="1600200" indent="-228600" eaLnBrk="0" hangingPunct="0">
              <a:tabLst>
                <a:tab pos="171450" algn="l"/>
              </a:tabLst>
              <a:defRPr sz="3200" b="1">
                <a:solidFill>
                  <a:schemeClr val="tx1"/>
                </a:solidFill>
                <a:latin typeface="Times New Roman" pitchFamily="18" charset="0"/>
              </a:defRPr>
            </a:lvl4pPr>
            <a:lvl5pPr marL="2057400" indent="-228600" eaLnBrk="0" hangingPunct="0">
              <a:tabLst>
                <a:tab pos="171450" algn="l"/>
              </a:tabLst>
              <a:defRPr sz="3200" b="1">
                <a:solidFill>
                  <a:schemeClr val="tx1"/>
                </a:solidFill>
                <a:latin typeface="Times New Roman" pitchFamily="18" charset="0"/>
              </a:defRPr>
            </a:lvl5pPr>
            <a:lvl6pPr marL="2514600" indent="-228600" eaLnBrk="0" fontAlgn="base" hangingPunct="0">
              <a:spcBef>
                <a:spcPct val="0"/>
              </a:spcBef>
              <a:spcAft>
                <a:spcPct val="0"/>
              </a:spcAft>
              <a:tabLst>
                <a:tab pos="171450" algn="l"/>
              </a:tabLst>
              <a:defRPr sz="3200" b="1">
                <a:solidFill>
                  <a:schemeClr val="tx1"/>
                </a:solidFill>
                <a:latin typeface="Times New Roman" pitchFamily="18" charset="0"/>
              </a:defRPr>
            </a:lvl6pPr>
            <a:lvl7pPr marL="2971800" indent="-228600" eaLnBrk="0" fontAlgn="base" hangingPunct="0">
              <a:spcBef>
                <a:spcPct val="0"/>
              </a:spcBef>
              <a:spcAft>
                <a:spcPct val="0"/>
              </a:spcAft>
              <a:tabLst>
                <a:tab pos="171450" algn="l"/>
              </a:tabLst>
              <a:defRPr sz="3200" b="1">
                <a:solidFill>
                  <a:schemeClr val="tx1"/>
                </a:solidFill>
                <a:latin typeface="Times New Roman" pitchFamily="18" charset="0"/>
              </a:defRPr>
            </a:lvl7pPr>
            <a:lvl8pPr marL="3429000" indent="-228600" eaLnBrk="0" fontAlgn="base" hangingPunct="0">
              <a:spcBef>
                <a:spcPct val="0"/>
              </a:spcBef>
              <a:spcAft>
                <a:spcPct val="0"/>
              </a:spcAft>
              <a:tabLst>
                <a:tab pos="171450" algn="l"/>
              </a:tabLst>
              <a:defRPr sz="3200" b="1">
                <a:solidFill>
                  <a:schemeClr val="tx1"/>
                </a:solidFill>
                <a:latin typeface="Times New Roman" pitchFamily="18" charset="0"/>
              </a:defRPr>
            </a:lvl8pPr>
            <a:lvl9pPr marL="3886200" indent="-228600" eaLnBrk="0" fontAlgn="base" hangingPunct="0">
              <a:spcBef>
                <a:spcPct val="0"/>
              </a:spcBef>
              <a:spcAft>
                <a:spcPct val="0"/>
              </a:spcAft>
              <a:tabLst>
                <a:tab pos="171450" algn="l"/>
              </a:tabLst>
              <a:defRPr sz="3200" b="1">
                <a:solidFill>
                  <a:schemeClr val="tx1"/>
                </a:solidFill>
                <a:latin typeface="Times New Roman" pitchFamily="18" charset="0"/>
              </a:defRPr>
            </a:lvl9pPr>
          </a:lstStyle>
          <a:p>
            <a:pPr algn="just"/>
            <a:r>
              <a:rPr lang="pt-BR" sz="2800" dirty="0">
                <a:solidFill>
                  <a:srgbClr val="C00000"/>
                </a:solidFill>
                <a:latin typeface="Calibri" panose="020F0502020204030204" pitchFamily="34" charset="0"/>
              </a:rPr>
              <a:t>Especialista</a:t>
            </a:r>
            <a:r>
              <a:rPr lang="pt-BR" sz="2800" dirty="0">
                <a:solidFill>
                  <a:srgbClr val="002060"/>
                </a:solidFill>
                <a:latin typeface="Calibri" panose="020F0502020204030204" pitchFamily="34" charset="0"/>
              </a:rPr>
              <a:t> - detentor </a:t>
            </a:r>
            <a:r>
              <a:rPr lang="pt-BR" sz="2800" dirty="0">
                <a:solidFill>
                  <a:srgbClr val="002060"/>
                </a:solidFill>
                <a:latin typeface="Calibri" panose="020F0502020204030204" pitchFamily="34" charset="0"/>
              </a:rPr>
              <a:t>de conhecimento técnico especializado, </a:t>
            </a:r>
            <a:r>
              <a:rPr lang="pt-BR" sz="2800" dirty="0">
                <a:solidFill>
                  <a:srgbClr val="002060"/>
                </a:solidFill>
                <a:latin typeface="Calibri" panose="020F0502020204030204" pitchFamily="34" charset="0"/>
              </a:rPr>
              <a:t>mas (em maior ou menor grau) não possui </a:t>
            </a:r>
            <a:r>
              <a:rPr lang="pt-BR" sz="2800" dirty="0">
                <a:solidFill>
                  <a:srgbClr val="002060"/>
                </a:solidFill>
                <a:latin typeface="Calibri" panose="020F0502020204030204" pitchFamily="34" charset="0"/>
              </a:rPr>
              <a:t>prática de avaliação e nem </a:t>
            </a:r>
            <a:r>
              <a:rPr lang="pt-BR" sz="2800" dirty="0">
                <a:solidFill>
                  <a:srgbClr val="002060"/>
                </a:solidFill>
                <a:latin typeface="Calibri" panose="020F0502020204030204" pitchFamily="34" charset="0"/>
              </a:rPr>
              <a:t>domina </a:t>
            </a:r>
            <a:r>
              <a:rPr lang="pt-BR" sz="2800" dirty="0">
                <a:solidFill>
                  <a:srgbClr val="002060"/>
                </a:solidFill>
                <a:latin typeface="Calibri" panose="020F0502020204030204" pitchFamily="34" charset="0"/>
              </a:rPr>
              <a:t>todos os requisitos da acreditação. </a:t>
            </a:r>
            <a:endParaRPr lang="pt-BR" sz="2800" dirty="0">
              <a:solidFill>
                <a:srgbClr val="002060"/>
              </a:solidFill>
              <a:latin typeface="Calibri" panose="020F0502020204030204" pitchFamily="34" charset="0"/>
            </a:endParaRPr>
          </a:p>
          <a:p>
            <a:pPr algn="just"/>
            <a:r>
              <a:rPr lang="pt-BR" sz="2800" dirty="0">
                <a:solidFill>
                  <a:srgbClr val="002060"/>
                </a:solidFill>
                <a:latin typeface="Calibri" panose="020F0502020204030204" pitchFamily="34" charset="0"/>
              </a:rPr>
              <a:t>Por </a:t>
            </a:r>
            <a:r>
              <a:rPr lang="pt-BR" sz="2800" dirty="0">
                <a:solidFill>
                  <a:srgbClr val="002060"/>
                </a:solidFill>
                <a:latin typeface="Calibri" panose="020F0502020204030204" pitchFamily="34" charset="0"/>
              </a:rPr>
              <a:t>isso o apoio de um avaliador técnico experiente </a:t>
            </a:r>
            <a:r>
              <a:rPr lang="pt-BR" sz="2800" dirty="0">
                <a:solidFill>
                  <a:srgbClr val="002060"/>
                </a:solidFill>
                <a:latin typeface="Calibri" panose="020F0502020204030204" pitchFamily="34" charset="0"/>
              </a:rPr>
              <a:t>e </a:t>
            </a:r>
            <a:r>
              <a:rPr lang="pt-BR" sz="2800" dirty="0">
                <a:solidFill>
                  <a:srgbClr val="002060"/>
                </a:solidFill>
                <a:latin typeface="Calibri" panose="020F0502020204030204" pitchFamily="34" charset="0"/>
              </a:rPr>
              <a:t>do avaliador líder é fundamental para o sucesso da avaliação.</a:t>
            </a:r>
            <a:endParaRPr lang="en-US" sz="2800" dirty="0">
              <a:solidFill>
                <a:srgbClr val="002060"/>
              </a:solidFill>
              <a:latin typeface="Calibri" panose="020F0502020204030204" pitchFamily="34" charset="0"/>
            </a:endParaRPr>
          </a:p>
        </p:txBody>
      </p:sp>
      <p:pic>
        <p:nvPicPr>
          <p:cNvPr id="1026" name="Picture 2" descr="http://dpeg.com.br/moveon/wp-content/uploads/2014/08/Lider3.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31504" y="2780928"/>
            <a:ext cx="2857500" cy="28575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98314433"/>
      </p:ext>
    </p:extLst>
  </p:cSld>
  <p:clrMapOvr>
    <a:masterClrMapping/>
  </p:clrMapOvr>
  <p:transition spd="med">
    <p:pull dir="ld"/>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0"/>
                                  </p:stCondLst>
                                  <p:childTnLst>
                                    <p:set>
                                      <p:cBhvr>
                                        <p:cTn id="6" dur="1" fill="hold">
                                          <p:stCondLst>
                                            <p:cond delay="499"/>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utoUpdateAnimBg="0"/>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tângulo de cantos arredondados 3"/>
          <p:cNvSpPr>
            <a:spLocks noChangeArrowheads="1"/>
          </p:cNvSpPr>
          <p:nvPr/>
        </p:nvSpPr>
        <p:spPr bwMode="auto">
          <a:xfrm>
            <a:off x="1848657" y="1238716"/>
            <a:ext cx="8424863" cy="706438"/>
          </a:xfrm>
          <a:prstGeom prst="roundRect">
            <a:avLst>
              <a:gd name="adj" fmla="val 16667"/>
            </a:avLst>
          </a:prstGeom>
          <a:solidFill>
            <a:srgbClr val="003366"/>
          </a:solidFill>
          <a:ln w="12700">
            <a:solidFill>
              <a:srgbClr val="FFFFCC"/>
            </a:solidFill>
            <a:round/>
            <a:headEnd type="none" w="sm" len="sm"/>
            <a:tailEnd type="none" w="sm" len="sm"/>
          </a:ln>
        </p:spPr>
        <p:txBody>
          <a:bodyPr wrap="none" anchor="ctr"/>
          <a:lstStyle/>
          <a:p>
            <a:pPr algn="ctr" eaLnBrk="0" hangingPunct="0"/>
            <a:endParaRPr lang="en-US" sz="2400" u="sng" dirty="0">
              <a:solidFill>
                <a:srgbClr val="FFFFFF"/>
              </a:solidFill>
            </a:endParaRPr>
          </a:p>
        </p:txBody>
      </p:sp>
      <p:sp>
        <p:nvSpPr>
          <p:cNvPr id="3" name="CaixaDeTexto 2"/>
          <p:cNvSpPr txBox="1">
            <a:spLocks noChangeArrowheads="1"/>
          </p:cNvSpPr>
          <p:nvPr/>
        </p:nvSpPr>
        <p:spPr bwMode="auto">
          <a:xfrm>
            <a:off x="2251683" y="1330325"/>
            <a:ext cx="7618817"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3200" b="1">
                <a:solidFill>
                  <a:schemeClr val="tx1"/>
                </a:solidFill>
                <a:latin typeface="Times New Roman" pitchFamily="18" charset="0"/>
              </a:defRPr>
            </a:lvl1pPr>
            <a:lvl2pPr marL="742950" indent="-285750" eaLnBrk="0" hangingPunct="0">
              <a:defRPr sz="3200" b="1">
                <a:solidFill>
                  <a:schemeClr val="tx1"/>
                </a:solidFill>
                <a:latin typeface="Times New Roman" pitchFamily="18" charset="0"/>
              </a:defRPr>
            </a:lvl2pPr>
            <a:lvl3pPr marL="1143000" indent="-228600" eaLnBrk="0" hangingPunct="0">
              <a:defRPr sz="3200" b="1">
                <a:solidFill>
                  <a:schemeClr val="tx1"/>
                </a:solidFill>
                <a:latin typeface="Times New Roman" pitchFamily="18" charset="0"/>
              </a:defRPr>
            </a:lvl3pPr>
            <a:lvl4pPr marL="1600200" indent="-228600" eaLnBrk="0" hangingPunct="0">
              <a:defRPr sz="3200" b="1">
                <a:solidFill>
                  <a:schemeClr val="tx1"/>
                </a:solidFill>
                <a:latin typeface="Times New Roman" pitchFamily="18" charset="0"/>
              </a:defRPr>
            </a:lvl4pPr>
            <a:lvl5pPr marL="2057400" indent="-228600" eaLnBrk="0" hangingPunct="0">
              <a:defRPr sz="3200" b="1">
                <a:solidFill>
                  <a:schemeClr val="tx1"/>
                </a:solidFill>
                <a:latin typeface="Times New Roman" pitchFamily="18" charset="0"/>
              </a:defRPr>
            </a:lvl5pPr>
            <a:lvl6pPr marL="2514600" indent="-228600" eaLnBrk="0" fontAlgn="base" hangingPunct="0">
              <a:spcBef>
                <a:spcPct val="0"/>
              </a:spcBef>
              <a:spcAft>
                <a:spcPct val="0"/>
              </a:spcAft>
              <a:defRPr sz="3200" b="1">
                <a:solidFill>
                  <a:schemeClr val="tx1"/>
                </a:solidFill>
                <a:latin typeface="Times New Roman" pitchFamily="18" charset="0"/>
              </a:defRPr>
            </a:lvl6pPr>
            <a:lvl7pPr marL="2971800" indent="-228600" eaLnBrk="0" fontAlgn="base" hangingPunct="0">
              <a:spcBef>
                <a:spcPct val="0"/>
              </a:spcBef>
              <a:spcAft>
                <a:spcPct val="0"/>
              </a:spcAft>
              <a:defRPr sz="3200" b="1">
                <a:solidFill>
                  <a:schemeClr val="tx1"/>
                </a:solidFill>
                <a:latin typeface="Times New Roman" pitchFamily="18" charset="0"/>
              </a:defRPr>
            </a:lvl7pPr>
            <a:lvl8pPr marL="3429000" indent="-228600" eaLnBrk="0" fontAlgn="base" hangingPunct="0">
              <a:spcBef>
                <a:spcPct val="0"/>
              </a:spcBef>
              <a:spcAft>
                <a:spcPct val="0"/>
              </a:spcAft>
              <a:defRPr sz="3200" b="1">
                <a:solidFill>
                  <a:schemeClr val="tx1"/>
                </a:solidFill>
                <a:latin typeface="Times New Roman" pitchFamily="18" charset="0"/>
              </a:defRPr>
            </a:lvl8pPr>
            <a:lvl9pPr marL="3886200" indent="-228600" eaLnBrk="0" fontAlgn="base" hangingPunct="0">
              <a:spcBef>
                <a:spcPct val="0"/>
              </a:spcBef>
              <a:spcAft>
                <a:spcPct val="0"/>
              </a:spcAft>
              <a:defRPr sz="3200" b="1">
                <a:solidFill>
                  <a:schemeClr val="tx1"/>
                </a:solidFill>
                <a:latin typeface="Times New Roman" pitchFamily="18" charset="0"/>
              </a:defRPr>
            </a:lvl9pPr>
          </a:lstStyle>
          <a:p>
            <a:pPr algn="ctr"/>
            <a:r>
              <a:rPr lang="pt-BR" sz="2800" dirty="0">
                <a:solidFill>
                  <a:srgbClr val="FFFFFF"/>
                </a:solidFill>
                <a:latin typeface="Calibri" pitchFamily="34" charset="0"/>
                <a:ea typeface="ＭＳ Ｐゴシック" pitchFamily="34" charset="-128"/>
                <a:cs typeface="Calibri" pitchFamily="34" charset="0"/>
              </a:rPr>
              <a:t>Nota Técnica - </a:t>
            </a:r>
            <a:r>
              <a:rPr lang="pt-BR" sz="2800" dirty="0">
                <a:latin typeface="Calibri" panose="020F0502020204030204" pitchFamily="34" charset="0"/>
              </a:rPr>
              <a:t>Cgcre/Dicap/002/2015, Junho 2015</a:t>
            </a:r>
            <a:endParaRPr lang="pt-BR" sz="2800" dirty="0">
              <a:solidFill>
                <a:srgbClr val="FFFFFF"/>
              </a:solidFill>
              <a:latin typeface="Calibri" pitchFamily="34" charset="0"/>
              <a:ea typeface="ＭＳ Ｐゴシック" pitchFamily="34" charset="-128"/>
              <a:cs typeface="Calibri" pitchFamily="34" charset="0"/>
            </a:endParaRPr>
          </a:p>
        </p:txBody>
      </p:sp>
      <p:sp>
        <p:nvSpPr>
          <p:cNvPr id="4" name="Text Box 2"/>
          <p:cNvSpPr txBox="1">
            <a:spLocks noChangeArrowheads="1"/>
          </p:cNvSpPr>
          <p:nvPr/>
        </p:nvSpPr>
        <p:spPr bwMode="auto">
          <a:xfrm>
            <a:off x="767408" y="1989831"/>
            <a:ext cx="6009316" cy="46474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wrap="square">
            <a:spAutoFit/>
          </a:bodyPr>
          <a:lstStyle>
            <a:lvl1pPr eaLnBrk="0" hangingPunct="0">
              <a:tabLst>
                <a:tab pos="171450" algn="l"/>
              </a:tabLst>
              <a:defRPr sz="3200" b="1">
                <a:solidFill>
                  <a:schemeClr val="tx1"/>
                </a:solidFill>
                <a:latin typeface="Times New Roman" pitchFamily="18" charset="0"/>
              </a:defRPr>
            </a:lvl1pPr>
            <a:lvl2pPr marL="742950" indent="-285750" eaLnBrk="0" hangingPunct="0">
              <a:tabLst>
                <a:tab pos="171450" algn="l"/>
              </a:tabLst>
              <a:defRPr sz="3200" b="1">
                <a:solidFill>
                  <a:schemeClr val="tx1"/>
                </a:solidFill>
                <a:latin typeface="Times New Roman" pitchFamily="18" charset="0"/>
              </a:defRPr>
            </a:lvl2pPr>
            <a:lvl3pPr marL="1143000" indent="-228600" eaLnBrk="0" hangingPunct="0">
              <a:tabLst>
                <a:tab pos="171450" algn="l"/>
              </a:tabLst>
              <a:defRPr sz="3200" b="1">
                <a:solidFill>
                  <a:schemeClr val="tx1"/>
                </a:solidFill>
                <a:latin typeface="Times New Roman" pitchFamily="18" charset="0"/>
              </a:defRPr>
            </a:lvl3pPr>
            <a:lvl4pPr marL="1600200" indent="-228600" eaLnBrk="0" hangingPunct="0">
              <a:tabLst>
                <a:tab pos="171450" algn="l"/>
              </a:tabLst>
              <a:defRPr sz="3200" b="1">
                <a:solidFill>
                  <a:schemeClr val="tx1"/>
                </a:solidFill>
                <a:latin typeface="Times New Roman" pitchFamily="18" charset="0"/>
              </a:defRPr>
            </a:lvl4pPr>
            <a:lvl5pPr marL="2057400" indent="-228600" eaLnBrk="0" hangingPunct="0">
              <a:tabLst>
                <a:tab pos="171450" algn="l"/>
              </a:tabLst>
              <a:defRPr sz="3200" b="1">
                <a:solidFill>
                  <a:schemeClr val="tx1"/>
                </a:solidFill>
                <a:latin typeface="Times New Roman" pitchFamily="18" charset="0"/>
              </a:defRPr>
            </a:lvl5pPr>
            <a:lvl6pPr marL="2514600" indent="-228600" eaLnBrk="0" fontAlgn="base" hangingPunct="0">
              <a:spcBef>
                <a:spcPct val="0"/>
              </a:spcBef>
              <a:spcAft>
                <a:spcPct val="0"/>
              </a:spcAft>
              <a:tabLst>
                <a:tab pos="171450" algn="l"/>
              </a:tabLst>
              <a:defRPr sz="3200" b="1">
                <a:solidFill>
                  <a:schemeClr val="tx1"/>
                </a:solidFill>
                <a:latin typeface="Times New Roman" pitchFamily="18" charset="0"/>
              </a:defRPr>
            </a:lvl6pPr>
            <a:lvl7pPr marL="2971800" indent="-228600" eaLnBrk="0" fontAlgn="base" hangingPunct="0">
              <a:spcBef>
                <a:spcPct val="0"/>
              </a:spcBef>
              <a:spcAft>
                <a:spcPct val="0"/>
              </a:spcAft>
              <a:tabLst>
                <a:tab pos="171450" algn="l"/>
              </a:tabLst>
              <a:defRPr sz="3200" b="1">
                <a:solidFill>
                  <a:schemeClr val="tx1"/>
                </a:solidFill>
                <a:latin typeface="Times New Roman" pitchFamily="18" charset="0"/>
              </a:defRPr>
            </a:lvl7pPr>
            <a:lvl8pPr marL="3429000" indent="-228600" eaLnBrk="0" fontAlgn="base" hangingPunct="0">
              <a:spcBef>
                <a:spcPct val="0"/>
              </a:spcBef>
              <a:spcAft>
                <a:spcPct val="0"/>
              </a:spcAft>
              <a:tabLst>
                <a:tab pos="171450" algn="l"/>
              </a:tabLst>
              <a:defRPr sz="3200" b="1">
                <a:solidFill>
                  <a:schemeClr val="tx1"/>
                </a:solidFill>
                <a:latin typeface="Times New Roman" pitchFamily="18" charset="0"/>
              </a:defRPr>
            </a:lvl8pPr>
            <a:lvl9pPr marL="3886200" indent="-228600" eaLnBrk="0" fontAlgn="base" hangingPunct="0">
              <a:spcBef>
                <a:spcPct val="0"/>
              </a:spcBef>
              <a:spcAft>
                <a:spcPct val="0"/>
              </a:spcAft>
              <a:tabLst>
                <a:tab pos="171450" algn="l"/>
              </a:tabLst>
              <a:defRPr sz="3200" b="1">
                <a:solidFill>
                  <a:schemeClr val="tx1"/>
                </a:solidFill>
                <a:latin typeface="Times New Roman" pitchFamily="18" charset="0"/>
              </a:defRPr>
            </a:lvl9pPr>
          </a:lstStyle>
          <a:p>
            <a:pPr lvl="0"/>
            <a:r>
              <a:rPr lang="pt-BR" sz="2800" u="sng" dirty="0">
                <a:solidFill>
                  <a:srgbClr val="C00000"/>
                </a:solidFill>
                <a:latin typeface="Calibri" panose="020F0502020204030204" pitchFamily="34" charset="0"/>
              </a:rPr>
              <a:t>Atribuições </a:t>
            </a:r>
            <a:r>
              <a:rPr lang="pt-BR" sz="2800" u="sng" dirty="0">
                <a:solidFill>
                  <a:srgbClr val="C00000"/>
                </a:solidFill>
                <a:latin typeface="Calibri" panose="020F0502020204030204" pitchFamily="34" charset="0"/>
              </a:rPr>
              <a:t>gerais do avaliador líder</a:t>
            </a:r>
            <a:r>
              <a:rPr lang="pt-BR" sz="2800" u="sng" dirty="0">
                <a:solidFill>
                  <a:srgbClr val="C00000"/>
                </a:solidFill>
                <a:latin typeface="Calibri" panose="020F0502020204030204" pitchFamily="34" charset="0"/>
              </a:rPr>
              <a:t>:</a:t>
            </a:r>
          </a:p>
          <a:p>
            <a:pPr lvl="0"/>
            <a:endParaRPr lang="en-US" sz="2800" u="sng" dirty="0">
              <a:solidFill>
                <a:srgbClr val="C00000"/>
              </a:solidFill>
              <a:latin typeface="Calibri" panose="020F0502020204030204" pitchFamily="34" charset="0"/>
            </a:endParaRPr>
          </a:p>
          <a:p>
            <a:pPr marL="800100" lvl="1" indent="-342900">
              <a:buFont typeface="Wingdings" panose="05000000000000000000" pitchFamily="2" charset="2"/>
              <a:buChar char="Ø"/>
            </a:pPr>
            <a:r>
              <a:rPr lang="pt-BR" sz="2400" dirty="0">
                <a:solidFill>
                  <a:srgbClr val="002060"/>
                </a:solidFill>
                <a:latin typeface="Calibri" panose="020F0502020204030204" pitchFamily="34" charset="0"/>
              </a:rPr>
              <a:t>Auxiliar os especialistas na elaboração do </a:t>
            </a:r>
            <a:r>
              <a:rPr lang="pt-BR" sz="2400" dirty="0">
                <a:solidFill>
                  <a:srgbClr val="002060"/>
                </a:solidFill>
                <a:latin typeface="Calibri" panose="020F0502020204030204" pitchFamily="34" charset="0"/>
              </a:rPr>
              <a:t>RED, </a:t>
            </a:r>
            <a:r>
              <a:rPr lang="pt-BR" sz="2400" dirty="0">
                <a:solidFill>
                  <a:srgbClr val="002060"/>
                </a:solidFill>
                <a:latin typeface="Calibri" panose="020F0502020204030204" pitchFamily="34" charset="0"/>
              </a:rPr>
              <a:t>do </a:t>
            </a:r>
            <a:r>
              <a:rPr lang="pt-BR" sz="2400" dirty="0">
                <a:solidFill>
                  <a:srgbClr val="002060"/>
                </a:solidFill>
                <a:latin typeface="Calibri" panose="020F0502020204030204" pitchFamily="34" charset="0"/>
              </a:rPr>
              <a:t>RAV </a:t>
            </a:r>
            <a:r>
              <a:rPr lang="pt-BR" sz="2400" dirty="0">
                <a:solidFill>
                  <a:srgbClr val="002060"/>
                </a:solidFill>
                <a:latin typeface="Calibri" panose="020F0502020204030204" pitchFamily="34" charset="0"/>
              </a:rPr>
              <a:t>e do </a:t>
            </a:r>
            <a:r>
              <a:rPr lang="pt-BR" sz="2400" dirty="0">
                <a:solidFill>
                  <a:srgbClr val="002060"/>
                </a:solidFill>
                <a:latin typeface="Calibri" panose="020F0502020204030204" pitchFamily="34" charset="0"/>
              </a:rPr>
              <a:t>RRNC;</a:t>
            </a:r>
          </a:p>
          <a:p>
            <a:pPr marL="800100" lvl="1" indent="-342900">
              <a:buFont typeface="Wingdings" panose="05000000000000000000" pitchFamily="2" charset="2"/>
              <a:buChar char="Ø"/>
            </a:pPr>
            <a:endParaRPr lang="en-US" sz="2400" dirty="0">
              <a:solidFill>
                <a:srgbClr val="002060"/>
              </a:solidFill>
              <a:latin typeface="Calibri" panose="020F0502020204030204" pitchFamily="34" charset="0"/>
            </a:endParaRPr>
          </a:p>
          <a:p>
            <a:pPr marL="800100" lvl="1" indent="-342900">
              <a:buFont typeface="Wingdings" panose="05000000000000000000" pitchFamily="2" charset="2"/>
              <a:buChar char="Ø"/>
            </a:pPr>
            <a:r>
              <a:rPr lang="pt-BR" sz="2400" dirty="0">
                <a:solidFill>
                  <a:srgbClr val="002060"/>
                </a:solidFill>
                <a:latin typeface="Calibri" panose="020F0502020204030204" pitchFamily="34" charset="0"/>
              </a:rPr>
              <a:t>Assegurar o suporte necessário ao especialista</a:t>
            </a:r>
            <a:r>
              <a:rPr lang="pt-BR" sz="2400" dirty="0">
                <a:solidFill>
                  <a:srgbClr val="002060"/>
                </a:solidFill>
                <a:latin typeface="Calibri" panose="020F0502020204030204" pitchFamily="34" charset="0"/>
              </a:rPr>
              <a:t>;</a:t>
            </a:r>
          </a:p>
          <a:p>
            <a:pPr marL="800100" lvl="1" indent="-342900">
              <a:buFont typeface="Wingdings" panose="05000000000000000000" pitchFamily="2" charset="2"/>
              <a:buChar char="Ø"/>
            </a:pPr>
            <a:endParaRPr lang="en-US" sz="2400" dirty="0">
              <a:solidFill>
                <a:srgbClr val="002060"/>
              </a:solidFill>
              <a:latin typeface="Calibri" panose="020F0502020204030204" pitchFamily="34" charset="0"/>
            </a:endParaRPr>
          </a:p>
          <a:p>
            <a:pPr marL="800100" lvl="1" indent="-342900">
              <a:buFont typeface="Wingdings" panose="05000000000000000000" pitchFamily="2" charset="2"/>
              <a:buChar char="Ø"/>
            </a:pPr>
            <a:r>
              <a:rPr lang="pt-BR" sz="2400" dirty="0">
                <a:solidFill>
                  <a:srgbClr val="002060"/>
                </a:solidFill>
                <a:latin typeface="Calibri" panose="020F0502020204030204" pitchFamily="34" charset="0"/>
              </a:rPr>
              <a:t>Esclarecer dúvidas dos avaliadores/especialistas relacionadas a </a:t>
            </a:r>
            <a:r>
              <a:rPr lang="pt-BR" sz="2400" dirty="0">
                <a:solidFill>
                  <a:srgbClr val="002060"/>
                </a:solidFill>
                <a:latin typeface="Calibri" panose="020F0502020204030204" pitchFamily="34" charset="0"/>
              </a:rPr>
              <a:t>requisitos e ao </a:t>
            </a:r>
            <a:r>
              <a:rPr lang="pt-BR" sz="2400" dirty="0">
                <a:solidFill>
                  <a:srgbClr val="002060"/>
                </a:solidFill>
                <a:latin typeface="Calibri" panose="020F0502020204030204" pitchFamily="34" charset="0"/>
              </a:rPr>
              <a:t>processo de acreditação.</a:t>
            </a:r>
            <a:endParaRPr lang="en-US" sz="2400" dirty="0">
              <a:solidFill>
                <a:srgbClr val="002060"/>
              </a:solidFill>
              <a:latin typeface="Calibri" panose="020F0502020204030204" pitchFamily="34" charset="0"/>
            </a:endParaRPr>
          </a:p>
        </p:txBody>
      </p:sp>
      <p:pic>
        <p:nvPicPr>
          <p:cNvPr id="2050" name="Picture 2" descr="http://www.allmarca.com/wp-content/uploads/2013/10/lider_bolas_350.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636922" y="3153890"/>
            <a:ext cx="3011234" cy="22541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63977260"/>
      </p:ext>
    </p:extLst>
  </p:cSld>
  <p:clrMapOvr>
    <a:masterClrMapping/>
  </p:clrMapOvr>
  <p:transition spd="med">
    <p:pull dir="ld"/>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0"/>
                                  </p:stCondLst>
                                  <p:childTnLst>
                                    <p:set>
                                      <p:cBhvr>
                                        <p:cTn id="6" dur="1" fill="hold">
                                          <p:stCondLst>
                                            <p:cond delay="499"/>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utoUpdateAnimBg="0"/>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tângulo de cantos arredondados 3"/>
          <p:cNvSpPr>
            <a:spLocks noChangeArrowheads="1"/>
          </p:cNvSpPr>
          <p:nvPr/>
        </p:nvSpPr>
        <p:spPr bwMode="auto">
          <a:xfrm>
            <a:off x="1848657" y="1238716"/>
            <a:ext cx="8424863" cy="706438"/>
          </a:xfrm>
          <a:prstGeom prst="roundRect">
            <a:avLst>
              <a:gd name="adj" fmla="val 16667"/>
            </a:avLst>
          </a:prstGeom>
          <a:solidFill>
            <a:srgbClr val="003366"/>
          </a:solidFill>
          <a:ln w="12700">
            <a:solidFill>
              <a:srgbClr val="FFFFCC"/>
            </a:solidFill>
            <a:round/>
            <a:headEnd type="none" w="sm" len="sm"/>
            <a:tailEnd type="none" w="sm" len="sm"/>
          </a:ln>
        </p:spPr>
        <p:txBody>
          <a:bodyPr wrap="none" anchor="ctr"/>
          <a:lstStyle/>
          <a:p>
            <a:pPr algn="ctr" eaLnBrk="0" hangingPunct="0"/>
            <a:endParaRPr lang="en-US" sz="2400" u="sng" dirty="0">
              <a:solidFill>
                <a:srgbClr val="FFFFFF"/>
              </a:solidFill>
            </a:endParaRPr>
          </a:p>
        </p:txBody>
      </p:sp>
      <p:sp>
        <p:nvSpPr>
          <p:cNvPr id="3" name="CaixaDeTexto 2"/>
          <p:cNvSpPr txBox="1">
            <a:spLocks noChangeArrowheads="1"/>
          </p:cNvSpPr>
          <p:nvPr/>
        </p:nvSpPr>
        <p:spPr bwMode="auto">
          <a:xfrm>
            <a:off x="4567001" y="1330325"/>
            <a:ext cx="298819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3200" b="1">
                <a:solidFill>
                  <a:schemeClr val="tx1"/>
                </a:solidFill>
                <a:latin typeface="Times New Roman" pitchFamily="18" charset="0"/>
              </a:defRPr>
            </a:lvl1pPr>
            <a:lvl2pPr marL="742950" indent="-285750" eaLnBrk="0" hangingPunct="0">
              <a:defRPr sz="3200" b="1">
                <a:solidFill>
                  <a:schemeClr val="tx1"/>
                </a:solidFill>
                <a:latin typeface="Times New Roman" pitchFamily="18" charset="0"/>
              </a:defRPr>
            </a:lvl2pPr>
            <a:lvl3pPr marL="1143000" indent="-228600" eaLnBrk="0" hangingPunct="0">
              <a:defRPr sz="3200" b="1">
                <a:solidFill>
                  <a:schemeClr val="tx1"/>
                </a:solidFill>
                <a:latin typeface="Times New Roman" pitchFamily="18" charset="0"/>
              </a:defRPr>
            </a:lvl3pPr>
            <a:lvl4pPr marL="1600200" indent="-228600" eaLnBrk="0" hangingPunct="0">
              <a:defRPr sz="3200" b="1">
                <a:solidFill>
                  <a:schemeClr val="tx1"/>
                </a:solidFill>
                <a:latin typeface="Times New Roman" pitchFamily="18" charset="0"/>
              </a:defRPr>
            </a:lvl4pPr>
            <a:lvl5pPr marL="2057400" indent="-228600" eaLnBrk="0" hangingPunct="0">
              <a:defRPr sz="3200" b="1">
                <a:solidFill>
                  <a:schemeClr val="tx1"/>
                </a:solidFill>
                <a:latin typeface="Times New Roman" pitchFamily="18" charset="0"/>
              </a:defRPr>
            </a:lvl5pPr>
            <a:lvl6pPr marL="2514600" indent="-228600" eaLnBrk="0" fontAlgn="base" hangingPunct="0">
              <a:spcBef>
                <a:spcPct val="0"/>
              </a:spcBef>
              <a:spcAft>
                <a:spcPct val="0"/>
              </a:spcAft>
              <a:defRPr sz="3200" b="1">
                <a:solidFill>
                  <a:schemeClr val="tx1"/>
                </a:solidFill>
                <a:latin typeface="Times New Roman" pitchFamily="18" charset="0"/>
              </a:defRPr>
            </a:lvl6pPr>
            <a:lvl7pPr marL="2971800" indent="-228600" eaLnBrk="0" fontAlgn="base" hangingPunct="0">
              <a:spcBef>
                <a:spcPct val="0"/>
              </a:spcBef>
              <a:spcAft>
                <a:spcPct val="0"/>
              </a:spcAft>
              <a:defRPr sz="3200" b="1">
                <a:solidFill>
                  <a:schemeClr val="tx1"/>
                </a:solidFill>
                <a:latin typeface="Times New Roman" pitchFamily="18" charset="0"/>
              </a:defRPr>
            </a:lvl7pPr>
            <a:lvl8pPr marL="3429000" indent="-228600" eaLnBrk="0" fontAlgn="base" hangingPunct="0">
              <a:spcBef>
                <a:spcPct val="0"/>
              </a:spcBef>
              <a:spcAft>
                <a:spcPct val="0"/>
              </a:spcAft>
              <a:defRPr sz="3200" b="1">
                <a:solidFill>
                  <a:schemeClr val="tx1"/>
                </a:solidFill>
                <a:latin typeface="Times New Roman" pitchFamily="18" charset="0"/>
              </a:defRPr>
            </a:lvl8pPr>
            <a:lvl9pPr marL="3886200" indent="-228600" eaLnBrk="0" fontAlgn="base" hangingPunct="0">
              <a:spcBef>
                <a:spcPct val="0"/>
              </a:spcBef>
              <a:spcAft>
                <a:spcPct val="0"/>
              </a:spcAft>
              <a:defRPr sz="3200" b="1">
                <a:solidFill>
                  <a:schemeClr val="tx1"/>
                </a:solidFill>
                <a:latin typeface="Times New Roman" pitchFamily="18" charset="0"/>
              </a:defRPr>
            </a:lvl9pPr>
          </a:lstStyle>
          <a:p>
            <a:pPr algn="ctr"/>
            <a:r>
              <a:rPr lang="pt-BR" sz="2800" dirty="0">
                <a:solidFill>
                  <a:srgbClr val="FFFFFF"/>
                </a:solidFill>
                <a:latin typeface="Calibri" pitchFamily="34" charset="0"/>
                <a:ea typeface="ＭＳ Ｐゴシック" pitchFamily="34" charset="-128"/>
                <a:cs typeface="Calibri" pitchFamily="34" charset="0"/>
              </a:rPr>
              <a:t>Plano de Avaliação</a:t>
            </a:r>
            <a:endParaRPr lang="pt-BR" sz="2800" dirty="0">
              <a:solidFill>
                <a:srgbClr val="FFFFFF"/>
              </a:solidFill>
              <a:latin typeface="Calibri" pitchFamily="34" charset="0"/>
              <a:ea typeface="ＭＳ Ｐゴシック" pitchFamily="34" charset="-128"/>
              <a:cs typeface="Calibri" pitchFamily="34" charset="0"/>
            </a:endParaRPr>
          </a:p>
        </p:txBody>
      </p:sp>
      <p:sp>
        <p:nvSpPr>
          <p:cNvPr id="4" name="Text Box 2"/>
          <p:cNvSpPr txBox="1">
            <a:spLocks noChangeArrowheads="1"/>
          </p:cNvSpPr>
          <p:nvPr/>
        </p:nvSpPr>
        <p:spPr bwMode="auto">
          <a:xfrm>
            <a:off x="1703512" y="1945154"/>
            <a:ext cx="7200800" cy="46474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wrap="square">
            <a:spAutoFit/>
          </a:bodyPr>
          <a:lstStyle>
            <a:lvl1pPr eaLnBrk="0" hangingPunct="0">
              <a:tabLst>
                <a:tab pos="171450" algn="l"/>
              </a:tabLst>
              <a:defRPr sz="3200" b="1">
                <a:solidFill>
                  <a:schemeClr val="tx1"/>
                </a:solidFill>
                <a:latin typeface="Times New Roman" pitchFamily="18" charset="0"/>
              </a:defRPr>
            </a:lvl1pPr>
            <a:lvl2pPr marL="742950" indent="-285750" eaLnBrk="0" hangingPunct="0">
              <a:tabLst>
                <a:tab pos="171450" algn="l"/>
              </a:tabLst>
              <a:defRPr sz="3200" b="1">
                <a:solidFill>
                  <a:schemeClr val="tx1"/>
                </a:solidFill>
                <a:latin typeface="Times New Roman" pitchFamily="18" charset="0"/>
              </a:defRPr>
            </a:lvl2pPr>
            <a:lvl3pPr marL="1143000" indent="-228600" eaLnBrk="0" hangingPunct="0">
              <a:tabLst>
                <a:tab pos="171450" algn="l"/>
              </a:tabLst>
              <a:defRPr sz="3200" b="1">
                <a:solidFill>
                  <a:schemeClr val="tx1"/>
                </a:solidFill>
                <a:latin typeface="Times New Roman" pitchFamily="18" charset="0"/>
              </a:defRPr>
            </a:lvl3pPr>
            <a:lvl4pPr marL="1600200" indent="-228600" eaLnBrk="0" hangingPunct="0">
              <a:tabLst>
                <a:tab pos="171450" algn="l"/>
              </a:tabLst>
              <a:defRPr sz="3200" b="1">
                <a:solidFill>
                  <a:schemeClr val="tx1"/>
                </a:solidFill>
                <a:latin typeface="Times New Roman" pitchFamily="18" charset="0"/>
              </a:defRPr>
            </a:lvl4pPr>
            <a:lvl5pPr marL="2057400" indent="-228600" eaLnBrk="0" hangingPunct="0">
              <a:tabLst>
                <a:tab pos="171450" algn="l"/>
              </a:tabLst>
              <a:defRPr sz="3200" b="1">
                <a:solidFill>
                  <a:schemeClr val="tx1"/>
                </a:solidFill>
                <a:latin typeface="Times New Roman" pitchFamily="18" charset="0"/>
              </a:defRPr>
            </a:lvl5pPr>
            <a:lvl6pPr marL="2514600" indent="-228600" eaLnBrk="0" fontAlgn="base" hangingPunct="0">
              <a:spcBef>
                <a:spcPct val="0"/>
              </a:spcBef>
              <a:spcAft>
                <a:spcPct val="0"/>
              </a:spcAft>
              <a:tabLst>
                <a:tab pos="171450" algn="l"/>
              </a:tabLst>
              <a:defRPr sz="3200" b="1">
                <a:solidFill>
                  <a:schemeClr val="tx1"/>
                </a:solidFill>
                <a:latin typeface="Times New Roman" pitchFamily="18" charset="0"/>
              </a:defRPr>
            </a:lvl6pPr>
            <a:lvl7pPr marL="2971800" indent="-228600" eaLnBrk="0" fontAlgn="base" hangingPunct="0">
              <a:spcBef>
                <a:spcPct val="0"/>
              </a:spcBef>
              <a:spcAft>
                <a:spcPct val="0"/>
              </a:spcAft>
              <a:tabLst>
                <a:tab pos="171450" algn="l"/>
              </a:tabLst>
              <a:defRPr sz="3200" b="1">
                <a:solidFill>
                  <a:schemeClr val="tx1"/>
                </a:solidFill>
                <a:latin typeface="Times New Roman" pitchFamily="18" charset="0"/>
              </a:defRPr>
            </a:lvl7pPr>
            <a:lvl8pPr marL="3429000" indent="-228600" eaLnBrk="0" fontAlgn="base" hangingPunct="0">
              <a:spcBef>
                <a:spcPct val="0"/>
              </a:spcBef>
              <a:spcAft>
                <a:spcPct val="0"/>
              </a:spcAft>
              <a:tabLst>
                <a:tab pos="171450" algn="l"/>
              </a:tabLst>
              <a:defRPr sz="3200" b="1">
                <a:solidFill>
                  <a:schemeClr val="tx1"/>
                </a:solidFill>
                <a:latin typeface="Times New Roman" pitchFamily="18" charset="0"/>
              </a:defRPr>
            </a:lvl8pPr>
            <a:lvl9pPr marL="3886200" indent="-228600" eaLnBrk="0" fontAlgn="base" hangingPunct="0">
              <a:spcBef>
                <a:spcPct val="0"/>
              </a:spcBef>
              <a:spcAft>
                <a:spcPct val="0"/>
              </a:spcAft>
              <a:tabLst>
                <a:tab pos="171450" algn="l"/>
              </a:tabLst>
              <a:defRPr sz="3200" b="1">
                <a:solidFill>
                  <a:schemeClr val="tx1"/>
                </a:solidFill>
                <a:latin typeface="Times New Roman" pitchFamily="18" charset="0"/>
              </a:defRPr>
            </a:lvl9pPr>
          </a:lstStyle>
          <a:p>
            <a:pPr lvl="0"/>
            <a:r>
              <a:rPr lang="pt-BR" dirty="0">
                <a:solidFill>
                  <a:srgbClr val="FF0000"/>
                </a:solidFill>
                <a:latin typeface="Calibri" panose="020F0502020204030204" pitchFamily="34" charset="0"/>
              </a:rPr>
              <a:t>Considerar:  </a:t>
            </a:r>
          </a:p>
          <a:p>
            <a:pPr marL="457200" indent="-457200">
              <a:buFont typeface="Wingdings" panose="05000000000000000000" pitchFamily="2" charset="2"/>
              <a:buChar char="Ø"/>
            </a:pPr>
            <a:r>
              <a:rPr lang="pt-BR" sz="2400" dirty="0">
                <a:solidFill>
                  <a:srgbClr val="002060"/>
                </a:solidFill>
                <a:latin typeface="Calibri" panose="020F0502020204030204" pitchFamily="34" charset="0"/>
              </a:rPr>
              <a:t>o apoio/supervisão </a:t>
            </a:r>
          </a:p>
          <a:p>
            <a:pPr lvl="0"/>
            <a:r>
              <a:rPr lang="pt-BR" sz="2400" dirty="0">
                <a:solidFill>
                  <a:srgbClr val="002060"/>
                </a:solidFill>
                <a:latin typeface="Calibri" panose="020F0502020204030204" pitchFamily="34" charset="0"/>
              </a:rPr>
              <a:t>necessário ao(s) </a:t>
            </a:r>
          </a:p>
          <a:p>
            <a:pPr lvl="0"/>
            <a:r>
              <a:rPr lang="pt-BR" sz="2400" dirty="0">
                <a:solidFill>
                  <a:srgbClr val="002060"/>
                </a:solidFill>
                <a:latin typeface="Calibri" panose="020F0502020204030204" pitchFamily="34" charset="0"/>
              </a:rPr>
              <a:t>especialista(s), conforme </a:t>
            </a:r>
          </a:p>
          <a:p>
            <a:pPr lvl="0"/>
            <a:r>
              <a:rPr lang="pt-BR" sz="2400" dirty="0">
                <a:solidFill>
                  <a:srgbClr val="002060"/>
                </a:solidFill>
                <a:latin typeface="Calibri" panose="020F0502020204030204" pitchFamily="34" charset="0"/>
              </a:rPr>
              <a:t>Matriz de Funções;</a:t>
            </a:r>
          </a:p>
          <a:p>
            <a:pPr lvl="0"/>
            <a:endParaRPr lang="pt-BR" sz="2400" dirty="0">
              <a:solidFill>
                <a:srgbClr val="002060"/>
              </a:solidFill>
              <a:latin typeface="Calibri" panose="020F0502020204030204" pitchFamily="34" charset="0"/>
            </a:endParaRPr>
          </a:p>
          <a:p>
            <a:pPr marL="57150" indent="-342900">
              <a:buFont typeface="Wingdings" panose="05000000000000000000" pitchFamily="2" charset="2"/>
              <a:buChar char="Ø"/>
            </a:pPr>
            <a:r>
              <a:rPr lang="pt-BR" sz="2400" dirty="0">
                <a:solidFill>
                  <a:srgbClr val="002060"/>
                </a:solidFill>
                <a:latin typeface="Calibri" panose="020F0502020204030204" pitchFamily="34" charset="0"/>
              </a:rPr>
              <a:t>como será </a:t>
            </a:r>
            <a:r>
              <a:rPr lang="pt-BR" sz="2400" dirty="0">
                <a:solidFill>
                  <a:srgbClr val="002060"/>
                </a:solidFill>
                <a:latin typeface="Calibri" panose="020F0502020204030204" pitchFamily="34" charset="0"/>
              </a:rPr>
              <a:t>dado </a:t>
            </a:r>
            <a:r>
              <a:rPr lang="pt-BR" sz="2400" dirty="0">
                <a:solidFill>
                  <a:srgbClr val="002060"/>
                </a:solidFill>
                <a:latin typeface="Calibri" panose="020F0502020204030204" pitchFamily="34" charset="0"/>
              </a:rPr>
              <a:t>o </a:t>
            </a:r>
          </a:p>
          <a:p>
            <a:r>
              <a:rPr lang="pt-BR" sz="2400" dirty="0">
                <a:solidFill>
                  <a:srgbClr val="002060"/>
                </a:solidFill>
                <a:latin typeface="Calibri" panose="020F0502020204030204" pitchFamily="34" charset="0"/>
              </a:rPr>
              <a:t>apoio </a:t>
            </a:r>
            <a:r>
              <a:rPr lang="pt-BR" sz="2400" dirty="0">
                <a:solidFill>
                  <a:srgbClr val="002060"/>
                </a:solidFill>
                <a:latin typeface="Calibri" panose="020F0502020204030204" pitchFamily="34" charset="0"/>
              </a:rPr>
              <a:t>ou </a:t>
            </a:r>
            <a:r>
              <a:rPr lang="pt-BR" sz="2400" dirty="0">
                <a:solidFill>
                  <a:srgbClr val="002060"/>
                </a:solidFill>
                <a:latin typeface="Calibri" panose="020F0502020204030204" pitchFamily="34" charset="0"/>
              </a:rPr>
              <a:t>feita a </a:t>
            </a:r>
          </a:p>
          <a:p>
            <a:r>
              <a:rPr lang="pt-BR" sz="2400" dirty="0">
                <a:solidFill>
                  <a:srgbClr val="002060"/>
                </a:solidFill>
                <a:latin typeface="Calibri" panose="020F0502020204030204" pitchFamily="34" charset="0"/>
              </a:rPr>
              <a:t>supervisão;</a:t>
            </a:r>
          </a:p>
          <a:p>
            <a:endParaRPr lang="pt-BR" sz="2400" dirty="0">
              <a:solidFill>
                <a:srgbClr val="002060"/>
              </a:solidFill>
              <a:latin typeface="Calibri" panose="020F0502020204030204" pitchFamily="34" charset="0"/>
            </a:endParaRPr>
          </a:p>
          <a:p>
            <a:pPr marL="342900" indent="-342900">
              <a:buFont typeface="Wingdings" panose="05000000000000000000" pitchFamily="2" charset="2"/>
              <a:buChar char="Ø"/>
            </a:pPr>
            <a:r>
              <a:rPr lang="pt-BR" sz="2400" dirty="0">
                <a:solidFill>
                  <a:srgbClr val="002060"/>
                </a:solidFill>
                <a:latin typeface="Calibri" panose="020F0502020204030204" pitchFamily="34" charset="0"/>
              </a:rPr>
              <a:t>Dimensionar a </a:t>
            </a:r>
          </a:p>
          <a:p>
            <a:r>
              <a:rPr lang="pt-BR" sz="2400" dirty="0">
                <a:solidFill>
                  <a:srgbClr val="002060"/>
                </a:solidFill>
                <a:latin typeface="Calibri" panose="020F0502020204030204" pitchFamily="34" charset="0"/>
              </a:rPr>
              <a:t>avaliação </a:t>
            </a:r>
            <a:r>
              <a:rPr lang="pt-BR" sz="2400" dirty="0">
                <a:solidFill>
                  <a:srgbClr val="002060"/>
                </a:solidFill>
                <a:latin typeface="Calibri" panose="020F0502020204030204" pitchFamily="34" charset="0"/>
              </a:rPr>
              <a:t>para prestar o apoio e supervisão </a:t>
            </a:r>
            <a:r>
              <a:rPr lang="pt-BR" sz="2400" dirty="0">
                <a:solidFill>
                  <a:srgbClr val="002060"/>
                </a:solidFill>
                <a:latin typeface="Calibri" panose="020F0502020204030204" pitchFamily="34" charset="0"/>
              </a:rPr>
              <a:t>adequados.</a:t>
            </a:r>
            <a:endParaRPr lang="en-US" sz="2400" dirty="0">
              <a:solidFill>
                <a:srgbClr val="002060"/>
              </a:solidFill>
              <a:latin typeface="Calibri" panose="020F0502020204030204" pitchFamily="34" charset="0"/>
            </a:endParaRPr>
          </a:p>
        </p:txBody>
      </p:sp>
      <p:pic>
        <p:nvPicPr>
          <p:cNvPr id="7" name="Picture 6"/>
          <p:cNvPicPr>
            <a:picLocks noChangeAspect="1"/>
          </p:cNvPicPr>
          <p:nvPr/>
        </p:nvPicPr>
        <p:blipFill>
          <a:blip r:embed="rId2"/>
          <a:stretch>
            <a:fillRect/>
          </a:stretch>
        </p:blipFill>
        <p:spPr>
          <a:xfrm>
            <a:off x="5087888" y="2780928"/>
            <a:ext cx="5376596" cy="3024336"/>
          </a:xfrm>
          <a:prstGeom prst="rect">
            <a:avLst/>
          </a:prstGeom>
        </p:spPr>
      </p:pic>
    </p:spTree>
    <p:extLst>
      <p:ext uri="{BB962C8B-B14F-4D97-AF65-F5344CB8AC3E}">
        <p14:creationId xmlns:p14="http://schemas.microsoft.com/office/powerpoint/2010/main" val="3612116428"/>
      </p:ext>
    </p:extLst>
  </p:cSld>
  <p:clrMapOvr>
    <a:masterClrMapping/>
  </p:clrMapOvr>
  <p:transition spd="med">
    <p:pull dir="ld"/>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0"/>
                                  </p:stCondLst>
                                  <p:childTnLst>
                                    <p:set>
                                      <p:cBhvr>
                                        <p:cTn id="6" dur="1" fill="hold">
                                          <p:stCondLst>
                                            <p:cond delay="499"/>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utoUpdateAnimBg="0"/>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a:stretch>
            <a:fillRect/>
          </a:stretch>
        </p:blipFill>
        <p:spPr>
          <a:xfrm>
            <a:off x="6731455" y="3931420"/>
            <a:ext cx="3907134" cy="2926580"/>
          </a:xfrm>
          <a:prstGeom prst="rect">
            <a:avLst/>
          </a:prstGeom>
        </p:spPr>
      </p:pic>
      <p:sp>
        <p:nvSpPr>
          <p:cNvPr id="2" name="Rectangle 1"/>
          <p:cNvSpPr/>
          <p:nvPr/>
        </p:nvSpPr>
        <p:spPr>
          <a:xfrm>
            <a:off x="911424" y="2204864"/>
            <a:ext cx="9505056" cy="2862322"/>
          </a:xfrm>
          <a:prstGeom prst="rect">
            <a:avLst/>
          </a:prstGeom>
        </p:spPr>
        <p:txBody>
          <a:bodyPr wrap="square">
            <a:spAutoFit/>
          </a:bodyPr>
          <a:lstStyle/>
          <a:p>
            <a:pPr algn="just">
              <a:lnSpc>
                <a:spcPct val="150000"/>
              </a:lnSpc>
              <a:spcAft>
                <a:spcPts val="1000"/>
              </a:spcAft>
            </a:pPr>
            <a:r>
              <a:rPr lang="pt-BR" sz="2400" dirty="0">
                <a:solidFill>
                  <a:srgbClr val="002060"/>
                </a:solidFill>
                <a:latin typeface="Calibri" panose="020F0502020204030204" pitchFamily="34" charset="0"/>
                <a:ea typeface="Times New Roman" panose="02020603050405020304" pitchFamily="18" charset="0"/>
              </a:rPr>
              <a:t>O </a:t>
            </a:r>
            <a:r>
              <a:rPr lang="pt-BR" sz="2400" b="1" dirty="0">
                <a:solidFill>
                  <a:srgbClr val="FF0000"/>
                </a:solidFill>
                <a:latin typeface="Calibri" panose="020F0502020204030204" pitchFamily="34" charset="0"/>
                <a:ea typeface="Times New Roman" panose="02020603050405020304" pitchFamily="18" charset="0"/>
              </a:rPr>
              <a:t>especialista</a:t>
            </a:r>
            <a:r>
              <a:rPr lang="pt-BR" sz="2400" dirty="0">
                <a:solidFill>
                  <a:srgbClr val="002060"/>
                </a:solidFill>
                <a:latin typeface="Calibri" panose="020F0502020204030204" pitchFamily="34" charset="0"/>
                <a:ea typeface="Times New Roman" panose="02020603050405020304" pitchFamily="18" charset="0"/>
              </a:rPr>
              <a:t> deve ser apoiado ou supervisionado por um avaliador ou pelo próprio avaliador líder que deve acompanhar a sua  avaliação,  auxiliando-o  na  interpretação  dos requisitos  de acreditação,  no relato  das  evidências  e  no  preenchimento do  RAV,  conforme a Matriz de Funções.</a:t>
            </a:r>
            <a:endParaRPr lang="en-US" sz="2400" dirty="0">
              <a:solidFill>
                <a:srgbClr val="002060"/>
              </a:solidFill>
              <a:latin typeface="Calibri" panose="020F0502020204030204" pitchFamily="34" charset="0"/>
              <a:ea typeface="Times New Roman" panose="02020603050405020304" pitchFamily="18" charset="0"/>
            </a:endParaRPr>
          </a:p>
        </p:txBody>
      </p:sp>
      <p:sp>
        <p:nvSpPr>
          <p:cNvPr id="3" name="Retângulo de cantos arredondados 3"/>
          <p:cNvSpPr>
            <a:spLocks noChangeArrowheads="1"/>
          </p:cNvSpPr>
          <p:nvPr/>
        </p:nvSpPr>
        <p:spPr bwMode="auto">
          <a:xfrm>
            <a:off x="1848657" y="1238716"/>
            <a:ext cx="8424863" cy="706438"/>
          </a:xfrm>
          <a:prstGeom prst="roundRect">
            <a:avLst>
              <a:gd name="adj" fmla="val 16667"/>
            </a:avLst>
          </a:prstGeom>
          <a:solidFill>
            <a:srgbClr val="003366"/>
          </a:solidFill>
          <a:ln w="12700">
            <a:solidFill>
              <a:srgbClr val="FFFFCC"/>
            </a:solidFill>
            <a:round/>
            <a:headEnd type="none" w="sm" len="sm"/>
            <a:tailEnd type="none" w="sm" len="sm"/>
          </a:ln>
        </p:spPr>
        <p:txBody>
          <a:bodyPr wrap="none" anchor="ctr"/>
          <a:lstStyle/>
          <a:p>
            <a:pPr algn="ctr" eaLnBrk="0" hangingPunct="0"/>
            <a:endParaRPr lang="en-US" sz="2400" u="sng" dirty="0">
              <a:solidFill>
                <a:srgbClr val="FFFFFF"/>
              </a:solidFill>
            </a:endParaRPr>
          </a:p>
        </p:txBody>
      </p:sp>
      <p:sp>
        <p:nvSpPr>
          <p:cNvPr id="4" name="CaixaDeTexto 2"/>
          <p:cNvSpPr txBox="1">
            <a:spLocks noChangeArrowheads="1"/>
          </p:cNvSpPr>
          <p:nvPr/>
        </p:nvSpPr>
        <p:spPr bwMode="auto">
          <a:xfrm>
            <a:off x="3878295" y="1330325"/>
            <a:ext cx="4365619"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3200" b="1">
                <a:solidFill>
                  <a:schemeClr val="tx1"/>
                </a:solidFill>
                <a:latin typeface="Times New Roman" pitchFamily="18" charset="0"/>
              </a:defRPr>
            </a:lvl1pPr>
            <a:lvl2pPr marL="742950" indent="-285750" eaLnBrk="0" hangingPunct="0">
              <a:defRPr sz="3200" b="1">
                <a:solidFill>
                  <a:schemeClr val="tx1"/>
                </a:solidFill>
                <a:latin typeface="Times New Roman" pitchFamily="18" charset="0"/>
              </a:defRPr>
            </a:lvl2pPr>
            <a:lvl3pPr marL="1143000" indent="-228600" eaLnBrk="0" hangingPunct="0">
              <a:defRPr sz="3200" b="1">
                <a:solidFill>
                  <a:schemeClr val="tx1"/>
                </a:solidFill>
                <a:latin typeface="Times New Roman" pitchFamily="18" charset="0"/>
              </a:defRPr>
            </a:lvl3pPr>
            <a:lvl4pPr marL="1600200" indent="-228600" eaLnBrk="0" hangingPunct="0">
              <a:defRPr sz="3200" b="1">
                <a:solidFill>
                  <a:schemeClr val="tx1"/>
                </a:solidFill>
                <a:latin typeface="Times New Roman" pitchFamily="18" charset="0"/>
              </a:defRPr>
            </a:lvl4pPr>
            <a:lvl5pPr marL="2057400" indent="-228600" eaLnBrk="0" hangingPunct="0">
              <a:defRPr sz="3200" b="1">
                <a:solidFill>
                  <a:schemeClr val="tx1"/>
                </a:solidFill>
                <a:latin typeface="Times New Roman" pitchFamily="18" charset="0"/>
              </a:defRPr>
            </a:lvl5pPr>
            <a:lvl6pPr marL="2514600" indent="-228600" eaLnBrk="0" fontAlgn="base" hangingPunct="0">
              <a:spcBef>
                <a:spcPct val="0"/>
              </a:spcBef>
              <a:spcAft>
                <a:spcPct val="0"/>
              </a:spcAft>
              <a:defRPr sz="3200" b="1">
                <a:solidFill>
                  <a:schemeClr val="tx1"/>
                </a:solidFill>
                <a:latin typeface="Times New Roman" pitchFamily="18" charset="0"/>
              </a:defRPr>
            </a:lvl6pPr>
            <a:lvl7pPr marL="2971800" indent="-228600" eaLnBrk="0" fontAlgn="base" hangingPunct="0">
              <a:spcBef>
                <a:spcPct val="0"/>
              </a:spcBef>
              <a:spcAft>
                <a:spcPct val="0"/>
              </a:spcAft>
              <a:defRPr sz="3200" b="1">
                <a:solidFill>
                  <a:schemeClr val="tx1"/>
                </a:solidFill>
                <a:latin typeface="Times New Roman" pitchFamily="18" charset="0"/>
              </a:defRPr>
            </a:lvl7pPr>
            <a:lvl8pPr marL="3429000" indent="-228600" eaLnBrk="0" fontAlgn="base" hangingPunct="0">
              <a:spcBef>
                <a:spcPct val="0"/>
              </a:spcBef>
              <a:spcAft>
                <a:spcPct val="0"/>
              </a:spcAft>
              <a:defRPr sz="3200" b="1">
                <a:solidFill>
                  <a:schemeClr val="tx1"/>
                </a:solidFill>
                <a:latin typeface="Times New Roman" pitchFamily="18" charset="0"/>
              </a:defRPr>
            </a:lvl8pPr>
            <a:lvl9pPr marL="3886200" indent="-228600" eaLnBrk="0" fontAlgn="base" hangingPunct="0">
              <a:spcBef>
                <a:spcPct val="0"/>
              </a:spcBef>
              <a:spcAft>
                <a:spcPct val="0"/>
              </a:spcAft>
              <a:defRPr sz="3200" b="1">
                <a:solidFill>
                  <a:schemeClr val="tx1"/>
                </a:solidFill>
                <a:latin typeface="Times New Roman" pitchFamily="18" charset="0"/>
              </a:defRPr>
            </a:lvl9pPr>
          </a:lstStyle>
          <a:p>
            <a:pPr algn="ctr"/>
            <a:r>
              <a:rPr lang="pt-BR" sz="2800" dirty="0">
                <a:solidFill>
                  <a:srgbClr val="FFFFFF"/>
                </a:solidFill>
                <a:latin typeface="Calibri" pitchFamily="34" charset="0"/>
                <a:ea typeface="ＭＳ Ｐゴシック" pitchFamily="34" charset="-128"/>
                <a:cs typeface="Calibri" pitchFamily="34" charset="0"/>
              </a:rPr>
              <a:t>Durante a avaliação no local</a:t>
            </a:r>
            <a:endParaRPr lang="pt-BR" sz="2800" dirty="0">
              <a:solidFill>
                <a:srgbClr val="FFFFFF"/>
              </a:solidFill>
              <a:latin typeface="Calibri" pitchFamily="34" charset="0"/>
              <a:ea typeface="ＭＳ Ｐゴシック" pitchFamily="34" charset="-128"/>
              <a:cs typeface="Calibri" pitchFamily="34" charset="0"/>
            </a:endParaRPr>
          </a:p>
        </p:txBody>
      </p:sp>
    </p:spTree>
    <p:extLst>
      <p:ext uri="{BB962C8B-B14F-4D97-AF65-F5344CB8AC3E}">
        <p14:creationId xmlns:p14="http://schemas.microsoft.com/office/powerpoint/2010/main" val="784118572"/>
      </p:ext>
    </p:extLst>
  </p:cSld>
  <p:clrMapOvr>
    <a:masterClrMapping/>
  </p:clrMapOvr>
  <p:transition spd="med">
    <p:pull dir="ld"/>
  </p:transition>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a:stretch>
            <a:fillRect/>
          </a:stretch>
        </p:blipFill>
        <p:spPr>
          <a:xfrm>
            <a:off x="6526791" y="3789040"/>
            <a:ext cx="3907134" cy="2926580"/>
          </a:xfrm>
          <a:prstGeom prst="rect">
            <a:avLst/>
          </a:prstGeom>
        </p:spPr>
      </p:pic>
      <p:sp>
        <p:nvSpPr>
          <p:cNvPr id="2" name="Rectangle 1"/>
          <p:cNvSpPr/>
          <p:nvPr/>
        </p:nvSpPr>
        <p:spPr>
          <a:xfrm>
            <a:off x="767408" y="2348880"/>
            <a:ext cx="9649072" cy="1200329"/>
          </a:xfrm>
          <a:prstGeom prst="rect">
            <a:avLst/>
          </a:prstGeom>
        </p:spPr>
        <p:txBody>
          <a:bodyPr wrap="square">
            <a:spAutoFit/>
          </a:bodyPr>
          <a:lstStyle/>
          <a:p>
            <a:pPr algn="just">
              <a:lnSpc>
                <a:spcPct val="150000"/>
              </a:lnSpc>
              <a:spcAft>
                <a:spcPts val="1000"/>
              </a:spcAft>
            </a:pPr>
            <a:r>
              <a:rPr lang="pt-BR" sz="2400" dirty="0">
                <a:solidFill>
                  <a:srgbClr val="002060"/>
                </a:solidFill>
                <a:latin typeface="Calibri" panose="020F0502020204030204" pitchFamily="34" charset="0"/>
                <a:ea typeface="Times New Roman" panose="02020603050405020304" pitchFamily="18" charset="0"/>
              </a:rPr>
              <a:t>O avaliador líder deve conferir e corrigir a redação das evidências apontadas pelo especialista, para garantir sua clareza e completude.</a:t>
            </a:r>
            <a:endParaRPr lang="en-US" sz="2400" dirty="0">
              <a:solidFill>
                <a:srgbClr val="002060"/>
              </a:solidFill>
              <a:latin typeface="Calibri" panose="020F0502020204030204" pitchFamily="34" charset="0"/>
              <a:ea typeface="Times New Roman" panose="02020603050405020304" pitchFamily="18" charset="0"/>
            </a:endParaRPr>
          </a:p>
        </p:txBody>
      </p:sp>
      <p:sp>
        <p:nvSpPr>
          <p:cNvPr id="3" name="Retângulo de cantos arredondados 3"/>
          <p:cNvSpPr>
            <a:spLocks noChangeArrowheads="1"/>
          </p:cNvSpPr>
          <p:nvPr/>
        </p:nvSpPr>
        <p:spPr bwMode="auto">
          <a:xfrm>
            <a:off x="1848657" y="1238716"/>
            <a:ext cx="8424863" cy="706438"/>
          </a:xfrm>
          <a:prstGeom prst="roundRect">
            <a:avLst>
              <a:gd name="adj" fmla="val 16667"/>
            </a:avLst>
          </a:prstGeom>
          <a:solidFill>
            <a:srgbClr val="003366"/>
          </a:solidFill>
          <a:ln w="12700">
            <a:solidFill>
              <a:srgbClr val="FFFFCC"/>
            </a:solidFill>
            <a:round/>
            <a:headEnd type="none" w="sm" len="sm"/>
            <a:tailEnd type="none" w="sm" len="sm"/>
          </a:ln>
        </p:spPr>
        <p:txBody>
          <a:bodyPr wrap="none" anchor="ctr"/>
          <a:lstStyle/>
          <a:p>
            <a:pPr algn="ctr" eaLnBrk="0" hangingPunct="0"/>
            <a:endParaRPr lang="en-US" sz="2400" u="sng" dirty="0">
              <a:solidFill>
                <a:srgbClr val="FFFFFF"/>
              </a:solidFill>
            </a:endParaRPr>
          </a:p>
        </p:txBody>
      </p:sp>
      <p:sp>
        <p:nvSpPr>
          <p:cNvPr id="4" name="CaixaDeTexto 2"/>
          <p:cNvSpPr txBox="1">
            <a:spLocks noChangeArrowheads="1"/>
          </p:cNvSpPr>
          <p:nvPr/>
        </p:nvSpPr>
        <p:spPr bwMode="auto">
          <a:xfrm>
            <a:off x="3878295" y="1330325"/>
            <a:ext cx="4365619"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3200" b="1">
                <a:solidFill>
                  <a:schemeClr val="tx1"/>
                </a:solidFill>
                <a:latin typeface="Times New Roman" pitchFamily="18" charset="0"/>
              </a:defRPr>
            </a:lvl1pPr>
            <a:lvl2pPr marL="742950" indent="-285750" eaLnBrk="0" hangingPunct="0">
              <a:defRPr sz="3200" b="1">
                <a:solidFill>
                  <a:schemeClr val="tx1"/>
                </a:solidFill>
                <a:latin typeface="Times New Roman" pitchFamily="18" charset="0"/>
              </a:defRPr>
            </a:lvl2pPr>
            <a:lvl3pPr marL="1143000" indent="-228600" eaLnBrk="0" hangingPunct="0">
              <a:defRPr sz="3200" b="1">
                <a:solidFill>
                  <a:schemeClr val="tx1"/>
                </a:solidFill>
                <a:latin typeface="Times New Roman" pitchFamily="18" charset="0"/>
              </a:defRPr>
            </a:lvl3pPr>
            <a:lvl4pPr marL="1600200" indent="-228600" eaLnBrk="0" hangingPunct="0">
              <a:defRPr sz="3200" b="1">
                <a:solidFill>
                  <a:schemeClr val="tx1"/>
                </a:solidFill>
                <a:latin typeface="Times New Roman" pitchFamily="18" charset="0"/>
              </a:defRPr>
            </a:lvl4pPr>
            <a:lvl5pPr marL="2057400" indent="-228600" eaLnBrk="0" hangingPunct="0">
              <a:defRPr sz="3200" b="1">
                <a:solidFill>
                  <a:schemeClr val="tx1"/>
                </a:solidFill>
                <a:latin typeface="Times New Roman" pitchFamily="18" charset="0"/>
              </a:defRPr>
            </a:lvl5pPr>
            <a:lvl6pPr marL="2514600" indent="-228600" eaLnBrk="0" fontAlgn="base" hangingPunct="0">
              <a:spcBef>
                <a:spcPct val="0"/>
              </a:spcBef>
              <a:spcAft>
                <a:spcPct val="0"/>
              </a:spcAft>
              <a:defRPr sz="3200" b="1">
                <a:solidFill>
                  <a:schemeClr val="tx1"/>
                </a:solidFill>
                <a:latin typeface="Times New Roman" pitchFamily="18" charset="0"/>
              </a:defRPr>
            </a:lvl6pPr>
            <a:lvl7pPr marL="2971800" indent="-228600" eaLnBrk="0" fontAlgn="base" hangingPunct="0">
              <a:spcBef>
                <a:spcPct val="0"/>
              </a:spcBef>
              <a:spcAft>
                <a:spcPct val="0"/>
              </a:spcAft>
              <a:defRPr sz="3200" b="1">
                <a:solidFill>
                  <a:schemeClr val="tx1"/>
                </a:solidFill>
                <a:latin typeface="Times New Roman" pitchFamily="18" charset="0"/>
              </a:defRPr>
            </a:lvl7pPr>
            <a:lvl8pPr marL="3429000" indent="-228600" eaLnBrk="0" fontAlgn="base" hangingPunct="0">
              <a:spcBef>
                <a:spcPct val="0"/>
              </a:spcBef>
              <a:spcAft>
                <a:spcPct val="0"/>
              </a:spcAft>
              <a:defRPr sz="3200" b="1">
                <a:solidFill>
                  <a:schemeClr val="tx1"/>
                </a:solidFill>
                <a:latin typeface="Times New Roman" pitchFamily="18" charset="0"/>
              </a:defRPr>
            </a:lvl8pPr>
            <a:lvl9pPr marL="3886200" indent="-228600" eaLnBrk="0" fontAlgn="base" hangingPunct="0">
              <a:spcBef>
                <a:spcPct val="0"/>
              </a:spcBef>
              <a:spcAft>
                <a:spcPct val="0"/>
              </a:spcAft>
              <a:defRPr sz="3200" b="1">
                <a:solidFill>
                  <a:schemeClr val="tx1"/>
                </a:solidFill>
                <a:latin typeface="Times New Roman" pitchFamily="18" charset="0"/>
              </a:defRPr>
            </a:lvl9pPr>
          </a:lstStyle>
          <a:p>
            <a:pPr algn="ctr"/>
            <a:r>
              <a:rPr lang="pt-BR" sz="2800" dirty="0">
                <a:solidFill>
                  <a:srgbClr val="FFFFFF"/>
                </a:solidFill>
                <a:latin typeface="Calibri" pitchFamily="34" charset="0"/>
                <a:ea typeface="ＭＳ Ｐゴシック" pitchFamily="34" charset="-128"/>
                <a:cs typeface="Calibri" pitchFamily="34" charset="0"/>
              </a:rPr>
              <a:t>Durante a avaliação no local</a:t>
            </a:r>
            <a:endParaRPr lang="pt-BR" sz="2800" dirty="0">
              <a:solidFill>
                <a:srgbClr val="FFFFFF"/>
              </a:solidFill>
              <a:latin typeface="Calibri" pitchFamily="34" charset="0"/>
              <a:ea typeface="ＭＳ Ｐゴシック" pitchFamily="34" charset="-128"/>
              <a:cs typeface="Calibri" pitchFamily="34" charset="0"/>
            </a:endParaRPr>
          </a:p>
        </p:txBody>
      </p:sp>
    </p:spTree>
    <p:extLst>
      <p:ext uri="{BB962C8B-B14F-4D97-AF65-F5344CB8AC3E}">
        <p14:creationId xmlns:p14="http://schemas.microsoft.com/office/powerpoint/2010/main" val="668965948"/>
      </p:ext>
    </p:extLst>
  </p:cSld>
  <p:clrMapOvr>
    <a:masterClrMapping/>
  </p:clrMapOvr>
  <p:transition spd="med">
    <p:pull dir="ld"/>
  </p:transition>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35360" y="1930102"/>
            <a:ext cx="6300192" cy="2898229"/>
          </a:xfrm>
          <a:prstGeom prst="rect">
            <a:avLst/>
          </a:prstGeom>
        </p:spPr>
        <p:txBody>
          <a:bodyPr wrap="square">
            <a:spAutoFit/>
          </a:bodyPr>
          <a:lstStyle/>
          <a:p>
            <a:pPr marL="457200" algn="just">
              <a:lnSpc>
                <a:spcPct val="150000"/>
              </a:lnSpc>
              <a:spcAft>
                <a:spcPts val="1000"/>
              </a:spcAft>
            </a:pPr>
            <a:endParaRPr lang="en-US" sz="2400" dirty="0">
              <a:solidFill>
                <a:srgbClr val="002060"/>
              </a:solidFill>
              <a:latin typeface="Calibri" panose="020F0502020204030204" pitchFamily="34" charset="0"/>
              <a:ea typeface="Times New Roman" panose="02020603050405020304" pitchFamily="18" charset="0"/>
            </a:endParaRPr>
          </a:p>
          <a:p>
            <a:pPr marL="457200" algn="just">
              <a:lnSpc>
                <a:spcPct val="115000"/>
              </a:lnSpc>
              <a:spcAft>
                <a:spcPts val="1000"/>
              </a:spcAft>
            </a:pPr>
            <a:r>
              <a:rPr lang="pt-BR" sz="2400" dirty="0">
                <a:solidFill>
                  <a:srgbClr val="002060"/>
                </a:solidFill>
                <a:latin typeface="Calibri" panose="020F0502020204030204" pitchFamily="34" charset="0"/>
                <a:ea typeface="Times New Roman" panose="02020603050405020304" pitchFamily="18" charset="0"/>
              </a:rPr>
              <a:t> </a:t>
            </a:r>
            <a:r>
              <a:rPr lang="pt-BR" sz="2400" dirty="0">
                <a:solidFill>
                  <a:srgbClr val="002060"/>
                </a:solidFill>
                <a:latin typeface="Calibri" panose="020F0502020204030204" pitchFamily="34" charset="0"/>
                <a:ea typeface="Times New Roman" panose="02020603050405020304" pitchFamily="18" charset="0"/>
              </a:rPr>
              <a:t>O </a:t>
            </a:r>
            <a:r>
              <a:rPr lang="pt-BR" sz="2400" b="1" dirty="0">
                <a:solidFill>
                  <a:srgbClr val="FF0000"/>
                </a:solidFill>
                <a:latin typeface="Calibri" panose="020F0502020204030204" pitchFamily="34" charset="0"/>
                <a:ea typeface="Times New Roman" panose="02020603050405020304" pitchFamily="18" charset="0"/>
              </a:rPr>
              <a:t>monitoramento</a:t>
            </a:r>
            <a:r>
              <a:rPr lang="pt-BR" sz="2400" dirty="0">
                <a:solidFill>
                  <a:srgbClr val="002060"/>
                </a:solidFill>
                <a:latin typeface="Calibri" panose="020F0502020204030204" pitchFamily="34" charset="0"/>
                <a:ea typeface="Times New Roman" panose="02020603050405020304" pitchFamily="18" charset="0"/>
              </a:rPr>
              <a:t> é uma ferramenta que visa identificar pontos de melhoria na atuação dos membros da equipe e na harmonização da aplicação dos requisitos e procedimentos da </a:t>
            </a:r>
            <a:r>
              <a:rPr lang="pt-BR" sz="2400" dirty="0">
                <a:solidFill>
                  <a:srgbClr val="002060"/>
                </a:solidFill>
                <a:latin typeface="Calibri" panose="020F0502020204030204" pitchFamily="34" charset="0"/>
                <a:ea typeface="Times New Roman" panose="02020603050405020304" pitchFamily="18" charset="0"/>
              </a:rPr>
              <a:t>acreditação</a:t>
            </a:r>
            <a:endParaRPr lang="en-US" sz="2400" dirty="0">
              <a:solidFill>
                <a:srgbClr val="002060"/>
              </a:solidFill>
              <a:latin typeface="Calibri" panose="020F0502020204030204" pitchFamily="34" charset="0"/>
              <a:ea typeface="Times New Roman" panose="02020603050405020304" pitchFamily="18" charset="0"/>
            </a:endParaRPr>
          </a:p>
        </p:txBody>
      </p:sp>
      <p:sp>
        <p:nvSpPr>
          <p:cNvPr id="3" name="Retângulo de cantos arredondados 3"/>
          <p:cNvSpPr>
            <a:spLocks noChangeArrowheads="1"/>
          </p:cNvSpPr>
          <p:nvPr/>
        </p:nvSpPr>
        <p:spPr bwMode="auto">
          <a:xfrm>
            <a:off x="1848657" y="1238716"/>
            <a:ext cx="8424863" cy="706438"/>
          </a:xfrm>
          <a:prstGeom prst="roundRect">
            <a:avLst>
              <a:gd name="adj" fmla="val 16667"/>
            </a:avLst>
          </a:prstGeom>
          <a:solidFill>
            <a:srgbClr val="003366"/>
          </a:solidFill>
          <a:ln w="12700">
            <a:solidFill>
              <a:srgbClr val="FFFFCC"/>
            </a:solidFill>
            <a:round/>
            <a:headEnd type="none" w="sm" len="sm"/>
            <a:tailEnd type="none" w="sm" len="sm"/>
          </a:ln>
        </p:spPr>
        <p:txBody>
          <a:bodyPr wrap="none" anchor="ctr"/>
          <a:lstStyle/>
          <a:p>
            <a:pPr algn="ctr" eaLnBrk="0" hangingPunct="0"/>
            <a:endParaRPr lang="en-US" sz="2400" u="sng" dirty="0">
              <a:solidFill>
                <a:srgbClr val="FFFFFF"/>
              </a:solidFill>
            </a:endParaRPr>
          </a:p>
        </p:txBody>
      </p:sp>
      <p:sp>
        <p:nvSpPr>
          <p:cNvPr id="4" name="CaixaDeTexto 2"/>
          <p:cNvSpPr txBox="1">
            <a:spLocks noChangeArrowheads="1"/>
          </p:cNvSpPr>
          <p:nvPr/>
        </p:nvSpPr>
        <p:spPr bwMode="auto">
          <a:xfrm>
            <a:off x="3577195" y="1330325"/>
            <a:ext cx="4967835"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3200" b="1">
                <a:solidFill>
                  <a:schemeClr val="tx1"/>
                </a:solidFill>
                <a:latin typeface="Times New Roman" pitchFamily="18" charset="0"/>
              </a:defRPr>
            </a:lvl1pPr>
            <a:lvl2pPr marL="742950" indent="-285750" eaLnBrk="0" hangingPunct="0">
              <a:defRPr sz="3200" b="1">
                <a:solidFill>
                  <a:schemeClr val="tx1"/>
                </a:solidFill>
                <a:latin typeface="Times New Roman" pitchFamily="18" charset="0"/>
              </a:defRPr>
            </a:lvl2pPr>
            <a:lvl3pPr marL="1143000" indent="-228600" eaLnBrk="0" hangingPunct="0">
              <a:defRPr sz="3200" b="1">
                <a:solidFill>
                  <a:schemeClr val="tx1"/>
                </a:solidFill>
                <a:latin typeface="Times New Roman" pitchFamily="18" charset="0"/>
              </a:defRPr>
            </a:lvl3pPr>
            <a:lvl4pPr marL="1600200" indent="-228600" eaLnBrk="0" hangingPunct="0">
              <a:defRPr sz="3200" b="1">
                <a:solidFill>
                  <a:schemeClr val="tx1"/>
                </a:solidFill>
                <a:latin typeface="Times New Roman" pitchFamily="18" charset="0"/>
              </a:defRPr>
            </a:lvl4pPr>
            <a:lvl5pPr marL="2057400" indent="-228600" eaLnBrk="0" hangingPunct="0">
              <a:defRPr sz="3200" b="1">
                <a:solidFill>
                  <a:schemeClr val="tx1"/>
                </a:solidFill>
                <a:latin typeface="Times New Roman" pitchFamily="18" charset="0"/>
              </a:defRPr>
            </a:lvl5pPr>
            <a:lvl6pPr marL="2514600" indent="-228600" eaLnBrk="0" fontAlgn="base" hangingPunct="0">
              <a:spcBef>
                <a:spcPct val="0"/>
              </a:spcBef>
              <a:spcAft>
                <a:spcPct val="0"/>
              </a:spcAft>
              <a:defRPr sz="3200" b="1">
                <a:solidFill>
                  <a:schemeClr val="tx1"/>
                </a:solidFill>
                <a:latin typeface="Times New Roman" pitchFamily="18" charset="0"/>
              </a:defRPr>
            </a:lvl6pPr>
            <a:lvl7pPr marL="2971800" indent="-228600" eaLnBrk="0" fontAlgn="base" hangingPunct="0">
              <a:spcBef>
                <a:spcPct val="0"/>
              </a:spcBef>
              <a:spcAft>
                <a:spcPct val="0"/>
              </a:spcAft>
              <a:defRPr sz="3200" b="1">
                <a:solidFill>
                  <a:schemeClr val="tx1"/>
                </a:solidFill>
                <a:latin typeface="Times New Roman" pitchFamily="18" charset="0"/>
              </a:defRPr>
            </a:lvl7pPr>
            <a:lvl8pPr marL="3429000" indent="-228600" eaLnBrk="0" fontAlgn="base" hangingPunct="0">
              <a:spcBef>
                <a:spcPct val="0"/>
              </a:spcBef>
              <a:spcAft>
                <a:spcPct val="0"/>
              </a:spcAft>
              <a:defRPr sz="3200" b="1">
                <a:solidFill>
                  <a:schemeClr val="tx1"/>
                </a:solidFill>
                <a:latin typeface="Times New Roman" pitchFamily="18" charset="0"/>
              </a:defRPr>
            </a:lvl8pPr>
            <a:lvl9pPr marL="3886200" indent="-228600" eaLnBrk="0" fontAlgn="base" hangingPunct="0">
              <a:spcBef>
                <a:spcPct val="0"/>
              </a:spcBef>
              <a:spcAft>
                <a:spcPct val="0"/>
              </a:spcAft>
              <a:defRPr sz="3200" b="1">
                <a:solidFill>
                  <a:schemeClr val="tx1"/>
                </a:solidFill>
                <a:latin typeface="Times New Roman" pitchFamily="18" charset="0"/>
              </a:defRPr>
            </a:lvl9pPr>
          </a:lstStyle>
          <a:p>
            <a:pPr algn="ctr"/>
            <a:r>
              <a:rPr lang="pt-BR" sz="2800" dirty="0">
                <a:solidFill>
                  <a:srgbClr val="FFFFFF"/>
                </a:solidFill>
                <a:latin typeface="Calibri" pitchFamily="34" charset="0"/>
                <a:ea typeface="ＭＳ Ｐゴシック" pitchFamily="34" charset="-128"/>
                <a:cs typeface="Calibri" pitchFamily="34" charset="0"/>
              </a:rPr>
              <a:t>Monitoramento de especialistas</a:t>
            </a:r>
            <a:endParaRPr lang="pt-BR" sz="2800" dirty="0">
              <a:solidFill>
                <a:srgbClr val="FFFFFF"/>
              </a:solidFill>
              <a:latin typeface="Calibri" pitchFamily="34" charset="0"/>
              <a:ea typeface="ＭＳ Ｐゴシック" pitchFamily="34" charset="-128"/>
              <a:cs typeface="Calibri" pitchFamily="34" charset="0"/>
            </a:endParaRPr>
          </a:p>
        </p:txBody>
      </p:sp>
      <p:pic>
        <p:nvPicPr>
          <p:cNvPr id="5" name="Picture 4"/>
          <p:cNvPicPr>
            <a:picLocks noChangeAspect="1"/>
          </p:cNvPicPr>
          <p:nvPr/>
        </p:nvPicPr>
        <p:blipFill>
          <a:blip r:embed="rId2"/>
          <a:stretch>
            <a:fillRect/>
          </a:stretch>
        </p:blipFill>
        <p:spPr>
          <a:xfrm>
            <a:off x="7608168" y="2348880"/>
            <a:ext cx="2465272" cy="3303972"/>
          </a:xfrm>
          <a:prstGeom prst="rect">
            <a:avLst/>
          </a:prstGeom>
        </p:spPr>
      </p:pic>
    </p:spTree>
    <p:extLst>
      <p:ext uri="{BB962C8B-B14F-4D97-AF65-F5344CB8AC3E}">
        <p14:creationId xmlns:p14="http://schemas.microsoft.com/office/powerpoint/2010/main" val="3761471319"/>
      </p:ext>
    </p:extLst>
  </p:cSld>
  <p:clrMapOvr>
    <a:masterClrMapping/>
  </p:clrMapOvr>
  <p:transition spd="med">
    <p:pull dir="ld"/>
  </p:transition>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p:cNvPicPr>
            <a:picLocks noChangeAspect="1"/>
          </p:cNvPicPr>
          <p:nvPr/>
        </p:nvPicPr>
        <p:blipFill>
          <a:blip r:embed="rId2"/>
          <a:stretch>
            <a:fillRect/>
          </a:stretch>
        </p:blipFill>
        <p:spPr>
          <a:xfrm>
            <a:off x="8760296" y="2708920"/>
            <a:ext cx="2535920" cy="3639044"/>
          </a:xfrm>
          <a:prstGeom prst="rect">
            <a:avLst/>
          </a:prstGeom>
        </p:spPr>
      </p:pic>
      <p:sp>
        <p:nvSpPr>
          <p:cNvPr id="3" name="Retângulo de cantos arredondados 3"/>
          <p:cNvSpPr>
            <a:spLocks noChangeArrowheads="1"/>
          </p:cNvSpPr>
          <p:nvPr/>
        </p:nvSpPr>
        <p:spPr bwMode="auto">
          <a:xfrm>
            <a:off x="1848680" y="1238716"/>
            <a:ext cx="8424863" cy="706438"/>
          </a:xfrm>
          <a:prstGeom prst="roundRect">
            <a:avLst>
              <a:gd name="adj" fmla="val 16667"/>
            </a:avLst>
          </a:prstGeom>
          <a:solidFill>
            <a:srgbClr val="003366"/>
          </a:solidFill>
          <a:ln w="12700">
            <a:solidFill>
              <a:srgbClr val="FFFFCC"/>
            </a:solidFill>
            <a:round/>
            <a:headEnd type="none" w="sm" len="sm"/>
            <a:tailEnd type="none" w="sm" len="sm"/>
          </a:ln>
        </p:spPr>
        <p:txBody>
          <a:bodyPr wrap="none" anchor="ctr"/>
          <a:lstStyle/>
          <a:p>
            <a:pPr algn="ctr" eaLnBrk="0" hangingPunct="0"/>
            <a:endParaRPr lang="en-US" sz="2400" u="sng" dirty="0">
              <a:solidFill>
                <a:srgbClr val="FFFFFF"/>
              </a:solidFill>
            </a:endParaRPr>
          </a:p>
        </p:txBody>
      </p:sp>
      <p:sp>
        <p:nvSpPr>
          <p:cNvPr id="4" name="CaixaDeTexto 2"/>
          <p:cNvSpPr txBox="1">
            <a:spLocks noChangeArrowheads="1"/>
          </p:cNvSpPr>
          <p:nvPr/>
        </p:nvSpPr>
        <p:spPr bwMode="auto">
          <a:xfrm>
            <a:off x="3577195" y="1330325"/>
            <a:ext cx="4967835"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3200" b="1">
                <a:solidFill>
                  <a:schemeClr val="tx1"/>
                </a:solidFill>
                <a:latin typeface="Times New Roman" pitchFamily="18" charset="0"/>
              </a:defRPr>
            </a:lvl1pPr>
            <a:lvl2pPr marL="742950" indent="-285750" eaLnBrk="0" hangingPunct="0">
              <a:defRPr sz="3200" b="1">
                <a:solidFill>
                  <a:schemeClr val="tx1"/>
                </a:solidFill>
                <a:latin typeface="Times New Roman" pitchFamily="18" charset="0"/>
              </a:defRPr>
            </a:lvl2pPr>
            <a:lvl3pPr marL="1143000" indent="-228600" eaLnBrk="0" hangingPunct="0">
              <a:defRPr sz="3200" b="1">
                <a:solidFill>
                  <a:schemeClr val="tx1"/>
                </a:solidFill>
                <a:latin typeface="Times New Roman" pitchFamily="18" charset="0"/>
              </a:defRPr>
            </a:lvl3pPr>
            <a:lvl4pPr marL="1600200" indent="-228600" eaLnBrk="0" hangingPunct="0">
              <a:defRPr sz="3200" b="1">
                <a:solidFill>
                  <a:schemeClr val="tx1"/>
                </a:solidFill>
                <a:latin typeface="Times New Roman" pitchFamily="18" charset="0"/>
              </a:defRPr>
            </a:lvl4pPr>
            <a:lvl5pPr marL="2057400" indent="-228600" eaLnBrk="0" hangingPunct="0">
              <a:defRPr sz="3200" b="1">
                <a:solidFill>
                  <a:schemeClr val="tx1"/>
                </a:solidFill>
                <a:latin typeface="Times New Roman" pitchFamily="18" charset="0"/>
              </a:defRPr>
            </a:lvl5pPr>
            <a:lvl6pPr marL="2514600" indent="-228600" eaLnBrk="0" fontAlgn="base" hangingPunct="0">
              <a:spcBef>
                <a:spcPct val="0"/>
              </a:spcBef>
              <a:spcAft>
                <a:spcPct val="0"/>
              </a:spcAft>
              <a:defRPr sz="3200" b="1">
                <a:solidFill>
                  <a:schemeClr val="tx1"/>
                </a:solidFill>
                <a:latin typeface="Times New Roman" pitchFamily="18" charset="0"/>
              </a:defRPr>
            </a:lvl6pPr>
            <a:lvl7pPr marL="2971800" indent="-228600" eaLnBrk="0" fontAlgn="base" hangingPunct="0">
              <a:spcBef>
                <a:spcPct val="0"/>
              </a:spcBef>
              <a:spcAft>
                <a:spcPct val="0"/>
              </a:spcAft>
              <a:defRPr sz="3200" b="1">
                <a:solidFill>
                  <a:schemeClr val="tx1"/>
                </a:solidFill>
                <a:latin typeface="Times New Roman" pitchFamily="18" charset="0"/>
              </a:defRPr>
            </a:lvl7pPr>
            <a:lvl8pPr marL="3429000" indent="-228600" eaLnBrk="0" fontAlgn="base" hangingPunct="0">
              <a:spcBef>
                <a:spcPct val="0"/>
              </a:spcBef>
              <a:spcAft>
                <a:spcPct val="0"/>
              </a:spcAft>
              <a:defRPr sz="3200" b="1">
                <a:solidFill>
                  <a:schemeClr val="tx1"/>
                </a:solidFill>
                <a:latin typeface="Times New Roman" pitchFamily="18" charset="0"/>
              </a:defRPr>
            </a:lvl8pPr>
            <a:lvl9pPr marL="3886200" indent="-228600" eaLnBrk="0" fontAlgn="base" hangingPunct="0">
              <a:spcBef>
                <a:spcPct val="0"/>
              </a:spcBef>
              <a:spcAft>
                <a:spcPct val="0"/>
              </a:spcAft>
              <a:defRPr sz="3200" b="1">
                <a:solidFill>
                  <a:schemeClr val="tx1"/>
                </a:solidFill>
                <a:latin typeface="Times New Roman" pitchFamily="18" charset="0"/>
              </a:defRPr>
            </a:lvl9pPr>
          </a:lstStyle>
          <a:p>
            <a:pPr algn="ctr"/>
            <a:r>
              <a:rPr lang="pt-BR" sz="2800" dirty="0">
                <a:solidFill>
                  <a:srgbClr val="FFFFFF"/>
                </a:solidFill>
                <a:latin typeface="Calibri" pitchFamily="34" charset="0"/>
                <a:ea typeface="ＭＳ Ｐゴシック" pitchFamily="34" charset="-128"/>
                <a:cs typeface="Calibri" pitchFamily="34" charset="0"/>
              </a:rPr>
              <a:t>Monitoramento de especialistas</a:t>
            </a:r>
            <a:endParaRPr lang="pt-BR" sz="2800" dirty="0">
              <a:solidFill>
                <a:srgbClr val="FFFFFF"/>
              </a:solidFill>
              <a:latin typeface="Calibri" pitchFamily="34" charset="0"/>
              <a:ea typeface="ＭＳ Ｐゴシック" pitchFamily="34" charset="-128"/>
              <a:cs typeface="Calibri" pitchFamily="34" charset="0"/>
            </a:endParaRPr>
          </a:p>
        </p:txBody>
      </p:sp>
      <p:sp>
        <p:nvSpPr>
          <p:cNvPr id="6" name="Rectangle 5"/>
          <p:cNvSpPr/>
          <p:nvPr/>
        </p:nvSpPr>
        <p:spPr>
          <a:xfrm>
            <a:off x="623392" y="2036763"/>
            <a:ext cx="8136904" cy="4098558"/>
          </a:xfrm>
          <a:prstGeom prst="rect">
            <a:avLst/>
          </a:prstGeom>
        </p:spPr>
        <p:txBody>
          <a:bodyPr wrap="square">
            <a:spAutoFit/>
          </a:bodyPr>
          <a:lstStyle/>
          <a:p>
            <a:pPr algn="just">
              <a:lnSpc>
                <a:spcPct val="150000"/>
              </a:lnSpc>
              <a:spcAft>
                <a:spcPts val="1000"/>
              </a:spcAft>
            </a:pPr>
            <a:r>
              <a:rPr lang="pt-BR" sz="2400" dirty="0" smtClean="0">
                <a:solidFill>
                  <a:srgbClr val="002060"/>
                </a:solidFill>
                <a:latin typeface="Calibri" panose="020F0502020204030204" pitchFamily="34" charset="0"/>
                <a:ea typeface="Times New Roman" panose="02020603050405020304" pitchFamily="18" charset="0"/>
              </a:rPr>
              <a:t>Também </a:t>
            </a:r>
            <a:r>
              <a:rPr lang="pt-BR" sz="2400" dirty="0">
                <a:solidFill>
                  <a:srgbClr val="002060"/>
                </a:solidFill>
                <a:latin typeface="Calibri" panose="020F0502020204030204" pitchFamily="34" charset="0"/>
                <a:ea typeface="Times New Roman" panose="02020603050405020304" pitchFamily="18" charset="0"/>
              </a:rPr>
              <a:t>objetiva apoio, supervisão e avaliação adequados.</a:t>
            </a:r>
          </a:p>
          <a:p>
            <a:pPr algn="just">
              <a:lnSpc>
                <a:spcPct val="150000"/>
              </a:lnSpc>
              <a:spcAft>
                <a:spcPts val="1000"/>
              </a:spcAft>
            </a:pPr>
            <a:r>
              <a:rPr lang="pt-BR" sz="2400" b="1" dirty="0">
                <a:solidFill>
                  <a:srgbClr val="FF0000"/>
                </a:solidFill>
                <a:latin typeface="Calibri" panose="020F0502020204030204" pitchFamily="34" charset="0"/>
                <a:ea typeface="Times New Roman" panose="02020603050405020304" pitchFamily="18" charset="0"/>
              </a:rPr>
              <a:t>Sempre</a:t>
            </a:r>
            <a:r>
              <a:rPr lang="pt-BR" sz="2400" dirty="0">
                <a:solidFill>
                  <a:srgbClr val="002060"/>
                </a:solidFill>
                <a:latin typeface="Calibri" panose="020F0502020204030204" pitchFamily="34" charset="0"/>
                <a:ea typeface="Times New Roman" panose="02020603050405020304" pitchFamily="18" charset="0"/>
              </a:rPr>
              <a:t> que um  </a:t>
            </a:r>
            <a:r>
              <a:rPr lang="pt-BR" sz="2400" b="1" dirty="0">
                <a:solidFill>
                  <a:srgbClr val="FF0000"/>
                </a:solidFill>
                <a:latin typeface="Calibri" panose="020F0502020204030204" pitchFamily="34" charset="0"/>
                <a:ea typeface="Times New Roman" panose="02020603050405020304" pitchFamily="18" charset="0"/>
              </a:rPr>
              <a:t>especialista</a:t>
            </a:r>
            <a:r>
              <a:rPr lang="pt-BR" sz="2400" dirty="0">
                <a:solidFill>
                  <a:srgbClr val="002060"/>
                </a:solidFill>
                <a:latin typeface="Calibri" panose="020F0502020204030204" pitchFamily="34" charset="0"/>
                <a:ea typeface="Times New Roman" panose="02020603050405020304" pitchFamily="18" charset="0"/>
              </a:rPr>
              <a:t>  participar  de  uma  avaliação,  </a:t>
            </a:r>
            <a:r>
              <a:rPr lang="pt-BR" sz="2400" b="1" dirty="0">
                <a:solidFill>
                  <a:srgbClr val="FF0000"/>
                </a:solidFill>
                <a:latin typeface="Calibri" panose="020F0502020204030204" pitchFamily="34" charset="0"/>
                <a:ea typeface="Times New Roman" panose="02020603050405020304" pitchFamily="18" charset="0"/>
              </a:rPr>
              <a:t>deve ser monitorado </a:t>
            </a:r>
            <a:r>
              <a:rPr lang="pt-BR" sz="2400" dirty="0">
                <a:solidFill>
                  <a:srgbClr val="002060"/>
                </a:solidFill>
                <a:latin typeface="Calibri" panose="020F0502020204030204" pitchFamily="34" charset="0"/>
                <a:ea typeface="Times New Roman" panose="02020603050405020304" pitchFamily="18" charset="0"/>
              </a:rPr>
              <a:t>pelo líder ou um avaliador designado pelo líder (e DICAP). O relatório de monitoramento </a:t>
            </a:r>
            <a:r>
              <a:rPr lang="pt-BR" sz="2400" dirty="0" err="1">
                <a:solidFill>
                  <a:srgbClr val="002060"/>
                </a:solidFill>
                <a:latin typeface="Calibri" panose="020F0502020204030204" pitchFamily="34" charset="0"/>
                <a:ea typeface="Times New Roman" panose="02020603050405020304" pitchFamily="18" charset="0"/>
              </a:rPr>
              <a:t>devfe</a:t>
            </a:r>
            <a:r>
              <a:rPr lang="pt-BR" sz="2400" dirty="0">
                <a:solidFill>
                  <a:srgbClr val="002060"/>
                </a:solidFill>
                <a:latin typeface="Calibri" panose="020F0502020204030204" pitchFamily="34" charset="0"/>
                <a:ea typeface="Times New Roman" panose="02020603050405020304" pitchFamily="18" charset="0"/>
              </a:rPr>
              <a:t> ser enviado à </a:t>
            </a:r>
            <a:r>
              <a:rPr lang="pt-BR" sz="2400" dirty="0" err="1">
                <a:solidFill>
                  <a:srgbClr val="002060"/>
                </a:solidFill>
                <a:latin typeface="Calibri" panose="020F0502020204030204" pitchFamily="34" charset="0"/>
                <a:ea typeface="Times New Roman" panose="02020603050405020304" pitchFamily="18" charset="0"/>
              </a:rPr>
              <a:t>Dicap</a:t>
            </a:r>
            <a:r>
              <a:rPr lang="pt-BR" sz="2400" dirty="0">
                <a:solidFill>
                  <a:srgbClr val="002060"/>
                </a:solidFill>
                <a:latin typeface="Calibri" panose="020F0502020204030204" pitchFamily="34" charset="0"/>
                <a:ea typeface="Times New Roman" panose="02020603050405020304" pitchFamily="18" charset="0"/>
              </a:rPr>
              <a:t> em até 5 dias. A </a:t>
            </a:r>
            <a:r>
              <a:rPr lang="pt-BR" sz="2400" dirty="0" err="1">
                <a:solidFill>
                  <a:srgbClr val="002060"/>
                </a:solidFill>
                <a:latin typeface="Calibri" panose="020F0502020204030204" pitchFamily="34" charset="0"/>
                <a:ea typeface="Times New Roman" panose="02020603050405020304" pitchFamily="18" charset="0"/>
              </a:rPr>
              <a:t>Cgcre</a:t>
            </a:r>
            <a:r>
              <a:rPr lang="pt-BR" sz="2400" dirty="0">
                <a:solidFill>
                  <a:srgbClr val="002060"/>
                </a:solidFill>
                <a:latin typeface="Calibri" panose="020F0502020204030204" pitchFamily="34" charset="0"/>
                <a:ea typeface="Times New Roman" panose="02020603050405020304" pitchFamily="18" charset="0"/>
              </a:rPr>
              <a:t> analisa os relatórios de monitoramento de especialistas para tomar decisões a respeito da qualificação do profissional e sua evolução.</a:t>
            </a:r>
            <a:endParaRPr lang="en-US" sz="2400" dirty="0">
              <a:solidFill>
                <a:srgbClr val="002060"/>
              </a:solidFill>
              <a:latin typeface="Calibri" panose="020F0502020204030204" pitchFamily="34" charset="0"/>
              <a:ea typeface="Times New Roman" panose="02020603050405020304" pitchFamily="18" charset="0"/>
            </a:endParaRPr>
          </a:p>
        </p:txBody>
      </p:sp>
    </p:spTree>
    <p:extLst>
      <p:ext uri="{BB962C8B-B14F-4D97-AF65-F5344CB8AC3E}">
        <p14:creationId xmlns:p14="http://schemas.microsoft.com/office/powerpoint/2010/main" val="1357824116"/>
      </p:ext>
    </p:extLst>
  </p:cSld>
  <p:clrMapOvr>
    <a:masterClrMapping/>
  </p:clrMapOvr>
  <p:transition spd="med">
    <p:pull dir="ld"/>
  </p:transition>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a:stretch>
            <a:fillRect/>
          </a:stretch>
        </p:blipFill>
        <p:spPr>
          <a:xfrm>
            <a:off x="7984087" y="2996952"/>
            <a:ext cx="3588862" cy="2688182"/>
          </a:xfrm>
          <a:prstGeom prst="rect">
            <a:avLst/>
          </a:prstGeom>
        </p:spPr>
      </p:pic>
      <p:sp>
        <p:nvSpPr>
          <p:cNvPr id="3" name="Retângulo de cantos arredondados 3"/>
          <p:cNvSpPr>
            <a:spLocks noChangeArrowheads="1"/>
          </p:cNvSpPr>
          <p:nvPr/>
        </p:nvSpPr>
        <p:spPr bwMode="auto">
          <a:xfrm>
            <a:off x="1848657" y="1238716"/>
            <a:ext cx="8424863" cy="706438"/>
          </a:xfrm>
          <a:prstGeom prst="roundRect">
            <a:avLst>
              <a:gd name="adj" fmla="val 16667"/>
            </a:avLst>
          </a:prstGeom>
          <a:solidFill>
            <a:srgbClr val="003366"/>
          </a:solidFill>
          <a:ln w="12700">
            <a:solidFill>
              <a:srgbClr val="FFFFCC"/>
            </a:solidFill>
            <a:round/>
            <a:headEnd type="none" w="sm" len="sm"/>
            <a:tailEnd type="none" w="sm" len="sm"/>
          </a:ln>
        </p:spPr>
        <p:txBody>
          <a:bodyPr wrap="none" anchor="ctr"/>
          <a:lstStyle/>
          <a:p>
            <a:pPr algn="ctr" eaLnBrk="0" hangingPunct="0"/>
            <a:endParaRPr lang="en-US" sz="2400" u="sng" dirty="0">
              <a:solidFill>
                <a:srgbClr val="FFFFFF"/>
              </a:solidFill>
            </a:endParaRPr>
          </a:p>
        </p:txBody>
      </p:sp>
      <p:sp>
        <p:nvSpPr>
          <p:cNvPr id="4" name="CaixaDeTexto 2"/>
          <p:cNvSpPr txBox="1">
            <a:spLocks noChangeArrowheads="1"/>
          </p:cNvSpPr>
          <p:nvPr/>
        </p:nvSpPr>
        <p:spPr bwMode="auto">
          <a:xfrm>
            <a:off x="3577195" y="1330325"/>
            <a:ext cx="4967835"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3200" b="1">
                <a:solidFill>
                  <a:schemeClr val="tx1"/>
                </a:solidFill>
                <a:latin typeface="Times New Roman" pitchFamily="18" charset="0"/>
              </a:defRPr>
            </a:lvl1pPr>
            <a:lvl2pPr marL="742950" indent="-285750" eaLnBrk="0" hangingPunct="0">
              <a:defRPr sz="3200" b="1">
                <a:solidFill>
                  <a:schemeClr val="tx1"/>
                </a:solidFill>
                <a:latin typeface="Times New Roman" pitchFamily="18" charset="0"/>
              </a:defRPr>
            </a:lvl2pPr>
            <a:lvl3pPr marL="1143000" indent="-228600" eaLnBrk="0" hangingPunct="0">
              <a:defRPr sz="3200" b="1">
                <a:solidFill>
                  <a:schemeClr val="tx1"/>
                </a:solidFill>
                <a:latin typeface="Times New Roman" pitchFamily="18" charset="0"/>
              </a:defRPr>
            </a:lvl3pPr>
            <a:lvl4pPr marL="1600200" indent="-228600" eaLnBrk="0" hangingPunct="0">
              <a:defRPr sz="3200" b="1">
                <a:solidFill>
                  <a:schemeClr val="tx1"/>
                </a:solidFill>
                <a:latin typeface="Times New Roman" pitchFamily="18" charset="0"/>
              </a:defRPr>
            </a:lvl4pPr>
            <a:lvl5pPr marL="2057400" indent="-228600" eaLnBrk="0" hangingPunct="0">
              <a:defRPr sz="3200" b="1">
                <a:solidFill>
                  <a:schemeClr val="tx1"/>
                </a:solidFill>
                <a:latin typeface="Times New Roman" pitchFamily="18" charset="0"/>
              </a:defRPr>
            </a:lvl5pPr>
            <a:lvl6pPr marL="2514600" indent="-228600" eaLnBrk="0" fontAlgn="base" hangingPunct="0">
              <a:spcBef>
                <a:spcPct val="0"/>
              </a:spcBef>
              <a:spcAft>
                <a:spcPct val="0"/>
              </a:spcAft>
              <a:defRPr sz="3200" b="1">
                <a:solidFill>
                  <a:schemeClr val="tx1"/>
                </a:solidFill>
                <a:latin typeface="Times New Roman" pitchFamily="18" charset="0"/>
              </a:defRPr>
            </a:lvl6pPr>
            <a:lvl7pPr marL="2971800" indent="-228600" eaLnBrk="0" fontAlgn="base" hangingPunct="0">
              <a:spcBef>
                <a:spcPct val="0"/>
              </a:spcBef>
              <a:spcAft>
                <a:spcPct val="0"/>
              </a:spcAft>
              <a:defRPr sz="3200" b="1">
                <a:solidFill>
                  <a:schemeClr val="tx1"/>
                </a:solidFill>
                <a:latin typeface="Times New Roman" pitchFamily="18" charset="0"/>
              </a:defRPr>
            </a:lvl7pPr>
            <a:lvl8pPr marL="3429000" indent="-228600" eaLnBrk="0" fontAlgn="base" hangingPunct="0">
              <a:spcBef>
                <a:spcPct val="0"/>
              </a:spcBef>
              <a:spcAft>
                <a:spcPct val="0"/>
              </a:spcAft>
              <a:defRPr sz="3200" b="1">
                <a:solidFill>
                  <a:schemeClr val="tx1"/>
                </a:solidFill>
                <a:latin typeface="Times New Roman" pitchFamily="18" charset="0"/>
              </a:defRPr>
            </a:lvl8pPr>
            <a:lvl9pPr marL="3886200" indent="-228600" eaLnBrk="0" fontAlgn="base" hangingPunct="0">
              <a:spcBef>
                <a:spcPct val="0"/>
              </a:spcBef>
              <a:spcAft>
                <a:spcPct val="0"/>
              </a:spcAft>
              <a:defRPr sz="3200" b="1">
                <a:solidFill>
                  <a:schemeClr val="tx1"/>
                </a:solidFill>
                <a:latin typeface="Times New Roman" pitchFamily="18" charset="0"/>
              </a:defRPr>
            </a:lvl9pPr>
          </a:lstStyle>
          <a:p>
            <a:pPr algn="ctr"/>
            <a:r>
              <a:rPr lang="pt-BR" sz="2800" dirty="0">
                <a:solidFill>
                  <a:srgbClr val="FFFFFF"/>
                </a:solidFill>
                <a:latin typeface="Calibri" pitchFamily="34" charset="0"/>
                <a:ea typeface="ＭＳ Ｐゴシック" pitchFamily="34" charset="-128"/>
                <a:cs typeface="Calibri" pitchFamily="34" charset="0"/>
              </a:rPr>
              <a:t>Monitoramento de especialistas</a:t>
            </a:r>
            <a:endParaRPr lang="pt-BR" sz="2800" dirty="0">
              <a:solidFill>
                <a:srgbClr val="FFFFFF"/>
              </a:solidFill>
              <a:latin typeface="Calibri" pitchFamily="34" charset="0"/>
              <a:ea typeface="ＭＳ Ｐゴシック" pitchFamily="34" charset="-128"/>
              <a:cs typeface="Calibri" pitchFamily="34" charset="0"/>
            </a:endParaRPr>
          </a:p>
        </p:txBody>
      </p:sp>
      <p:sp>
        <p:nvSpPr>
          <p:cNvPr id="2" name="Rectangle 1"/>
          <p:cNvSpPr/>
          <p:nvPr/>
        </p:nvSpPr>
        <p:spPr>
          <a:xfrm>
            <a:off x="407368" y="2132856"/>
            <a:ext cx="7344816" cy="4061496"/>
          </a:xfrm>
          <a:prstGeom prst="rect">
            <a:avLst/>
          </a:prstGeom>
        </p:spPr>
        <p:txBody>
          <a:bodyPr wrap="square">
            <a:spAutoFit/>
          </a:bodyPr>
          <a:lstStyle/>
          <a:p>
            <a:pPr marL="1127760" algn="just"/>
            <a:r>
              <a:rPr lang="pt-BR" sz="2200" dirty="0">
                <a:solidFill>
                  <a:srgbClr val="002060"/>
                </a:solidFill>
                <a:latin typeface="Calibri" panose="020F0502020204030204" pitchFamily="34" charset="0"/>
                <a:ea typeface="Times New Roman" panose="02020603050405020304" pitchFamily="18" charset="0"/>
              </a:rPr>
              <a:t> </a:t>
            </a:r>
            <a:endParaRPr lang="en-US" sz="2200" dirty="0">
              <a:solidFill>
                <a:srgbClr val="002060"/>
              </a:solidFill>
              <a:latin typeface="Calibri" panose="020F0502020204030204" pitchFamily="34" charset="0"/>
              <a:ea typeface="Times New Roman" panose="02020603050405020304" pitchFamily="18" charset="0"/>
            </a:endParaRPr>
          </a:p>
          <a:p>
            <a:pPr algn="just">
              <a:lnSpc>
                <a:spcPct val="150000"/>
              </a:lnSpc>
              <a:spcAft>
                <a:spcPts val="1000"/>
              </a:spcAft>
            </a:pPr>
            <a:r>
              <a:rPr lang="pt-BR" sz="2200" b="1" u="sng" dirty="0">
                <a:solidFill>
                  <a:srgbClr val="002060"/>
                </a:solidFill>
                <a:latin typeface="Calibri" panose="020F0502020204030204" pitchFamily="34" charset="0"/>
                <a:ea typeface="Times New Roman" panose="02020603050405020304" pitchFamily="18" charset="0"/>
              </a:rPr>
              <a:t>No caso específico da avaliação de Provedores de Ensaio de Proficiência</a:t>
            </a:r>
            <a:r>
              <a:rPr lang="pt-BR" sz="2200" dirty="0">
                <a:solidFill>
                  <a:srgbClr val="002060"/>
                </a:solidFill>
                <a:latin typeface="Calibri" panose="020F0502020204030204" pitchFamily="34" charset="0"/>
                <a:ea typeface="Times New Roman" panose="02020603050405020304" pitchFamily="18" charset="0"/>
              </a:rPr>
              <a:t>, os especialistas em  estatística  devem avaliar  os  programas  de  ensaio  de  proficiência  em  conjunto  com  os  membros da equipe  qualificados para avaliar os métodos de medição ou calibração dos itens de ensaios de proficiência. </a:t>
            </a:r>
          </a:p>
          <a:p>
            <a:pPr algn="just">
              <a:lnSpc>
                <a:spcPct val="150000"/>
              </a:lnSpc>
              <a:spcAft>
                <a:spcPts val="1000"/>
              </a:spcAft>
            </a:pPr>
            <a:r>
              <a:rPr lang="pt-BR" sz="2200" dirty="0">
                <a:solidFill>
                  <a:srgbClr val="002060"/>
                </a:solidFill>
                <a:latin typeface="Calibri" panose="020F0502020204030204" pitchFamily="34" charset="0"/>
                <a:ea typeface="Times New Roman" panose="02020603050405020304" pitchFamily="18" charset="0"/>
              </a:rPr>
              <a:t>Assim, a equipe de  avaliação  obtém  informação consistente  e  robusta  em  relação  a  todo  o processo  do PEP.</a:t>
            </a:r>
            <a:endParaRPr lang="en-US" sz="2200" dirty="0">
              <a:solidFill>
                <a:srgbClr val="002060"/>
              </a:solidFill>
              <a:latin typeface="Calibri" panose="020F0502020204030204" pitchFamily="34" charset="0"/>
              <a:ea typeface="Times New Roman" panose="02020603050405020304" pitchFamily="18" charset="0"/>
            </a:endParaRPr>
          </a:p>
        </p:txBody>
      </p:sp>
    </p:spTree>
    <p:extLst>
      <p:ext uri="{BB962C8B-B14F-4D97-AF65-F5344CB8AC3E}">
        <p14:creationId xmlns:p14="http://schemas.microsoft.com/office/powerpoint/2010/main" val="1642694389"/>
      </p:ext>
    </p:extLst>
  </p:cSld>
  <p:clrMapOvr>
    <a:masterClrMapping/>
  </p:clrMapOvr>
  <p:transition spd="med">
    <p:pull dir="ld"/>
  </p:transition>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tângulo de cantos arredondados 3"/>
          <p:cNvSpPr>
            <a:spLocks noChangeArrowheads="1"/>
          </p:cNvSpPr>
          <p:nvPr/>
        </p:nvSpPr>
        <p:spPr bwMode="auto">
          <a:xfrm>
            <a:off x="1991545" y="2492896"/>
            <a:ext cx="8424863" cy="2722662"/>
          </a:xfrm>
          <a:prstGeom prst="roundRect">
            <a:avLst>
              <a:gd name="adj" fmla="val 16667"/>
            </a:avLst>
          </a:prstGeom>
          <a:solidFill>
            <a:srgbClr val="003366"/>
          </a:solidFill>
          <a:ln w="12700">
            <a:solidFill>
              <a:srgbClr val="FFFFCC"/>
            </a:solidFill>
            <a:round/>
            <a:headEnd type="none" w="sm" len="sm"/>
            <a:tailEnd type="none" w="sm" len="sm"/>
          </a:ln>
        </p:spPr>
        <p:txBody>
          <a:bodyPr wrap="none" anchor="ctr"/>
          <a:lstStyle/>
          <a:p>
            <a:pPr algn="ctr" eaLnBrk="0" hangingPunct="0"/>
            <a:endParaRPr lang="en-US" sz="2400" u="sng">
              <a:solidFill>
                <a:srgbClr val="FFFFFF"/>
              </a:solidFill>
            </a:endParaRPr>
          </a:p>
        </p:txBody>
      </p:sp>
      <p:sp>
        <p:nvSpPr>
          <p:cNvPr id="3" name="CaixaDeTexto 2"/>
          <p:cNvSpPr txBox="1">
            <a:spLocks noChangeArrowheads="1"/>
          </p:cNvSpPr>
          <p:nvPr/>
        </p:nvSpPr>
        <p:spPr bwMode="auto">
          <a:xfrm>
            <a:off x="2549179" y="2996952"/>
            <a:ext cx="7309629" cy="18158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3200" b="1">
                <a:solidFill>
                  <a:schemeClr val="tx1"/>
                </a:solidFill>
                <a:latin typeface="Times New Roman" pitchFamily="18" charset="0"/>
              </a:defRPr>
            </a:lvl1pPr>
            <a:lvl2pPr marL="742950" indent="-285750" eaLnBrk="0" hangingPunct="0">
              <a:defRPr sz="3200" b="1">
                <a:solidFill>
                  <a:schemeClr val="tx1"/>
                </a:solidFill>
                <a:latin typeface="Times New Roman" pitchFamily="18" charset="0"/>
              </a:defRPr>
            </a:lvl2pPr>
            <a:lvl3pPr marL="1143000" indent="-228600" eaLnBrk="0" hangingPunct="0">
              <a:defRPr sz="3200" b="1">
                <a:solidFill>
                  <a:schemeClr val="tx1"/>
                </a:solidFill>
                <a:latin typeface="Times New Roman" pitchFamily="18" charset="0"/>
              </a:defRPr>
            </a:lvl3pPr>
            <a:lvl4pPr marL="1600200" indent="-228600" eaLnBrk="0" hangingPunct="0">
              <a:defRPr sz="3200" b="1">
                <a:solidFill>
                  <a:schemeClr val="tx1"/>
                </a:solidFill>
                <a:latin typeface="Times New Roman" pitchFamily="18" charset="0"/>
              </a:defRPr>
            </a:lvl4pPr>
            <a:lvl5pPr marL="2057400" indent="-228600" eaLnBrk="0" hangingPunct="0">
              <a:defRPr sz="3200" b="1">
                <a:solidFill>
                  <a:schemeClr val="tx1"/>
                </a:solidFill>
                <a:latin typeface="Times New Roman" pitchFamily="18" charset="0"/>
              </a:defRPr>
            </a:lvl5pPr>
            <a:lvl6pPr marL="2514600" indent="-228600" eaLnBrk="0" fontAlgn="base" hangingPunct="0">
              <a:spcBef>
                <a:spcPct val="0"/>
              </a:spcBef>
              <a:spcAft>
                <a:spcPct val="0"/>
              </a:spcAft>
              <a:defRPr sz="3200" b="1">
                <a:solidFill>
                  <a:schemeClr val="tx1"/>
                </a:solidFill>
                <a:latin typeface="Times New Roman" pitchFamily="18" charset="0"/>
              </a:defRPr>
            </a:lvl6pPr>
            <a:lvl7pPr marL="2971800" indent="-228600" eaLnBrk="0" fontAlgn="base" hangingPunct="0">
              <a:spcBef>
                <a:spcPct val="0"/>
              </a:spcBef>
              <a:spcAft>
                <a:spcPct val="0"/>
              </a:spcAft>
              <a:defRPr sz="3200" b="1">
                <a:solidFill>
                  <a:schemeClr val="tx1"/>
                </a:solidFill>
                <a:latin typeface="Times New Roman" pitchFamily="18" charset="0"/>
              </a:defRPr>
            </a:lvl7pPr>
            <a:lvl8pPr marL="3429000" indent="-228600" eaLnBrk="0" fontAlgn="base" hangingPunct="0">
              <a:spcBef>
                <a:spcPct val="0"/>
              </a:spcBef>
              <a:spcAft>
                <a:spcPct val="0"/>
              </a:spcAft>
              <a:defRPr sz="3200" b="1">
                <a:solidFill>
                  <a:schemeClr val="tx1"/>
                </a:solidFill>
                <a:latin typeface="Times New Roman" pitchFamily="18" charset="0"/>
              </a:defRPr>
            </a:lvl8pPr>
            <a:lvl9pPr marL="3886200" indent="-228600" eaLnBrk="0" fontAlgn="base" hangingPunct="0">
              <a:spcBef>
                <a:spcPct val="0"/>
              </a:spcBef>
              <a:spcAft>
                <a:spcPct val="0"/>
              </a:spcAft>
              <a:defRPr sz="3200" b="1">
                <a:solidFill>
                  <a:schemeClr val="tx1"/>
                </a:solidFill>
                <a:latin typeface="Times New Roman" pitchFamily="18" charset="0"/>
              </a:defRPr>
            </a:lvl9pPr>
          </a:lstStyle>
          <a:p>
            <a:pPr algn="ctr"/>
            <a:r>
              <a:rPr lang="pt-BR" sz="2800" dirty="0">
                <a:solidFill>
                  <a:srgbClr val="FFFFFF"/>
                </a:solidFill>
                <a:latin typeface="Calibri" pitchFamily="34" charset="0"/>
                <a:ea typeface="ＭＳ Ｐゴシック" pitchFamily="34" charset="-128"/>
                <a:cs typeface="Calibri" pitchFamily="34" charset="0"/>
              </a:rPr>
              <a:t>Considerar tudo isso e ainda cumprir </a:t>
            </a:r>
          </a:p>
          <a:p>
            <a:pPr algn="ctr"/>
            <a:r>
              <a:rPr lang="pt-BR" sz="2800" dirty="0">
                <a:solidFill>
                  <a:srgbClr val="FFFFFF"/>
                </a:solidFill>
                <a:latin typeface="Calibri" pitchFamily="34" charset="0"/>
                <a:ea typeface="ＭＳ Ｐゴシック" pitchFamily="34" charset="-128"/>
                <a:cs typeface="Calibri" pitchFamily="34" charset="0"/>
              </a:rPr>
              <a:t>com o plano de avaliação pode ser complicado! </a:t>
            </a:r>
          </a:p>
          <a:p>
            <a:pPr algn="ctr"/>
            <a:endParaRPr lang="pt-BR" sz="2800" dirty="0">
              <a:solidFill>
                <a:srgbClr val="FFFFFF"/>
              </a:solidFill>
              <a:latin typeface="Calibri" pitchFamily="34" charset="0"/>
              <a:ea typeface="ＭＳ Ｐゴシック" pitchFamily="34" charset="-128"/>
              <a:cs typeface="Calibri" pitchFamily="34" charset="0"/>
            </a:endParaRPr>
          </a:p>
          <a:p>
            <a:pPr algn="ctr"/>
            <a:r>
              <a:rPr lang="pt-BR" sz="2800" dirty="0">
                <a:solidFill>
                  <a:srgbClr val="FFFFFF"/>
                </a:solidFill>
                <a:latin typeface="Calibri" pitchFamily="34" charset="0"/>
                <a:ea typeface="ＭＳ Ｐゴシック" pitchFamily="34" charset="-128"/>
                <a:cs typeface="Calibri" pitchFamily="34" charset="0"/>
              </a:rPr>
              <a:t>Mas ainda bem que a equipe conta com....</a:t>
            </a:r>
            <a:endParaRPr lang="pt-BR" sz="2800" dirty="0">
              <a:solidFill>
                <a:srgbClr val="FFFFFF"/>
              </a:solidFill>
              <a:latin typeface="Calibri" pitchFamily="34" charset="0"/>
              <a:ea typeface="ＭＳ Ｐゴシック" pitchFamily="34" charset="-128"/>
              <a:cs typeface="Calibri" pitchFamily="34" charset="0"/>
            </a:endParaRPr>
          </a:p>
        </p:txBody>
      </p:sp>
    </p:spTree>
    <p:extLst>
      <p:ext uri="{BB962C8B-B14F-4D97-AF65-F5344CB8AC3E}">
        <p14:creationId xmlns:p14="http://schemas.microsoft.com/office/powerpoint/2010/main" val="2338909779"/>
      </p:ext>
    </p:extLst>
  </p:cSld>
  <p:clrMapOvr>
    <a:masterClrMapping/>
  </p:clrMapOvr>
  <p:transition spd="med">
    <p:pull dir="ld"/>
  </p:transition>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2897226" y="1212434"/>
            <a:ext cx="6613500" cy="5328592"/>
          </a:xfrm>
          <a:prstGeom prst="rect">
            <a:avLst/>
          </a:prstGeom>
        </p:spPr>
      </p:pic>
      <p:sp>
        <p:nvSpPr>
          <p:cNvPr id="3" name="CaixaDeTexto 2"/>
          <p:cNvSpPr txBox="1">
            <a:spLocks noChangeArrowheads="1"/>
          </p:cNvSpPr>
          <p:nvPr/>
        </p:nvSpPr>
        <p:spPr bwMode="auto">
          <a:xfrm>
            <a:off x="-168696" y="2780928"/>
            <a:ext cx="5683268" cy="26776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3200" b="1">
                <a:solidFill>
                  <a:schemeClr val="tx1"/>
                </a:solidFill>
                <a:latin typeface="Times New Roman" pitchFamily="18" charset="0"/>
              </a:defRPr>
            </a:lvl1pPr>
            <a:lvl2pPr marL="742950" indent="-285750" eaLnBrk="0" hangingPunct="0">
              <a:defRPr sz="3200" b="1">
                <a:solidFill>
                  <a:schemeClr val="tx1"/>
                </a:solidFill>
                <a:latin typeface="Times New Roman" pitchFamily="18" charset="0"/>
              </a:defRPr>
            </a:lvl2pPr>
            <a:lvl3pPr marL="1143000" indent="-228600" eaLnBrk="0" hangingPunct="0">
              <a:defRPr sz="3200" b="1">
                <a:solidFill>
                  <a:schemeClr val="tx1"/>
                </a:solidFill>
                <a:latin typeface="Times New Roman" pitchFamily="18" charset="0"/>
              </a:defRPr>
            </a:lvl3pPr>
            <a:lvl4pPr marL="1600200" indent="-228600" eaLnBrk="0" hangingPunct="0">
              <a:defRPr sz="3200" b="1">
                <a:solidFill>
                  <a:schemeClr val="tx1"/>
                </a:solidFill>
                <a:latin typeface="Times New Roman" pitchFamily="18" charset="0"/>
              </a:defRPr>
            </a:lvl4pPr>
            <a:lvl5pPr marL="2057400" indent="-228600" eaLnBrk="0" hangingPunct="0">
              <a:defRPr sz="3200" b="1">
                <a:solidFill>
                  <a:schemeClr val="tx1"/>
                </a:solidFill>
                <a:latin typeface="Times New Roman" pitchFamily="18" charset="0"/>
              </a:defRPr>
            </a:lvl5pPr>
            <a:lvl6pPr marL="2514600" indent="-228600" eaLnBrk="0" fontAlgn="base" hangingPunct="0">
              <a:spcBef>
                <a:spcPct val="0"/>
              </a:spcBef>
              <a:spcAft>
                <a:spcPct val="0"/>
              </a:spcAft>
              <a:defRPr sz="3200" b="1">
                <a:solidFill>
                  <a:schemeClr val="tx1"/>
                </a:solidFill>
                <a:latin typeface="Times New Roman" pitchFamily="18" charset="0"/>
              </a:defRPr>
            </a:lvl6pPr>
            <a:lvl7pPr marL="2971800" indent="-228600" eaLnBrk="0" fontAlgn="base" hangingPunct="0">
              <a:spcBef>
                <a:spcPct val="0"/>
              </a:spcBef>
              <a:spcAft>
                <a:spcPct val="0"/>
              </a:spcAft>
              <a:defRPr sz="3200" b="1">
                <a:solidFill>
                  <a:schemeClr val="tx1"/>
                </a:solidFill>
                <a:latin typeface="Times New Roman" pitchFamily="18" charset="0"/>
              </a:defRPr>
            </a:lvl7pPr>
            <a:lvl8pPr marL="3429000" indent="-228600" eaLnBrk="0" fontAlgn="base" hangingPunct="0">
              <a:spcBef>
                <a:spcPct val="0"/>
              </a:spcBef>
              <a:spcAft>
                <a:spcPct val="0"/>
              </a:spcAft>
              <a:defRPr sz="3200" b="1">
                <a:solidFill>
                  <a:schemeClr val="tx1"/>
                </a:solidFill>
                <a:latin typeface="Times New Roman" pitchFamily="18" charset="0"/>
              </a:defRPr>
            </a:lvl8pPr>
            <a:lvl9pPr marL="3886200" indent="-228600" eaLnBrk="0" fontAlgn="base" hangingPunct="0">
              <a:spcBef>
                <a:spcPct val="0"/>
              </a:spcBef>
              <a:spcAft>
                <a:spcPct val="0"/>
              </a:spcAft>
              <a:defRPr sz="3200" b="1">
                <a:solidFill>
                  <a:schemeClr val="tx1"/>
                </a:solidFill>
                <a:latin typeface="Times New Roman" pitchFamily="18" charset="0"/>
              </a:defRPr>
            </a:lvl9pPr>
          </a:lstStyle>
          <a:p>
            <a:pPr algn="ctr"/>
            <a:r>
              <a:rPr lang="pt-BR" sz="2800" dirty="0" smtClean="0">
                <a:solidFill>
                  <a:srgbClr val="002060"/>
                </a:solidFill>
                <a:latin typeface="Calibri" pitchFamily="34" charset="0"/>
                <a:ea typeface="ＭＳ Ｐゴシック" pitchFamily="34" charset="-128"/>
                <a:cs typeface="Calibri" pitchFamily="34" charset="0"/>
              </a:rPr>
              <a:t>As políticas e procedimentos da CGCRE,</a:t>
            </a:r>
            <a:endParaRPr lang="pt-BR" sz="2800" dirty="0">
              <a:solidFill>
                <a:srgbClr val="002060"/>
              </a:solidFill>
              <a:latin typeface="Calibri" pitchFamily="34" charset="0"/>
              <a:ea typeface="ＭＳ Ｐゴシック" pitchFamily="34" charset="-128"/>
              <a:cs typeface="Calibri" pitchFamily="34" charset="0"/>
            </a:endParaRPr>
          </a:p>
          <a:p>
            <a:pPr algn="ctr"/>
            <a:endParaRPr lang="pt-BR" sz="2800" dirty="0">
              <a:solidFill>
                <a:srgbClr val="002060"/>
              </a:solidFill>
              <a:latin typeface="Calibri" pitchFamily="34" charset="0"/>
              <a:ea typeface="ＭＳ Ｐゴシック" pitchFamily="34" charset="-128"/>
              <a:cs typeface="Calibri" pitchFamily="34" charset="0"/>
            </a:endParaRPr>
          </a:p>
          <a:p>
            <a:pPr algn="ctr"/>
            <a:r>
              <a:rPr lang="pt-BR" sz="2800" dirty="0">
                <a:solidFill>
                  <a:srgbClr val="002060"/>
                </a:solidFill>
                <a:latin typeface="Calibri" pitchFamily="34" charset="0"/>
                <a:ea typeface="ＭＳ Ｐゴシック" pitchFamily="34" charset="-128"/>
                <a:cs typeface="Calibri" pitchFamily="34" charset="0"/>
              </a:rPr>
              <a:t>a DICLA,</a:t>
            </a:r>
          </a:p>
          <a:p>
            <a:pPr algn="ctr"/>
            <a:endParaRPr lang="pt-BR" sz="2800" dirty="0">
              <a:solidFill>
                <a:srgbClr val="002060"/>
              </a:solidFill>
              <a:latin typeface="Calibri" pitchFamily="34" charset="0"/>
              <a:ea typeface="ＭＳ Ｐゴシック" pitchFamily="34" charset="-128"/>
              <a:cs typeface="Calibri" pitchFamily="34" charset="0"/>
            </a:endParaRPr>
          </a:p>
          <a:p>
            <a:pPr algn="ctr"/>
            <a:r>
              <a:rPr lang="pt-BR" sz="2800" dirty="0">
                <a:solidFill>
                  <a:srgbClr val="002060"/>
                </a:solidFill>
                <a:latin typeface="Calibri" pitchFamily="34" charset="0"/>
                <a:ea typeface="ＭＳ Ｐゴシック" pitchFamily="34" charset="-128"/>
                <a:cs typeface="Calibri" pitchFamily="34" charset="0"/>
              </a:rPr>
              <a:t>a DICAP !</a:t>
            </a:r>
            <a:endParaRPr lang="pt-BR" sz="2800" dirty="0">
              <a:solidFill>
                <a:srgbClr val="002060"/>
              </a:solidFill>
              <a:latin typeface="Calibri" pitchFamily="34" charset="0"/>
              <a:ea typeface="ＭＳ Ｐゴシック" pitchFamily="34" charset="-128"/>
              <a:cs typeface="Calibri" pitchFamily="34" charset="0"/>
            </a:endParaRPr>
          </a:p>
        </p:txBody>
      </p:sp>
    </p:spTree>
    <p:extLst>
      <p:ext uri="{BB962C8B-B14F-4D97-AF65-F5344CB8AC3E}">
        <p14:creationId xmlns:p14="http://schemas.microsoft.com/office/powerpoint/2010/main" val="3005022195"/>
      </p:ext>
    </p:extLst>
  </p:cSld>
  <p:clrMapOvr>
    <a:masterClrMapping/>
  </p:clrMapOvr>
  <p:transition spd="med">
    <p:pull dir="ld"/>
  </p:transition>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tângulo de cantos arredondados 3"/>
          <p:cNvSpPr>
            <a:spLocks noChangeArrowheads="1"/>
          </p:cNvSpPr>
          <p:nvPr/>
        </p:nvSpPr>
        <p:spPr bwMode="auto">
          <a:xfrm>
            <a:off x="1991545" y="2492896"/>
            <a:ext cx="8424863" cy="2722662"/>
          </a:xfrm>
          <a:prstGeom prst="roundRect">
            <a:avLst>
              <a:gd name="adj" fmla="val 16667"/>
            </a:avLst>
          </a:prstGeom>
          <a:solidFill>
            <a:srgbClr val="003366"/>
          </a:solidFill>
          <a:ln w="12700">
            <a:solidFill>
              <a:srgbClr val="FFFFCC"/>
            </a:solidFill>
            <a:round/>
            <a:headEnd type="none" w="sm" len="sm"/>
            <a:tailEnd type="none" w="sm" len="sm"/>
          </a:ln>
        </p:spPr>
        <p:txBody>
          <a:bodyPr wrap="none" anchor="ctr"/>
          <a:lstStyle/>
          <a:p>
            <a:pPr algn="ctr" eaLnBrk="0" hangingPunct="0"/>
            <a:r>
              <a:rPr lang="en-US" sz="3200" b="1" dirty="0" err="1" smtClean="0">
                <a:solidFill>
                  <a:srgbClr val="FFFFFF"/>
                </a:solidFill>
                <a:latin typeface="Calibri" panose="020F0502020204030204" pitchFamily="34" charset="0"/>
              </a:rPr>
              <a:t>Obrigada</a:t>
            </a:r>
            <a:r>
              <a:rPr lang="en-US" sz="3200" b="1" dirty="0" smtClean="0">
                <a:solidFill>
                  <a:srgbClr val="FFFFFF"/>
                </a:solidFill>
                <a:latin typeface="Calibri" panose="020F0502020204030204" pitchFamily="34" charset="0"/>
              </a:rPr>
              <a:t>!</a:t>
            </a:r>
          </a:p>
          <a:p>
            <a:pPr algn="ctr" eaLnBrk="0" hangingPunct="0"/>
            <a:r>
              <a:rPr lang="en-US" sz="3200" b="1" dirty="0" smtClean="0">
                <a:solidFill>
                  <a:srgbClr val="FFFFFF"/>
                </a:solidFill>
                <a:latin typeface="Calibri" panose="020F0502020204030204" pitchFamily="34" charset="0"/>
              </a:rPr>
              <a:t>dicap@inmetro.gov.br</a:t>
            </a:r>
            <a:endParaRPr lang="en-US" sz="3200" b="1" dirty="0">
              <a:solidFill>
                <a:srgbClr val="FFFFFF"/>
              </a:solidFill>
              <a:latin typeface="Calibri" panose="020F0502020204030204" pitchFamily="34" charset="0"/>
            </a:endParaRPr>
          </a:p>
        </p:txBody>
      </p:sp>
    </p:spTree>
    <p:extLst>
      <p:ext uri="{BB962C8B-B14F-4D97-AF65-F5344CB8AC3E}">
        <p14:creationId xmlns:p14="http://schemas.microsoft.com/office/powerpoint/2010/main" val="3177259326"/>
      </p:ext>
    </p:extLst>
  </p:cSld>
  <p:clrMapOvr>
    <a:masterClrMapping/>
  </p:clrMapOvr>
  <p:transition spd="med">
    <p:pull dir="ld"/>
  </p:transition>
</p:sld>
</file>

<file path=ppt/tags/tag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heme/theme1.xml><?xml version="1.0" encoding="utf-8"?>
<a:theme xmlns:a="http://schemas.openxmlformats.org/drawingml/2006/main" name="modeloPRESI">
  <a:themeElements>
    <a:clrScheme name="modeloPRESI.ppt 1">
      <a:dk1>
        <a:srgbClr val="5F5F5F"/>
      </a:dk1>
      <a:lt1>
        <a:srgbClr val="FFFFCC"/>
      </a:lt1>
      <a:dk2>
        <a:srgbClr val="000000"/>
      </a:dk2>
      <a:lt2>
        <a:srgbClr val="FFCC66"/>
      </a:lt2>
      <a:accent1>
        <a:srgbClr val="FF9933"/>
      </a:accent1>
      <a:accent2>
        <a:srgbClr val="CC0066"/>
      </a:accent2>
      <a:accent3>
        <a:srgbClr val="AAAAAA"/>
      </a:accent3>
      <a:accent4>
        <a:srgbClr val="DADAAE"/>
      </a:accent4>
      <a:accent5>
        <a:srgbClr val="FFCAAD"/>
      </a:accent5>
      <a:accent6>
        <a:srgbClr val="B9005C"/>
      </a:accent6>
      <a:hlink>
        <a:srgbClr val="CC00CC"/>
      </a:hlink>
      <a:folHlink>
        <a:srgbClr val="990099"/>
      </a:folHlink>
    </a:clrScheme>
    <a:fontScheme name="modeloPRESI.ppt">
      <a:majorFont>
        <a:latin typeface="Arial"/>
        <a:ea typeface=""/>
        <a:cs typeface=""/>
      </a:majorFont>
      <a:minorFont>
        <a:latin typeface="Times New Roman"/>
        <a:ea typeface=""/>
        <a:cs typeface=""/>
      </a:minorFont>
    </a:fontScheme>
    <a:fmtScheme name="Escritório">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12700" cap="flat" cmpd="sng" algn="ctr">
          <a:solidFill>
            <a:schemeClr val="tx1"/>
          </a:solidFill>
          <a:prstDash val="solid"/>
          <a:round/>
          <a:headEnd type="none" w="sm" len="sm"/>
          <a:tailEnd type="none" w="sm" len="sm"/>
        </a:ln>
        <a:effectLst/>
      </a:spPr>
      <a:bodyPr vert="horz" wrap="none" lIns="91440" tIns="45720" rIns="91440" bIns="45720" numCol="1" anchor="ctr" anchorCtr="0" compatLnSpc="1">
        <a:prstTxWarp prst="textNoShape">
          <a:avLst/>
        </a:prstTxWarp>
      </a:bodyPr>
      <a:lstStyle>
        <a:defPPr marL="0" marR="0" indent="0" algn="ctr" defTabSz="914400" rtl="0" eaLnBrk="0" fontAlgn="base" latinLnBrk="0" hangingPunct="0">
          <a:lnSpc>
            <a:spcPct val="100000"/>
          </a:lnSpc>
          <a:spcBef>
            <a:spcPct val="0"/>
          </a:spcBef>
          <a:spcAft>
            <a:spcPct val="0"/>
          </a:spcAft>
          <a:buClrTx/>
          <a:buSzTx/>
          <a:buFontTx/>
          <a:buNone/>
          <a:tabLst/>
          <a:defRPr kumimoji="0" lang="pt-BR" sz="3200" b="1" i="0" u="none" strike="noStrike" cap="none" normalizeH="0" baseline="0" smtClean="0">
            <a:ln>
              <a:noFill/>
            </a:ln>
            <a:solidFill>
              <a:schemeClr val="tx1"/>
            </a:solidFill>
            <a:effectLst/>
            <a:latin typeface="Times New Roman"/>
          </a:defRPr>
        </a:defPPr>
      </a:lstStyle>
    </a:spDef>
    <a:lnDef>
      <a:spPr bwMode="auto">
        <a:xfrm>
          <a:off x="0" y="0"/>
          <a:ext cx="1" cy="1"/>
        </a:xfrm>
        <a:custGeom>
          <a:avLst/>
          <a:gdLst/>
          <a:ahLst/>
          <a:cxnLst/>
          <a:rect l="0" t="0" r="0" b="0"/>
          <a:pathLst/>
        </a:custGeom>
        <a:solidFill>
          <a:schemeClr val="accent1"/>
        </a:solidFill>
        <a:ln w="12700" cap="flat" cmpd="sng" algn="ctr">
          <a:solidFill>
            <a:schemeClr val="tx1"/>
          </a:solidFill>
          <a:prstDash val="solid"/>
          <a:round/>
          <a:headEnd type="none" w="sm" len="sm"/>
          <a:tailEnd type="none" w="sm" len="sm"/>
        </a:ln>
        <a:effectLst/>
      </a:spPr>
      <a:bodyPr vert="horz" wrap="none" lIns="91440" tIns="45720" rIns="91440" bIns="45720" numCol="1" anchor="ctr" anchorCtr="0" compatLnSpc="1">
        <a:prstTxWarp prst="textNoShape">
          <a:avLst/>
        </a:prstTxWarp>
      </a:bodyPr>
      <a:lstStyle>
        <a:defPPr marL="0" marR="0" indent="0" algn="ctr" defTabSz="914400" rtl="0" eaLnBrk="0" fontAlgn="base" latinLnBrk="0" hangingPunct="0">
          <a:lnSpc>
            <a:spcPct val="100000"/>
          </a:lnSpc>
          <a:spcBef>
            <a:spcPct val="0"/>
          </a:spcBef>
          <a:spcAft>
            <a:spcPct val="0"/>
          </a:spcAft>
          <a:buClrTx/>
          <a:buSzTx/>
          <a:buFontTx/>
          <a:buNone/>
          <a:tabLst/>
          <a:defRPr kumimoji="0" lang="pt-BR" sz="3200" b="1" i="0" u="none" strike="noStrike" cap="none" normalizeH="0" baseline="0" smtClean="0">
            <a:ln>
              <a:noFill/>
            </a:ln>
            <a:solidFill>
              <a:schemeClr val="tx1"/>
            </a:solidFill>
            <a:effectLst/>
            <a:latin typeface="Times New Roman"/>
          </a:defRPr>
        </a:defPPr>
      </a:lstStyle>
    </a:lnDef>
  </a:objectDefaults>
  <a:extraClrSchemeLst>
    <a:extraClrScheme>
      <a:clrScheme name="modeloPRESI.ppt 1">
        <a:dk1>
          <a:srgbClr val="5F5F5F"/>
        </a:dk1>
        <a:lt1>
          <a:srgbClr val="FFFFCC"/>
        </a:lt1>
        <a:dk2>
          <a:srgbClr val="000000"/>
        </a:dk2>
        <a:lt2>
          <a:srgbClr val="FFCC66"/>
        </a:lt2>
        <a:accent1>
          <a:srgbClr val="FF9933"/>
        </a:accent1>
        <a:accent2>
          <a:srgbClr val="CC0066"/>
        </a:accent2>
        <a:accent3>
          <a:srgbClr val="AAAAAA"/>
        </a:accent3>
        <a:accent4>
          <a:srgbClr val="DADAAE"/>
        </a:accent4>
        <a:accent5>
          <a:srgbClr val="FFCAAD"/>
        </a:accent5>
        <a:accent6>
          <a:srgbClr val="B9005C"/>
        </a:accent6>
        <a:hlink>
          <a:srgbClr val="CC00CC"/>
        </a:hlink>
        <a:folHlink>
          <a:srgbClr val="990099"/>
        </a:folHlink>
      </a:clrScheme>
      <a:clrMap bg1="dk2" tx1="lt1" bg2="dk1" tx2="lt2" accent1="accent1" accent2="accent2" accent3="accent3" accent4="accent4" accent5="accent5" accent6="accent6" hlink="hlink" folHlink="folHlink"/>
    </a:extraClrScheme>
    <a:extraClrScheme>
      <a:clrScheme name="modeloPRESI.ppt 2">
        <a:dk1>
          <a:srgbClr val="000000"/>
        </a:dk1>
        <a:lt1>
          <a:srgbClr val="FFFFFF"/>
        </a:lt1>
        <a:dk2>
          <a:srgbClr val="FF9900"/>
        </a:dk2>
        <a:lt2>
          <a:srgbClr val="5F5F5F"/>
        </a:lt2>
        <a:accent1>
          <a:srgbClr val="FF9933"/>
        </a:accent1>
        <a:accent2>
          <a:srgbClr val="CC0066"/>
        </a:accent2>
        <a:accent3>
          <a:srgbClr val="FFFFFF"/>
        </a:accent3>
        <a:accent4>
          <a:srgbClr val="000000"/>
        </a:accent4>
        <a:accent5>
          <a:srgbClr val="FFCAAD"/>
        </a:accent5>
        <a:accent6>
          <a:srgbClr val="B9005C"/>
        </a:accent6>
        <a:hlink>
          <a:srgbClr val="CC00CC"/>
        </a:hlink>
        <a:folHlink>
          <a:srgbClr val="990099"/>
        </a:folHlink>
      </a:clrScheme>
      <a:clrMap bg1="lt1" tx1="dk1" bg2="lt2" tx2="dk2" accent1="accent1" accent2="accent2" accent3="accent3" accent4="accent4" accent5="accent5" accent6="accent6" hlink="hlink" folHlink="folHlink"/>
    </a:extraClrScheme>
    <a:extraClrScheme>
      <a:clrScheme name="modeloPRESI.ppt 3">
        <a:dk1>
          <a:srgbClr val="000000"/>
        </a:dk1>
        <a:lt1>
          <a:srgbClr val="FFFFFF"/>
        </a:lt1>
        <a:dk2>
          <a:srgbClr val="000000"/>
        </a:dk2>
        <a:lt2>
          <a:srgbClr val="393939"/>
        </a:lt2>
        <a:accent1>
          <a:srgbClr val="CBCBCB"/>
        </a:accent1>
        <a:accent2>
          <a:srgbClr val="868686"/>
        </a:accent2>
        <a:accent3>
          <a:srgbClr val="FFFFFF"/>
        </a:accent3>
        <a:accent4>
          <a:srgbClr val="000000"/>
        </a:accent4>
        <a:accent5>
          <a:srgbClr val="E2E2E2"/>
        </a:accent5>
        <a:accent6>
          <a:srgbClr val="797979"/>
        </a:accent6>
        <a:hlink>
          <a:srgbClr val="4D4D4D"/>
        </a:hlink>
        <a:folHlink>
          <a:srgbClr val="EAEAEA"/>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Tema do Office">
  <a:themeElements>
    <a:clrScheme name="Escritório">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Escritório">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Escritório">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254</TotalTime>
  <Words>2154</Words>
  <Application>Microsoft Office PowerPoint</Application>
  <PresentationFormat>Widescreen</PresentationFormat>
  <Paragraphs>304</Paragraphs>
  <Slides>45</Slides>
  <Notes>22</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45</vt:i4>
      </vt:variant>
    </vt:vector>
  </HeadingPairs>
  <TitlesOfParts>
    <vt:vector size="53" baseType="lpstr">
      <vt:lpstr>MS Mincho</vt:lpstr>
      <vt:lpstr>ＭＳ Ｐゴシック</vt:lpstr>
      <vt:lpstr>Arial</vt:lpstr>
      <vt:lpstr>Calibri</vt:lpstr>
      <vt:lpstr>Monotype Sorts</vt:lpstr>
      <vt:lpstr>Times New Roman</vt:lpstr>
      <vt:lpstr>Wingdings</vt:lpstr>
      <vt:lpstr>modeloPRESI</vt:lpstr>
      <vt:lpstr>O papel de avaliadores e especialistas nas avaliações</vt:lpstr>
      <vt:lpstr>PowerPoint Presentation</vt:lpstr>
      <vt:lpstr>Quais os objetivos de uma avaliação?</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Apresentação do PowerPoint</dc:title>
  <dc:creator>Raquel T Thome</dc:creator>
  <cp:lastModifiedBy>Alexandre Follador</cp:lastModifiedBy>
  <cp:revision>20</cp:revision>
  <dcterms:created xsi:type="dcterms:W3CDTF">2015-10-15T13:43:55Z</dcterms:created>
  <dcterms:modified xsi:type="dcterms:W3CDTF">2015-11-09T20:04:34Z</dcterms:modified>
</cp:coreProperties>
</file>