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10"/>
  </p:notesMasterIdLst>
  <p:handoutMasterIdLst>
    <p:handoutMasterId r:id="rId11"/>
  </p:handoutMasterIdLst>
  <p:sldIdLst>
    <p:sldId id="330" r:id="rId2"/>
    <p:sldId id="333" r:id="rId3"/>
    <p:sldId id="334" r:id="rId4"/>
    <p:sldId id="335" r:id="rId5"/>
    <p:sldId id="336" r:id="rId6"/>
    <p:sldId id="337" r:id="rId7"/>
    <p:sldId id="338" r:id="rId8"/>
    <p:sldId id="339" r:id="rId9"/>
  </p:sldIdLst>
  <p:sldSz cx="12192000" cy="6858000"/>
  <p:notesSz cx="6645275" cy="9775825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09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ED01"/>
    <a:srgbClr val="006600"/>
    <a:srgbClr val="F1E60F"/>
    <a:srgbClr val="FFCC00"/>
    <a:srgbClr val="E2C200"/>
    <a:srgbClr val="00336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48"/>
      </p:cViewPr>
      <p:guideLst>
        <p:guide orient="horz" pos="316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75" d="100"/>
          <a:sy n="75" d="100"/>
        </p:scale>
        <p:origin x="-2274" y="-180"/>
      </p:cViewPr>
      <p:guideLst>
        <p:guide orient="horz" pos="3081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605787-CD66-43D4-8F14-C1D61F303DD7}" type="doc">
      <dgm:prSet loTypeId="urn:microsoft.com/office/officeart/2008/layout/VerticalCurvedList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DE686799-1D42-4779-A538-209991975B6F}">
      <dgm:prSet phldrT="[Texto]" custT="1"/>
      <dgm:spPr/>
      <dgm:t>
        <a:bodyPr/>
        <a:lstStyle/>
        <a:p>
          <a:pPr algn="just">
            <a:buClr>
              <a:srgbClr val="FFC000"/>
            </a:buClr>
            <a:buFont typeface="Arial" panose="020B0604020202020204" pitchFamily="34" charset="0"/>
            <a:buChar char="•"/>
          </a:pPr>
          <a:r>
            <a:rPr lang="pt-BR" sz="1800" dirty="0">
              <a:latin typeface="Calibri"/>
            </a:rPr>
            <a:t>Melhorar o nível da </a:t>
          </a:r>
          <a:r>
            <a:rPr lang="pt-BR" sz="1800" b="1" dirty="0">
              <a:latin typeface="Calibri"/>
            </a:rPr>
            <a:t>qualidade técnica dos projetos </a:t>
          </a:r>
          <a:r>
            <a:rPr lang="pt-BR" sz="1800" dirty="0">
              <a:latin typeface="Calibri"/>
            </a:rPr>
            <a:t>bem como garantir o seu atendimento às normas técnicas existentes;</a:t>
          </a:r>
          <a:endParaRPr lang="pt-BR" sz="1800" dirty="0"/>
        </a:p>
      </dgm:t>
    </dgm:pt>
    <dgm:pt modelId="{98090ACB-FA90-435D-87D0-F230C5424D7D}" type="parTrans" cxnId="{4DE962DA-EDE6-4703-98E4-5E117659FA06}">
      <dgm:prSet/>
      <dgm:spPr/>
      <dgm:t>
        <a:bodyPr/>
        <a:lstStyle/>
        <a:p>
          <a:endParaRPr lang="pt-BR"/>
        </a:p>
      </dgm:t>
    </dgm:pt>
    <dgm:pt modelId="{EEF779C3-9A67-4C6A-A38D-097CE82A8F06}" type="sibTrans" cxnId="{4DE962DA-EDE6-4703-98E4-5E117659FA06}">
      <dgm:prSet/>
      <dgm:spPr/>
      <dgm:t>
        <a:bodyPr/>
        <a:lstStyle/>
        <a:p>
          <a:endParaRPr lang="pt-BR"/>
        </a:p>
      </dgm:t>
    </dgm:pt>
    <dgm:pt modelId="{8DDDC18B-BF1C-4017-8658-C91F96C58713}">
      <dgm:prSet phldrT="[Texto]" custT="1"/>
      <dgm:spPr/>
      <dgm:t>
        <a:bodyPr/>
        <a:lstStyle/>
        <a:p>
          <a:pPr algn="just">
            <a:buClr>
              <a:srgbClr val="FFC000"/>
            </a:buClr>
            <a:buFont typeface="Arial" panose="020B0604020202020204" pitchFamily="34" charset="0"/>
            <a:buChar char="•"/>
          </a:pPr>
          <a:r>
            <a:rPr lang="pt-BR" sz="1800" dirty="0">
              <a:latin typeface="Calibri"/>
              <a:ea typeface="+mn-ea"/>
            </a:rPr>
            <a:t>Aumentar a </a:t>
          </a:r>
          <a:r>
            <a:rPr lang="pt-BR" sz="1800" b="1" dirty="0">
              <a:latin typeface="Calibri"/>
              <a:ea typeface="+mn-ea"/>
            </a:rPr>
            <a:t>aderência entre o planejamento e a execução dos projetos</a:t>
          </a:r>
          <a:r>
            <a:rPr lang="pt-BR" sz="1800" dirty="0">
              <a:latin typeface="Calibri"/>
              <a:ea typeface="+mn-ea"/>
            </a:rPr>
            <a:t>, com </a:t>
          </a:r>
          <a:r>
            <a:rPr lang="pt-BR" sz="1800" b="1" dirty="0">
              <a:latin typeface="Calibri"/>
              <a:ea typeface="+mn-ea"/>
            </a:rPr>
            <a:t>confiabilidade nos prazos e no orçamento</a:t>
          </a:r>
          <a:r>
            <a:rPr lang="pt-BR" sz="1800" dirty="0">
              <a:latin typeface="Calibri"/>
              <a:ea typeface="+mn-ea"/>
            </a:rPr>
            <a:t>;</a:t>
          </a:r>
          <a:endParaRPr lang="pt-BR" sz="1800" dirty="0"/>
        </a:p>
      </dgm:t>
    </dgm:pt>
    <dgm:pt modelId="{D843DD50-E4E9-49CB-92C3-E5CE0C7E32A5}" type="parTrans" cxnId="{EDFF6A4D-05E0-4B6B-B9D5-37233761DED5}">
      <dgm:prSet/>
      <dgm:spPr/>
      <dgm:t>
        <a:bodyPr/>
        <a:lstStyle/>
        <a:p>
          <a:endParaRPr lang="pt-BR"/>
        </a:p>
      </dgm:t>
    </dgm:pt>
    <dgm:pt modelId="{7B5E513E-247E-4C99-8139-90E8E9B6453A}" type="sibTrans" cxnId="{EDFF6A4D-05E0-4B6B-B9D5-37233761DED5}">
      <dgm:prSet/>
      <dgm:spPr/>
      <dgm:t>
        <a:bodyPr/>
        <a:lstStyle/>
        <a:p>
          <a:endParaRPr lang="pt-BR"/>
        </a:p>
      </dgm:t>
    </dgm:pt>
    <dgm:pt modelId="{FD2C6CDE-4712-44D0-96B2-5FC22B6E3232}">
      <dgm:prSet phldrT="[Texto]" custT="1"/>
      <dgm:spPr/>
      <dgm:t>
        <a:bodyPr/>
        <a:lstStyle/>
        <a:p>
          <a:pPr algn="just">
            <a:buClr>
              <a:srgbClr val="FFC000"/>
            </a:buClr>
            <a:buFont typeface="Arial" panose="020B0604020202020204" pitchFamily="34" charset="0"/>
            <a:buChar char="•"/>
          </a:pPr>
          <a:r>
            <a:rPr lang="pt-BR" sz="1800" b="1" dirty="0">
              <a:latin typeface="Calibri"/>
              <a:ea typeface="+mn-ea"/>
            </a:rPr>
            <a:t>Alinhar os interesses e expectativas dos diversos atores</a:t>
          </a:r>
          <a:r>
            <a:rPr lang="pt-BR" sz="1800" dirty="0">
              <a:latin typeface="Calibri"/>
              <a:ea typeface="+mn-ea"/>
            </a:rPr>
            <a:t> no âmbito dos contratos de parcerias;</a:t>
          </a:r>
          <a:endParaRPr lang="pt-BR" sz="1800" dirty="0"/>
        </a:p>
      </dgm:t>
    </dgm:pt>
    <dgm:pt modelId="{BF6BA286-17CA-4229-ABDA-F0F47FE6BBE0}" type="parTrans" cxnId="{3E95E9D4-B444-4550-B1D4-2785C9E891A2}">
      <dgm:prSet/>
      <dgm:spPr/>
      <dgm:t>
        <a:bodyPr/>
        <a:lstStyle/>
        <a:p>
          <a:endParaRPr lang="pt-BR"/>
        </a:p>
      </dgm:t>
    </dgm:pt>
    <dgm:pt modelId="{81E4C8BE-141E-4BDB-A5A3-7CA72493FAA5}" type="sibTrans" cxnId="{3E95E9D4-B444-4550-B1D4-2785C9E891A2}">
      <dgm:prSet/>
      <dgm:spPr/>
      <dgm:t>
        <a:bodyPr/>
        <a:lstStyle/>
        <a:p>
          <a:endParaRPr lang="pt-BR"/>
        </a:p>
      </dgm:t>
    </dgm:pt>
    <dgm:pt modelId="{A14B1A72-CC30-4802-85CB-F601B3966516}">
      <dgm:prSet phldrT="[Texto]" custT="1"/>
      <dgm:spPr/>
      <dgm:t>
        <a:bodyPr/>
        <a:lstStyle/>
        <a:p>
          <a:pPr algn="just">
            <a:buClr>
              <a:srgbClr val="FFC000"/>
            </a:buClr>
            <a:buFont typeface="Arial" panose="020B0604020202020204" pitchFamily="34" charset="0"/>
            <a:buChar char="•"/>
          </a:pPr>
          <a:r>
            <a:rPr lang="pt-BR" sz="1800" b="1" dirty="0">
              <a:latin typeface="Calibri"/>
              <a:ea typeface="+mn-ea"/>
            </a:rPr>
            <a:t>Melhorar a </a:t>
          </a:r>
          <a:r>
            <a:rPr lang="pt-BR" sz="1800" b="1" dirty="0" err="1">
              <a:latin typeface="Calibri"/>
              <a:ea typeface="+mn-ea"/>
            </a:rPr>
            <a:t>financiabilidade</a:t>
          </a:r>
          <a:r>
            <a:rPr lang="pt-BR" sz="1800" b="1" dirty="0">
              <a:latin typeface="Calibri"/>
              <a:ea typeface="+mn-ea"/>
            </a:rPr>
            <a:t> </a:t>
          </a:r>
          <a:r>
            <a:rPr lang="pt-BR" sz="1800" dirty="0">
              <a:latin typeface="Calibri"/>
              <a:ea typeface="+mn-ea"/>
            </a:rPr>
            <a:t>dos empreendimentos;</a:t>
          </a:r>
          <a:endParaRPr lang="pt-BR" sz="1800" dirty="0"/>
        </a:p>
      </dgm:t>
    </dgm:pt>
    <dgm:pt modelId="{8B226263-40B0-4D7A-8B68-E5293C93D4D5}" type="parTrans" cxnId="{1DFEB36F-1345-43EA-94BB-98350AD4EC3C}">
      <dgm:prSet/>
      <dgm:spPr/>
      <dgm:t>
        <a:bodyPr/>
        <a:lstStyle/>
        <a:p>
          <a:endParaRPr lang="pt-BR"/>
        </a:p>
      </dgm:t>
    </dgm:pt>
    <dgm:pt modelId="{D70492BF-AC1B-4841-9D24-8D9C90A877C6}" type="sibTrans" cxnId="{1DFEB36F-1345-43EA-94BB-98350AD4EC3C}">
      <dgm:prSet/>
      <dgm:spPr/>
      <dgm:t>
        <a:bodyPr/>
        <a:lstStyle/>
        <a:p>
          <a:endParaRPr lang="pt-BR"/>
        </a:p>
      </dgm:t>
    </dgm:pt>
    <dgm:pt modelId="{F1818CF7-DE99-4AB3-AB69-6CC6E72BDBAE}">
      <dgm:prSet phldrT="[Texto]" custT="1"/>
      <dgm:spPr/>
      <dgm:t>
        <a:bodyPr/>
        <a:lstStyle/>
        <a:p>
          <a:pPr algn="just">
            <a:buClr>
              <a:srgbClr val="FFC000"/>
            </a:buClr>
            <a:buFont typeface="Arial" panose="020B0604020202020204" pitchFamily="34" charset="0"/>
            <a:buChar char="•"/>
          </a:pPr>
          <a:r>
            <a:rPr lang="pt-BR" sz="1800" dirty="0">
              <a:latin typeface="Calibri"/>
              <a:ea typeface="+mn-ea"/>
            </a:rPr>
            <a:t>Criar um </a:t>
          </a:r>
          <a:r>
            <a:rPr lang="pt-BR" sz="1800" b="1" dirty="0">
              <a:latin typeface="Calibri"/>
              <a:ea typeface="+mn-ea"/>
            </a:rPr>
            <a:t>sistema de avaliação da conformidade </a:t>
          </a:r>
          <a:r>
            <a:rPr lang="pt-BR" sz="1800" dirty="0">
              <a:latin typeface="Calibri"/>
              <a:ea typeface="+mn-ea"/>
            </a:rPr>
            <a:t>para a prestação dos serviços de inspeção acreditada em empreendimentos de infraestrutura.</a:t>
          </a:r>
          <a:endParaRPr lang="pt-BR" sz="1800" dirty="0"/>
        </a:p>
      </dgm:t>
    </dgm:pt>
    <dgm:pt modelId="{26B0632C-746D-4874-B942-76EFAE8F044B}" type="parTrans" cxnId="{258FEDDF-3B96-44C1-9993-31B7CFC72D53}">
      <dgm:prSet/>
      <dgm:spPr/>
      <dgm:t>
        <a:bodyPr/>
        <a:lstStyle/>
        <a:p>
          <a:endParaRPr lang="pt-BR"/>
        </a:p>
      </dgm:t>
    </dgm:pt>
    <dgm:pt modelId="{40C893D0-B253-4BCA-B67E-08AFF16A755D}" type="sibTrans" cxnId="{258FEDDF-3B96-44C1-9993-31B7CFC72D53}">
      <dgm:prSet/>
      <dgm:spPr/>
      <dgm:t>
        <a:bodyPr/>
        <a:lstStyle/>
        <a:p>
          <a:endParaRPr lang="pt-BR"/>
        </a:p>
      </dgm:t>
    </dgm:pt>
    <dgm:pt modelId="{4767B57C-548F-415E-BED5-B6507B40C7F1}" type="pres">
      <dgm:prSet presAssocID="{7D605787-CD66-43D4-8F14-C1D61F303DD7}" presName="Name0" presStyleCnt="0">
        <dgm:presLayoutVars>
          <dgm:chMax val="7"/>
          <dgm:chPref val="7"/>
          <dgm:dir/>
        </dgm:presLayoutVars>
      </dgm:prSet>
      <dgm:spPr/>
    </dgm:pt>
    <dgm:pt modelId="{1C3CE54F-CB0F-41B8-A524-CFF6392AEDDC}" type="pres">
      <dgm:prSet presAssocID="{7D605787-CD66-43D4-8F14-C1D61F303DD7}" presName="Name1" presStyleCnt="0"/>
      <dgm:spPr/>
    </dgm:pt>
    <dgm:pt modelId="{66E4FD8E-2F75-4812-99EE-7DC9CE1BF310}" type="pres">
      <dgm:prSet presAssocID="{7D605787-CD66-43D4-8F14-C1D61F303DD7}" presName="cycle" presStyleCnt="0"/>
      <dgm:spPr/>
    </dgm:pt>
    <dgm:pt modelId="{98D85559-A0A3-4C93-92F2-7507C2981865}" type="pres">
      <dgm:prSet presAssocID="{7D605787-CD66-43D4-8F14-C1D61F303DD7}" presName="srcNode" presStyleLbl="node1" presStyleIdx="0" presStyleCnt="5"/>
      <dgm:spPr/>
    </dgm:pt>
    <dgm:pt modelId="{53626530-48B9-4CFD-AC44-EB0368AFC402}" type="pres">
      <dgm:prSet presAssocID="{7D605787-CD66-43D4-8F14-C1D61F303DD7}" presName="conn" presStyleLbl="parChTrans1D2" presStyleIdx="0" presStyleCnt="1"/>
      <dgm:spPr/>
    </dgm:pt>
    <dgm:pt modelId="{6BC89EE8-653C-40FE-9786-BCFA632AADBB}" type="pres">
      <dgm:prSet presAssocID="{7D605787-CD66-43D4-8F14-C1D61F303DD7}" presName="extraNode" presStyleLbl="node1" presStyleIdx="0" presStyleCnt="5"/>
      <dgm:spPr/>
    </dgm:pt>
    <dgm:pt modelId="{53CD4C53-4723-4A71-8604-884C67A271BA}" type="pres">
      <dgm:prSet presAssocID="{7D605787-CD66-43D4-8F14-C1D61F303DD7}" presName="dstNode" presStyleLbl="node1" presStyleIdx="0" presStyleCnt="5"/>
      <dgm:spPr/>
    </dgm:pt>
    <dgm:pt modelId="{36F380BF-16EF-418E-950E-B5A00F5711B3}" type="pres">
      <dgm:prSet presAssocID="{DE686799-1D42-4779-A538-209991975B6F}" presName="text_1" presStyleLbl="node1" presStyleIdx="0" presStyleCnt="5">
        <dgm:presLayoutVars>
          <dgm:bulletEnabled val="1"/>
        </dgm:presLayoutVars>
      </dgm:prSet>
      <dgm:spPr/>
    </dgm:pt>
    <dgm:pt modelId="{C5D88E87-E3C9-4D97-B5A6-95F6A950458D}" type="pres">
      <dgm:prSet presAssocID="{DE686799-1D42-4779-A538-209991975B6F}" presName="accent_1" presStyleCnt="0"/>
      <dgm:spPr/>
    </dgm:pt>
    <dgm:pt modelId="{54E0543B-D13B-4B14-8EA8-ABC37DBCB101}" type="pres">
      <dgm:prSet presAssocID="{DE686799-1D42-4779-A538-209991975B6F}" presName="accentRepeatNode" presStyleLbl="solidFgAcc1" presStyleIdx="0" presStyleCnt="5"/>
      <dgm:spPr/>
    </dgm:pt>
    <dgm:pt modelId="{B4117E21-FEFF-4F66-BEC1-D63798744A32}" type="pres">
      <dgm:prSet presAssocID="{8DDDC18B-BF1C-4017-8658-C91F96C58713}" presName="text_2" presStyleLbl="node1" presStyleIdx="1" presStyleCnt="5">
        <dgm:presLayoutVars>
          <dgm:bulletEnabled val="1"/>
        </dgm:presLayoutVars>
      </dgm:prSet>
      <dgm:spPr/>
    </dgm:pt>
    <dgm:pt modelId="{6BFEB118-205E-4063-BA50-3EB37AC11D25}" type="pres">
      <dgm:prSet presAssocID="{8DDDC18B-BF1C-4017-8658-C91F96C58713}" presName="accent_2" presStyleCnt="0"/>
      <dgm:spPr/>
    </dgm:pt>
    <dgm:pt modelId="{05DD1E43-F850-472D-9D49-4F5574DAAD1B}" type="pres">
      <dgm:prSet presAssocID="{8DDDC18B-BF1C-4017-8658-C91F96C58713}" presName="accentRepeatNode" presStyleLbl="solidFgAcc1" presStyleIdx="1" presStyleCnt="5"/>
      <dgm:spPr/>
    </dgm:pt>
    <dgm:pt modelId="{1F6B353F-66D1-4E5A-893E-5C0DE16CE45C}" type="pres">
      <dgm:prSet presAssocID="{FD2C6CDE-4712-44D0-96B2-5FC22B6E3232}" presName="text_3" presStyleLbl="node1" presStyleIdx="2" presStyleCnt="5">
        <dgm:presLayoutVars>
          <dgm:bulletEnabled val="1"/>
        </dgm:presLayoutVars>
      </dgm:prSet>
      <dgm:spPr/>
    </dgm:pt>
    <dgm:pt modelId="{931F0C6C-660D-4D63-98A0-7C9920A47245}" type="pres">
      <dgm:prSet presAssocID="{FD2C6CDE-4712-44D0-96B2-5FC22B6E3232}" presName="accent_3" presStyleCnt="0"/>
      <dgm:spPr/>
    </dgm:pt>
    <dgm:pt modelId="{961DD5FE-6A90-4304-8C6B-66697CB5C664}" type="pres">
      <dgm:prSet presAssocID="{FD2C6CDE-4712-44D0-96B2-5FC22B6E3232}" presName="accentRepeatNode" presStyleLbl="solidFgAcc1" presStyleIdx="2" presStyleCnt="5"/>
      <dgm:spPr/>
    </dgm:pt>
    <dgm:pt modelId="{8CEC55D6-1E2D-4F09-87B3-DFB1D5A13D6D}" type="pres">
      <dgm:prSet presAssocID="{A14B1A72-CC30-4802-85CB-F601B3966516}" presName="text_4" presStyleLbl="node1" presStyleIdx="3" presStyleCnt="5">
        <dgm:presLayoutVars>
          <dgm:bulletEnabled val="1"/>
        </dgm:presLayoutVars>
      </dgm:prSet>
      <dgm:spPr/>
    </dgm:pt>
    <dgm:pt modelId="{36E46ACC-376F-42EB-8D38-BD1719490E3B}" type="pres">
      <dgm:prSet presAssocID="{A14B1A72-CC30-4802-85CB-F601B3966516}" presName="accent_4" presStyleCnt="0"/>
      <dgm:spPr/>
    </dgm:pt>
    <dgm:pt modelId="{375F0C39-1883-458F-BA1E-D368FF50E9F7}" type="pres">
      <dgm:prSet presAssocID="{A14B1A72-CC30-4802-85CB-F601B3966516}" presName="accentRepeatNode" presStyleLbl="solidFgAcc1" presStyleIdx="3" presStyleCnt="5"/>
      <dgm:spPr/>
    </dgm:pt>
    <dgm:pt modelId="{DFF2E7EA-5DF1-4CC4-B6C3-F45E2B700686}" type="pres">
      <dgm:prSet presAssocID="{F1818CF7-DE99-4AB3-AB69-6CC6E72BDBAE}" presName="text_5" presStyleLbl="node1" presStyleIdx="4" presStyleCnt="5">
        <dgm:presLayoutVars>
          <dgm:bulletEnabled val="1"/>
        </dgm:presLayoutVars>
      </dgm:prSet>
      <dgm:spPr/>
    </dgm:pt>
    <dgm:pt modelId="{EFE5FAD7-F1F1-4C09-AFAF-8B232DF5EC86}" type="pres">
      <dgm:prSet presAssocID="{F1818CF7-DE99-4AB3-AB69-6CC6E72BDBAE}" presName="accent_5" presStyleCnt="0"/>
      <dgm:spPr/>
    </dgm:pt>
    <dgm:pt modelId="{8848D15B-E09D-4B3F-8B70-F3BF994A886C}" type="pres">
      <dgm:prSet presAssocID="{F1818CF7-DE99-4AB3-AB69-6CC6E72BDBAE}" presName="accentRepeatNode" presStyleLbl="solidFgAcc1" presStyleIdx="4" presStyleCnt="5"/>
      <dgm:spPr/>
    </dgm:pt>
  </dgm:ptLst>
  <dgm:cxnLst>
    <dgm:cxn modelId="{BE17F515-B77B-4DF7-B878-BB71C3FE7117}" type="presOf" srcId="{7D605787-CD66-43D4-8F14-C1D61F303DD7}" destId="{4767B57C-548F-415E-BED5-B6507B40C7F1}" srcOrd="0" destOrd="0" presId="urn:microsoft.com/office/officeart/2008/layout/VerticalCurvedList"/>
    <dgm:cxn modelId="{C54E4E34-CD3C-4B12-A037-3B613E79114A}" type="presOf" srcId="{8DDDC18B-BF1C-4017-8658-C91F96C58713}" destId="{B4117E21-FEFF-4F66-BEC1-D63798744A32}" srcOrd="0" destOrd="0" presId="urn:microsoft.com/office/officeart/2008/layout/VerticalCurvedList"/>
    <dgm:cxn modelId="{8BBAD064-5BC8-4793-96A6-BD8760AD14AD}" type="presOf" srcId="{F1818CF7-DE99-4AB3-AB69-6CC6E72BDBAE}" destId="{DFF2E7EA-5DF1-4CC4-B6C3-F45E2B700686}" srcOrd="0" destOrd="0" presId="urn:microsoft.com/office/officeart/2008/layout/VerticalCurvedList"/>
    <dgm:cxn modelId="{4AE8B969-39B6-43BB-8785-FB5BDF4D83A4}" type="presOf" srcId="{A14B1A72-CC30-4802-85CB-F601B3966516}" destId="{8CEC55D6-1E2D-4F09-87B3-DFB1D5A13D6D}" srcOrd="0" destOrd="0" presId="urn:microsoft.com/office/officeart/2008/layout/VerticalCurvedList"/>
    <dgm:cxn modelId="{EDFF6A4D-05E0-4B6B-B9D5-37233761DED5}" srcId="{7D605787-CD66-43D4-8F14-C1D61F303DD7}" destId="{8DDDC18B-BF1C-4017-8658-C91F96C58713}" srcOrd="1" destOrd="0" parTransId="{D843DD50-E4E9-49CB-92C3-E5CE0C7E32A5}" sibTransId="{7B5E513E-247E-4C99-8139-90E8E9B6453A}"/>
    <dgm:cxn modelId="{1DFEB36F-1345-43EA-94BB-98350AD4EC3C}" srcId="{7D605787-CD66-43D4-8F14-C1D61F303DD7}" destId="{A14B1A72-CC30-4802-85CB-F601B3966516}" srcOrd="3" destOrd="0" parTransId="{8B226263-40B0-4D7A-8B68-E5293C93D4D5}" sibTransId="{D70492BF-AC1B-4841-9D24-8D9C90A877C6}"/>
    <dgm:cxn modelId="{1443299B-E25E-4AEC-BE08-7AA1E6A4C546}" type="presOf" srcId="{FD2C6CDE-4712-44D0-96B2-5FC22B6E3232}" destId="{1F6B353F-66D1-4E5A-893E-5C0DE16CE45C}" srcOrd="0" destOrd="0" presId="urn:microsoft.com/office/officeart/2008/layout/VerticalCurvedList"/>
    <dgm:cxn modelId="{EFE966AB-7DFE-4F2C-85A5-34851BF05F80}" type="presOf" srcId="{DE686799-1D42-4779-A538-209991975B6F}" destId="{36F380BF-16EF-418E-950E-B5A00F5711B3}" srcOrd="0" destOrd="0" presId="urn:microsoft.com/office/officeart/2008/layout/VerticalCurvedList"/>
    <dgm:cxn modelId="{3E95E9D4-B444-4550-B1D4-2785C9E891A2}" srcId="{7D605787-CD66-43D4-8F14-C1D61F303DD7}" destId="{FD2C6CDE-4712-44D0-96B2-5FC22B6E3232}" srcOrd="2" destOrd="0" parTransId="{BF6BA286-17CA-4229-ABDA-F0F47FE6BBE0}" sibTransId="{81E4C8BE-141E-4BDB-A5A3-7CA72493FAA5}"/>
    <dgm:cxn modelId="{4DE962DA-EDE6-4703-98E4-5E117659FA06}" srcId="{7D605787-CD66-43D4-8F14-C1D61F303DD7}" destId="{DE686799-1D42-4779-A538-209991975B6F}" srcOrd="0" destOrd="0" parTransId="{98090ACB-FA90-435D-87D0-F230C5424D7D}" sibTransId="{EEF779C3-9A67-4C6A-A38D-097CE82A8F06}"/>
    <dgm:cxn modelId="{258FEDDF-3B96-44C1-9993-31B7CFC72D53}" srcId="{7D605787-CD66-43D4-8F14-C1D61F303DD7}" destId="{F1818CF7-DE99-4AB3-AB69-6CC6E72BDBAE}" srcOrd="4" destOrd="0" parTransId="{26B0632C-746D-4874-B942-76EFAE8F044B}" sibTransId="{40C893D0-B253-4BCA-B67E-08AFF16A755D}"/>
    <dgm:cxn modelId="{FF903FE5-3BF7-4268-AD89-54564BFE1349}" type="presOf" srcId="{EEF779C3-9A67-4C6A-A38D-097CE82A8F06}" destId="{53626530-48B9-4CFD-AC44-EB0368AFC402}" srcOrd="0" destOrd="0" presId="urn:microsoft.com/office/officeart/2008/layout/VerticalCurvedList"/>
    <dgm:cxn modelId="{040D01E8-103D-435B-AE03-D561D91C95F3}" type="presParOf" srcId="{4767B57C-548F-415E-BED5-B6507B40C7F1}" destId="{1C3CE54F-CB0F-41B8-A524-CFF6392AEDDC}" srcOrd="0" destOrd="0" presId="urn:microsoft.com/office/officeart/2008/layout/VerticalCurvedList"/>
    <dgm:cxn modelId="{C9C8C516-859B-4BD4-AB56-6FCD417818DD}" type="presParOf" srcId="{1C3CE54F-CB0F-41B8-A524-CFF6392AEDDC}" destId="{66E4FD8E-2F75-4812-99EE-7DC9CE1BF310}" srcOrd="0" destOrd="0" presId="urn:microsoft.com/office/officeart/2008/layout/VerticalCurvedList"/>
    <dgm:cxn modelId="{DCD5321A-641D-4F52-9C84-207EA8E92B39}" type="presParOf" srcId="{66E4FD8E-2F75-4812-99EE-7DC9CE1BF310}" destId="{98D85559-A0A3-4C93-92F2-7507C2981865}" srcOrd="0" destOrd="0" presId="urn:microsoft.com/office/officeart/2008/layout/VerticalCurvedList"/>
    <dgm:cxn modelId="{34C64A23-19B0-47BA-8FC6-701C5D2BC573}" type="presParOf" srcId="{66E4FD8E-2F75-4812-99EE-7DC9CE1BF310}" destId="{53626530-48B9-4CFD-AC44-EB0368AFC402}" srcOrd="1" destOrd="0" presId="urn:microsoft.com/office/officeart/2008/layout/VerticalCurvedList"/>
    <dgm:cxn modelId="{C9E204A6-00CA-4AB6-84E7-99C6A7816FEF}" type="presParOf" srcId="{66E4FD8E-2F75-4812-99EE-7DC9CE1BF310}" destId="{6BC89EE8-653C-40FE-9786-BCFA632AADBB}" srcOrd="2" destOrd="0" presId="urn:microsoft.com/office/officeart/2008/layout/VerticalCurvedList"/>
    <dgm:cxn modelId="{D02BF47B-F79C-4171-B73A-9D9822992BA9}" type="presParOf" srcId="{66E4FD8E-2F75-4812-99EE-7DC9CE1BF310}" destId="{53CD4C53-4723-4A71-8604-884C67A271BA}" srcOrd="3" destOrd="0" presId="urn:microsoft.com/office/officeart/2008/layout/VerticalCurvedList"/>
    <dgm:cxn modelId="{BA7386E8-C0A9-48B5-8EE9-960C3AA94785}" type="presParOf" srcId="{1C3CE54F-CB0F-41B8-A524-CFF6392AEDDC}" destId="{36F380BF-16EF-418E-950E-B5A00F5711B3}" srcOrd="1" destOrd="0" presId="urn:microsoft.com/office/officeart/2008/layout/VerticalCurvedList"/>
    <dgm:cxn modelId="{7298066E-CD26-474A-97AD-36A9A8DB9CEF}" type="presParOf" srcId="{1C3CE54F-CB0F-41B8-A524-CFF6392AEDDC}" destId="{C5D88E87-E3C9-4D97-B5A6-95F6A950458D}" srcOrd="2" destOrd="0" presId="urn:microsoft.com/office/officeart/2008/layout/VerticalCurvedList"/>
    <dgm:cxn modelId="{3B33BA73-3F5C-4EAC-97A2-50A54AAD0097}" type="presParOf" srcId="{C5D88E87-E3C9-4D97-B5A6-95F6A950458D}" destId="{54E0543B-D13B-4B14-8EA8-ABC37DBCB101}" srcOrd="0" destOrd="0" presId="urn:microsoft.com/office/officeart/2008/layout/VerticalCurvedList"/>
    <dgm:cxn modelId="{D9D4E777-AC70-4947-A71D-49543C0B0CF8}" type="presParOf" srcId="{1C3CE54F-CB0F-41B8-A524-CFF6392AEDDC}" destId="{B4117E21-FEFF-4F66-BEC1-D63798744A32}" srcOrd="3" destOrd="0" presId="urn:microsoft.com/office/officeart/2008/layout/VerticalCurvedList"/>
    <dgm:cxn modelId="{BB1669E9-6D93-4755-BCD0-A43637511422}" type="presParOf" srcId="{1C3CE54F-CB0F-41B8-A524-CFF6392AEDDC}" destId="{6BFEB118-205E-4063-BA50-3EB37AC11D25}" srcOrd="4" destOrd="0" presId="urn:microsoft.com/office/officeart/2008/layout/VerticalCurvedList"/>
    <dgm:cxn modelId="{F2524AA5-A21D-41F1-825D-63E259D3E969}" type="presParOf" srcId="{6BFEB118-205E-4063-BA50-3EB37AC11D25}" destId="{05DD1E43-F850-472D-9D49-4F5574DAAD1B}" srcOrd="0" destOrd="0" presId="urn:microsoft.com/office/officeart/2008/layout/VerticalCurvedList"/>
    <dgm:cxn modelId="{CB33676D-214C-4079-AD4D-A1918484B0B3}" type="presParOf" srcId="{1C3CE54F-CB0F-41B8-A524-CFF6392AEDDC}" destId="{1F6B353F-66D1-4E5A-893E-5C0DE16CE45C}" srcOrd="5" destOrd="0" presId="urn:microsoft.com/office/officeart/2008/layout/VerticalCurvedList"/>
    <dgm:cxn modelId="{A1A42253-C896-46FD-9045-F82CCE480A12}" type="presParOf" srcId="{1C3CE54F-CB0F-41B8-A524-CFF6392AEDDC}" destId="{931F0C6C-660D-4D63-98A0-7C9920A47245}" srcOrd="6" destOrd="0" presId="urn:microsoft.com/office/officeart/2008/layout/VerticalCurvedList"/>
    <dgm:cxn modelId="{E9B93BF3-98F0-4709-A1DA-B885141EDEAB}" type="presParOf" srcId="{931F0C6C-660D-4D63-98A0-7C9920A47245}" destId="{961DD5FE-6A90-4304-8C6B-66697CB5C664}" srcOrd="0" destOrd="0" presId="urn:microsoft.com/office/officeart/2008/layout/VerticalCurvedList"/>
    <dgm:cxn modelId="{5390DAD8-9407-4C1E-AFDA-A0249736C026}" type="presParOf" srcId="{1C3CE54F-CB0F-41B8-A524-CFF6392AEDDC}" destId="{8CEC55D6-1E2D-4F09-87B3-DFB1D5A13D6D}" srcOrd="7" destOrd="0" presId="urn:microsoft.com/office/officeart/2008/layout/VerticalCurvedList"/>
    <dgm:cxn modelId="{F33897D5-77C1-4836-8116-10ACA08110E2}" type="presParOf" srcId="{1C3CE54F-CB0F-41B8-A524-CFF6392AEDDC}" destId="{36E46ACC-376F-42EB-8D38-BD1719490E3B}" srcOrd="8" destOrd="0" presId="urn:microsoft.com/office/officeart/2008/layout/VerticalCurvedList"/>
    <dgm:cxn modelId="{1C0C519E-DE69-44C4-9E6D-F1F76C9700C1}" type="presParOf" srcId="{36E46ACC-376F-42EB-8D38-BD1719490E3B}" destId="{375F0C39-1883-458F-BA1E-D368FF50E9F7}" srcOrd="0" destOrd="0" presId="urn:microsoft.com/office/officeart/2008/layout/VerticalCurvedList"/>
    <dgm:cxn modelId="{DC130712-C1E1-4705-8BC3-FC642948A160}" type="presParOf" srcId="{1C3CE54F-CB0F-41B8-A524-CFF6392AEDDC}" destId="{DFF2E7EA-5DF1-4CC4-B6C3-F45E2B700686}" srcOrd="9" destOrd="0" presId="urn:microsoft.com/office/officeart/2008/layout/VerticalCurvedList"/>
    <dgm:cxn modelId="{9A9A95FC-97BA-413A-AB8F-9A7C3D2DA0E5}" type="presParOf" srcId="{1C3CE54F-CB0F-41B8-A524-CFF6392AEDDC}" destId="{EFE5FAD7-F1F1-4C09-AFAF-8B232DF5EC86}" srcOrd="10" destOrd="0" presId="urn:microsoft.com/office/officeart/2008/layout/VerticalCurvedList"/>
    <dgm:cxn modelId="{A2D8CD51-E785-48B1-A1F3-BA33DE40EA44}" type="presParOf" srcId="{EFE5FAD7-F1F1-4C09-AFAF-8B232DF5EC86}" destId="{8848D15B-E09D-4B3F-8B70-F3BF994A88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955D52-3321-4EC8-9F2E-DE6C26C9D273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pt-BR"/>
        </a:p>
      </dgm:t>
    </dgm:pt>
    <dgm:pt modelId="{96F91F42-26C0-440B-894E-D9D1312CC913}">
      <dgm:prSet phldrT="[Texto]" custT="1"/>
      <dgm:spPr/>
      <dgm:t>
        <a:bodyPr/>
        <a:lstStyle/>
        <a:p>
          <a:pPr algn="ctr"/>
          <a:r>
            <a:rPr lang="pt-BR" sz="1400" b="1" dirty="0" err="1">
              <a:solidFill>
                <a:schemeClr val="bg2"/>
              </a:solidFill>
            </a:rPr>
            <a:t>nov</a:t>
          </a:r>
          <a:r>
            <a:rPr lang="pt-BR" sz="1400" b="1" dirty="0">
              <a:solidFill>
                <a:schemeClr val="bg2"/>
              </a:solidFill>
            </a:rPr>
            <a:t>/16 </a:t>
          </a:r>
        </a:p>
        <a:p>
          <a:pPr algn="ctr"/>
          <a:r>
            <a:rPr lang="pt-BR" sz="1400" b="1" dirty="0" err="1">
              <a:solidFill>
                <a:schemeClr val="bg2"/>
              </a:solidFill>
            </a:rPr>
            <a:t>fev</a:t>
          </a:r>
          <a:r>
            <a:rPr lang="pt-BR" sz="1400" b="1" dirty="0">
              <a:solidFill>
                <a:schemeClr val="bg2"/>
              </a:solidFill>
            </a:rPr>
            <a:t>/17</a:t>
          </a:r>
        </a:p>
      </dgm:t>
    </dgm:pt>
    <dgm:pt modelId="{E9D298F4-1BC5-4636-9D71-0968211B91D8}" type="parTrans" cxnId="{577E0B9D-418B-4F15-872D-C3C199B428BF}">
      <dgm:prSet/>
      <dgm:spPr/>
      <dgm:t>
        <a:bodyPr/>
        <a:lstStyle/>
        <a:p>
          <a:endParaRPr lang="pt-BR"/>
        </a:p>
      </dgm:t>
    </dgm:pt>
    <dgm:pt modelId="{E8DF2AA3-A46A-463E-8D74-784A0E1DD160}" type="sibTrans" cxnId="{577E0B9D-418B-4F15-872D-C3C199B428BF}">
      <dgm:prSet/>
      <dgm:spPr/>
      <dgm:t>
        <a:bodyPr/>
        <a:lstStyle/>
        <a:p>
          <a:endParaRPr lang="pt-BR"/>
        </a:p>
      </dgm:t>
    </dgm:pt>
    <dgm:pt modelId="{4B5260D6-1088-4718-8BD3-08D0FF969B0D}">
      <dgm:prSet phldrT="[Texto]" custT="1"/>
      <dgm:spPr/>
      <dgm:t>
        <a:bodyPr/>
        <a:lstStyle/>
        <a:p>
          <a:pPr algn="ctr"/>
          <a:r>
            <a:rPr lang="pt-BR" sz="1400" dirty="0">
              <a:solidFill>
                <a:schemeClr val="bg2"/>
              </a:solidFill>
            </a:rPr>
            <a:t>Reuniões preliminares e preparatórias</a:t>
          </a:r>
        </a:p>
      </dgm:t>
    </dgm:pt>
    <dgm:pt modelId="{3DC62E54-A49E-4BBE-83A6-60F014C9DCEB}" type="parTrans" cxnId="{83CDB9CA-4986-4216-9292-27C3BB31EB7A}">
      <dgm:prSet/>
      <dgm:spPr/>
      <dgm:t>
        <a:bodyPr/>
        <a:lstStyle/>
        <a:p>
          <a:endParaRPr lang="pt-BR"/>
        </a:p>
      </dgm:t>
    </dgm:pt>
    <dgm:pt modelId="{F47892C8-79C1-41DC-B3C7-988CED6E6010}" type="sibTrans" cxnId="{83CDB9CA-4986-4216-9292-27C3BB31EB7A}">
      <dgm:prSet/>
      <dgm:spPr/>
      <dgm:t>
        <a:bodyPr/>
        <a:lstStyle/>
        <a:p>
          <a:endParaRPr lang="pt-BR"/>
        </a:p>
      </dgm:t>
    </dgm:pt>
    <dgm:pt modelId="{22C49F2B-B5F9-44E3-B8A5-3E803E240D19}">
      <dgm:prSet phldrT="[Texto]" custT="1"/>
      <dgm:spPr/>
      <dgm:t>
        <a:bodyPr/>
        <a:lstStyle/>
        <a:p>
          <a:pPr algn="ctr"/>
          <a:r>
            <a:rPr lang="pt-BR" sz="1400" dirty="0">
              <a:solidFill>
                <a:schemeClr val="bg2"/>
              </a:solidFill>
              <a:latin typeface="+mj-lt"/>
              <a:ea typeface="+mn-ea"/>
            </a:rPr>
            <a:t>Reunião com agências setoriais e bancos públicos para apresentação das d</a:t>
          </a:r>
          <a:r>
            <a:rPr lang="pt-BR" sz="1400" dirty="0">
              <a:solidFill>
                <a:schemeClr val="bg2"/>
              </a:solidFill>
              <a:latin typeface="+mj-lt"/>
            </a:rPr>
            <a:t>iretrizes e objetivos da Política de Inspeção Acreditada</a:t>
          </a:r>
          <a:endParaRPr lang="pt-BR" sz="1400" dirty="0">
            <a:solidFill>
              <a:schemeClr val="bg2"/>
            </a:solidFill>
          </a:endParaRPr>
        </a:p>
      </dgm:t>
    </dgm:pt>
    <dgm:pt modelId="{A5AC0C20-E258-4C37-AC40-CEEEBCF0A31C}" type="parTrans" cxnId="{2F906740-5D51-43AF-A7BB-47AB6C521DA3}">
      <dgm:prSet/>
      <dgm:spPr/>
      <dgm:t>
        <a:bodyPr/>
        <a:lstStyle/>
        <a:p>
          <a:endParaRPr lang="pt-BR"/>
        </a:p>
      </dgm:t>
    </dgm:pt>
    <dgm:pt modelId="{4B99A0E4-E8C1-4C47-8314-D2827832C375}" type="sibTrans" cxnId="{2F906740-5D51-43AF-A7BB-47AB6C521DA3}">
      <dgm:prSet/>
      <dgm:spPr/>
      <dgm:t>
        <a:bodyPr/>
        <a:lstStyle/>
        <a:p>
          <a:endParaRPr lang="pt-BR"/>
        </a:p>
      </dgm:t>
    </dgm:pt>
    <dgm:pt modelId="{194BAEC2-DFC3-42F8-9DF7-B3F5CC219C97}">
      <dgm:prSet phldrT="[Texto]" custT="1"/>
      <dgm:spPr/>
      <dgm:t>
        <a:bodyPr/>
        <a:lstStyle/>
        <a:p>
          <a:pPr algn="ctr"/>
          <a:r>
            <a:rPr lang="pt-BR" sz="1400" b="1" dirty="0">
              <a:solidFill>
                <a:schemeClr val="bg2"/>
              </a:solidFill>
            </a:rPr>
            <a:t>20-31/mar/17</a:t>
          </a:r>
        </a:p>
      </dgm:t>
    </dgm:pt>
    <dgm:pt modelId="{4009DF76-0C54-4087-A600-898F60CB0DEC}" type="parTrans" cxnId="{DF678BC7-B510-4CE1-9F48-A39DC25CB3A9}">
      <dgm:prSet/>
      <dgm:spPr/>
      <dgm:t>
        <a:bodyPr/>
        <a:lstStyle/>
        <a:p>
          <a:endParaRPr lang="pt-BR"/>
        </a:p>
      </dgm:t>
    </dgm:pt>
    <dgm:pt modelId="{88CC8393-E34F-4CBE-B6BA-9854409A1C92}" type="sibTrans" cxnId="{DF678BC7-B510-4CE1-9F48-A39DC25CB3A9}">
      <dgm:prSet/>
      <dgm:spPr/>
      <dgm:t>
        <a:bodyPr/>
        <a:lstStyle/>
        <a:p>
          <a:endParaRPr lang="pt-BR"/>
        </a:p>
      </dgm:t>
    </dgm:pt>
    <dgm:pt modelId="{93A6DF31-2AF1-4AAB-A8DF-3012B46E3211}">
      <dgm:prSet phldrT="[Texto]" custT="1"/>
      <dgm:spPr/>
      <dgm:t>
        <a:bodyPr/>
        <a:lstStyle/>
        <a:p>
          <a:pPr algn="ctr"/>
          <a:r>
            <a:rPr lang="pt-BR" sz="1400" dirty="0">
              <a:solidFill>
                <a:schemeClr val="bg2"/>
              </a:solidFill>
              <a:latin typeface="Calibri"/>
              <a:ea typeface="+mn-ea"/>
            </a:rPr>
            <a:t>Reuniões bilaterais com agências e bancos públicos para discussão da minuta de Regulamento Técnico </a:t>
          </a:r>
          <a:endParaRPr lang="pt-BR" sz="1400" dirty="0">
            <a:solidFill>
              <a:schemeClr val="bg2"/>
            </a:solidFill>
          </a:endParaRPr>
        </a:p>
      </dgm:t>
    </dgm:pt>
    <dgm:pt modelId="{951908A0-3E3D-4B8C-A983-6A778FDE8684}" type="parTrans" cxnId="{0C626E1D-4290-4506-99D4-1A4507553FBF}">
      <dgm:prSet/>
      <dgm:spPr/>
      <dgm:t>
        <a:bodyPr/>
        <a:lstStyle/>
        <a:p>
          <a:endParaRPr lang="pt-BR"/>
        </a:p>
      </dgm:t>
    </dgm:pt>
    <dgm:pt modelId="{2BAEA4CB-BEB7-44E9-8236-715B4B18BFC5}" type="sibTrans" cxnId="{0C626E1D-4290-4506-99D4-1A4507553FBF}">
      <dgm:prSet/>
      <dgm:spPr/>
      <dgm:t>
        <a:bodyPr/>
        <a:lstStyle/>
        <a:p>
          <a:endParaRPr lang="pt-BR"/>
        </a:p>
      </dgm:t>
    </dgm:pt>
    <dgm:pt modelId="{07D6460D-7278-4FE4-B7C4-09ED3C65D7C0}">
      <dgm:prSet phldrT="[Texto]" custT="1"/>
      <dgm:spPr/>
      <dgm:t>
        <a:bodyPr/>
        <a:lstStyle/>
        <a:p>
          <a:pPr algn="ctr"/>
          <a:r>
            <a:rPr lang="pt-BR" sz="1400" b="1" dirty="0">
              <a:solidFill>
                <a:schemeClr val="bg2"/>
              </a:solidFill>
            </a:rPr>
            <a:t>14/mar/17</a:t>
          </a:r>
        </a:p>
      </dgm:t>
    </dgm:pt>
    <dgm:pt modelId="{8745A6A9-B51E-4AD3-AC7F-F2A68216E242}" type="parTrans" cxnId="{2A08DBED-A9DA-4D53-8B2F-EF842664788A}">
      <dgm:prSet/>
      <dgm:spPr/>
      <dgm:t>
        <a:bodyPr/>
        <a:lstStyle/>
        <a:p>
          <a:endParaRPr lang="pt-BR"/>
        </a:p>
      </dgm:t>
    </dgm:pt>
    <dgm:pt modelId="{ACC00D5A-3B9B-4E9B-B0A1-7254A8309310}" type="sibTrans" cxnId="{2A08DBED-A9DA-4D53-8B2F-EF842664788A}">
      <dgm:prSet/>
      <dgm:spPr/>
      <dgm:t>
        <a:bodyPr/>
        <a:lstStyle/>
        <a:p>
          <a:endParaRPr lang="pt-BR"/>
        </a:p>
      </dgm:t>
    </dgm:pt>
    <dgm:pt modelId="{6BB7DF60-3C84-4812-A1A6-C7B7DD93BB16}">
      <dgm:prSet phldrT="[Texto]" custT="1"/>
      <dgm:spPr/>
      <dgm:t>
        <a:bodyPr/>
        <a:lstStyle/>
        <a:p>
          <a:pPr algn="ctr"/>
          <a:r>
            <a:rPr lang="pt-BR" sz="1400" dirty="0">
              <a:solidFill>
                <a:schemeClr val="bg2"/>
              </a:solidFill>
              <a:latin typeface="Calibri"/>
              <a:ea typeface="+mn-ea"/>
            </a:rPr>
            <a:t>Recebimento de contribuições, análise e consolidação de nova versão do Regulamento Técnico com as sugestões recebidas  </a:t>
          </a:r>
          <a:endParaRPr lang="pt-BR" sz="1400" dirty="0">
            <a:solidFill>
              <a:schemeClr val="bg2"/>
            </a:solidFill>
          </a:endParaRPr>
        </a:p>
      </dgm:t>
    </dgm:pt>
    <dgm:pt modelId="{EF6034BD-61F3-4226-9219-3880B5E760D9}" type="parTrans" cxnId="{173D3EFE-F1DD-4E66-8A1C-8D228237FFDB}">
      <dgm:prSet/>
      <dgm:spPr/>
      <dgm:t>
        <a:bodyPr/>
        <a:lstStyle/>
        <a:p>
          <a:endParaRPr lang="pt-BR"/>
        </a:p>
      </dgm:t>
    </dgm:pt>
    <dgm:pt modelId="{AD61A3BB-64C1-4A1F-A5AF-32A37F058441}" type="sibTrans" cxnId="{173D3EFE-F1DD-4E66-8A1C-8D228237FFDB}">
      <dgm:prSet/>
      <dgm:spPr/>
      <dgm:t>
        <a:bodyPr/>
        <a:lstStyle/>
        <a:p>
          <a:endParaRPr lang="pt-BR"/>
        </a:p>
      </dgm:t>
    </dgm:pt>
    <dgm:pt modelId="{0FA57ABE-056A-40D2-9380-D1082893EF7F}">
      <dgm:prSet phldrT="[Texto]" custT="1"/>
      <dgm:spPr/>
      <dgm:t>
        <a:bodyPr/>
        <a:lstStyle/>
        <a:p>
          <a:pPr algn="ctr"/>
          <a:r>
            <a:rPr lang="pt-BR" sz="1400" b="1" dirty="0">
              <a:solidFill>
                <a:schemeClr val="bg2"/>
              </a:solidFill>
            </a:rPr>
            <a:t>02/</a:t>
          </a:r>
          <a:r>
            <a:rPr lang="pt-BR" sz="1400" b="1" dirty="0" err="1">
              <a:solidFill>
                <a:schemeClr val="bg2"/>
              </a:solidFill>
            </a:rPr>
            <a:t>abr</a:t>
          </a:r>
          <a:r>
            <a:rPr lang="pt-BR" sz="1400" b="1" dirty="0">
              <a:solidFill>
                <a:schemeClr val="bg2"/>
              </a:solidFill>
            </a:rPr>
            <a:t>/17</a:t>
          </a:r>
        </a:p>
        <a:p>
          <a:pPr algn="ctr"/>
          <a:r>
            <a:rPr lang="pt-BR" sz="1400" b="1" dirty="0">
              <a:solidFill>
                <a:schemeClr val="bg2"/>
              </a:solidFill>
            </a:rPr>
            <a:t> 12/</a:t>
          </a:r>
          <a:r>
            <a:rPr lang="pt-BR" sz="1400" b="1" dirty="0" err="1">
              <a:solidFill>
                <a:schemeClr val="bg2"/>
              </a:solidFill>
            </a:rPr>
            <a:t>mai</a:t>
          </a:r>
          <a:r>
            <a:rPr lang="pt-BR" sz="1400" b="1" dirty="0">
              <a:solidFill>
                <a:schemeClr val="bg2"/>
              </a:solidFill>
            </a:rPr>
            <a:t>/</a:t>
          </a:r>
          <a:r>
            <a:rPr lang="pt-BR" sz="1400" b="1" dirty="0"/>
            <a:t>17</a:t>
          </a:r>
        </a:p>
      </dgm:t>
    </dgm:pt>
    <dgm:pt modelId="{8B6E0DD8-F668-4355-A7AF-AEE37CC327C2}" type="parTrans" cxnId="{B96229B0-60D8-4111-92C9-CDCB3F1FCD2D}">
      <dgm:prSet/>
      <dgm:spPr/>
      <dgm:t>
        <a:bodyPr/>
        <a:lstStyle/>
        <a:p>
          <a:endParaRPr lang="pt-BR"/>
        </a:p>
      </dgm:t>
    </dgm:pt>
    <dgm:pt modelId="{6028A506-B9A5-4C0D-A1DE-4C7DB1136969}" type="sibTrans" cxnId="{B96229B0-60D8-4111-92C9-CDCB3F1FCD2D}">
      <dgm:prSet/>
      <dgm:spPr/>
      <dgm:t>
        <a:bodyPr/>
        <a:lstStyle/>
        <a:p>
          <a:endParaRPr lang="pt-BR"/>
        </a:p>
      </dgm:t>
    </dgm:pt>
    <dgm:pt modelId="{C61E38F1-372E-42AE-BCA4-3BC8ED7D5B41}">
      <dgm:prSet phldrT="[Texto]"/>
      <dgm:spPr/>
      <dgm:t>
        <a:bodyPr/>
        <a:lstStyle/>
        <a:p>
          <a:pPr algn="ctr">
            <a:buFont typeface="+mj-lt"/>
            <a:buAutoNum type="arabicPeriod"/>
          </a:pPr>
          <a:r>
            <a:rPr lang="pt-BR" dirty="0">
              <a:solidFill>
                <a:schemeClr val="bg2"/>
              </a:solidFill>
            </a:rPr>
            <a:t>Reunião com bancos privados</a:t>
          </a:r>
        </a:p>
      </dgm:t>
    </dgm:pt>
    <dgm:pt modelId="{6E007339-AFDC-4EE5-9103-6A7E0234B7EC}" type="parTrans" cxnId="{F4235957-059B-41D5-9751-0B728F37B650}">
      <dgm:prSet/>
      <dgm:spPr/>
      <dgm:t>
        <a:bodyPr/>
        <a:lstStyle/>
        <a:p>
          <a:endParaRPr lang="pt-BR"/>
        </a:p>
      </dgm:t>
    </dgm:pt>
    <dgm:pt modelId="{B6BCBCE2-752C-47A2-A4DD-1AC666838974}" type="sibTrans" cxnId="{F4235957-059B-41D5-9751-0B728F37B650}">
      <dgm:prSet/>
      <dgm:spPr/>
      <dgm:t>
        <a:bodyPr/>
        <a:lstStyle/>
        <a:p>
          <a:endParaRPr lang="pt-BR"/>
        </a:p>
      </dgm:t>
    </dgm:pt>
    <dgm:pt modelId="{D87FE999-2C8C-4E6B-8D6D-7D31D073E3A9}">
      <dgm:prSet phldrT="[Texto]" custT="1"/>
      <dgm:spPr/>
      <dgm:t>
        <a:bodyPr/>
        <a:lstStyle/>
        <a:p>
          <a:pPr algn="ctr"/>
          <a:r>
            <a:rPr lang="pt-BR" sz="1400" b="1" dirty="0">
              <a:solidFill>
                <a:schemeClr val="bg2"/>
              </a:solidFill>
            </a:rPr>
            <a:t>26/</a:t>
          </a:r>
          <a:r>
            <a:rPr lang="pt-BR" sz="1400" b="1" dirty="0" err="1">
              <a:solidFill>
                <a:schemeClr val="bg2"/>
              </a:solidFill>
            </a:rPr>
            <a:t>mai</a:t>
          </a:r>
          <a:r>
            <a:rPr lang="pt-BR" sz="1400" b="1" dirty="0">
              <a:solidFill>
                <a:schemeClr val="bg2"/>
              </a:solidFill>
            </a:rPr>
            <a:t>/17</a:t>
          </a:r>
        </a:p>
      </dgm:t>
    </dgm:pt>
    <dgm:pt modelId="{49572156-AE2F-4736-A151-E124F77F841A}" type="parTrans" cxnId="{E750D456-A08F-46F5-B5DF-544273F42869}">
      <dgm:prSet/>
      <dgm:spPr/>
      <dgm:t>
        <a:bodyPr/>
        <a:lstStyle/>
        <a:p>
          <a:endParaRPr lang="pt-BR"/>
        </a:p>
      </dgm:t>
    </dgm:pt>
    <dgm:pt modelId="{E8A04DCD-BA46-4789-8959-5665D617AED7}" type="sibTrans" cxnId="{E750D456-A08F-46F5-B5DF-544273F42869}">
      <dgm:prSet/>
      <dgm:spPr/>
      <dgm:t>
        <a:bodyPr/>
        <a:lstStyle/>
        <a:p>
          <a:endParaRPr lang="pt-BR"/>
        </a:p>
      </dgm:t>
    </dgm:pt>
    <dgm:pt modelId="{90B640B5-3BF0-4EB1-BB56-34A094F0DA0D}">
      <dgm:prSet phldrT="[Texto]" custT="1"/>
      <dgm:spPr/>
      <dgm:t>
        <a:bodyPr/>
        <a:lstStyle/>
        <a:p>
          <a:pPr algn="ctr">
            <a:buFont typeface="+mj-lt"/>
            <a:buAutoNum type="arabicPeriod"/>
          </a:pPr>
          <a:r>
            <a:rPr lang="pt-BR" sz="1400" b="1" dirty="0">
              <a:solidFill>
                <a:schemeClr val="bg2"/>
              </a:solidFill>
            </a:rPr>
            <a:t>12/</a:t>
          </a:r>
          <a:r>
            <a:rPr lang="pt-BR" sz="1400" b="1" dirty="0" err="1">
              <a:solidFill>
                <a:schemeClr val="bg2"/>
              </a:solidFill>
            </a:rPr>
            <a:t>jun</a:t>
          </a:r>
          <a:r>
            <a:rPr lang="pt-BR" sz="1400" b="1" dirty="0">
              <a:solidFill>
                <a:schemeClr val="bg2"/>
              </a:solidFill>
            </a:rPr>
            <a:t>/17</a:t>
          </a:r>
        </a:p>
      </dgm:t>
    </dgm:pt>
    <dgm:pt modelId="{EF688780-098A-4C09-BB47-71DDFA7A282B}" type="parTrans" cxnId="{3F9DFA16-7FB5-46D6-80BD-6032D923CEDC}">
      <dgm:prSet/>
      <dgm:spPr/>
      <dgm:t>
        <a:bodyPr/>
        <a:lstStyle/>
        <a:p>
          <a:endParaRPr lang="pt-BR"/>
        </a:p>
      </dgm:t>
    </dgm:pt>
    <dgm:pt modelId="{DF6E90B4-FC0F-4AE3-AD4E-36266D259C63}" type="sibTrans" cxnId="{3F9DFA16-7FB5-46D6-80BD-6032D923CEDC}">
      <dgm:prSet/>
      <dgm:spPr/>
      <dgm:t>
        <a:bodyPr/>
        <a:lstStyle/>
        <a:p>
          <a:endParaRPr lang="pt-BR"/>
        </a:p>
      </dgm:t>
    </dgm:pt>
    <dgm:pt modelId="{B5FAA0BE-7E06-4B71-92A5-9CC688861DFC}">
      <dgm:prSet phldrT="[Texto]"/>
      <dgm:spPr/>
      <dgm:t>
        <a:bodyPr/>
        <a:lstStyle/>
        <a:p>
          <a:pPr algn="ctr">
            <a:buFont typeface="+mj-lt"/>
            <a:buNone/>
          </a:pPr>
          <a:r>
            <a:rPr lang="pt-BR" dirty="0">
              <a:solidFill>
                <a:schemeClr val="bg2"/>
              </a:solidFill>
            </a:rPr>
            <a:t>Publicação da consulta pública do Regulamento Técnico no DOU.</a:t>
          </a:r>
        </a:p>
      </dgm:t>
    </dgm:pt>
    <dgm:pt modelId="{33E6DEAE-4EA4-4B25-9DC0-5546B682411D}" type="parTrans" cxnId="{D4A8828B-B786-4F98-A620-C8A815D7CC00}">
      <dgm:prSet/>
      <dgm:spPr/>
      <dgm:t>
        <a:bodyPr/>
        <a:lstStyle/>
        <a:p>
          <a:endParaRPr lang="pt-BR"/>
        </a:p>
      </dgm:t>
    </dgm:pt>
    <dgm:pt modelId="{0CAC008A-37A2-4834-8F88-55800FCB8BA4}" type="sibTrans" cxnId="{D4A8828B-B786-4F98-A620-C8A815D7CC00}">
      <dgm:prSet/>
      <dgm:spPr/>
      <dgm:t>
        <a:bodyPr/>
        <a:lstStyle/>
        <a:p>
          <a:endParaRPr lang="pt-BR"/>
        </a:p>
      </dgm:t>
    </dgm:pt>
    <dgm:pt modelId="{AE9313E9-9216-42EC-B5B8-23580EE6FF9A}">
      <dgm:prSet phldrT="[Texto]" custT="1"/>
      <dgm:spPr/>
      <dgm:t>
        <a:bodyPr/>
        <a:lstStyle/>
        <a:p>
          <a:pPr algn="ctr">
            <a:buFont typeface="+mj-lt"/>
            <a:buAutoNum type="arabicPeriod"/>
          </a:pPr>
          <a:r>
            <a:rPr lang="pt-BR" sz="1400" b="1" dirty="0" err="1">
              <a:solidFill>
                <a:schemeClr val="bg2"/>
              </a:solidFill>
            </a:rPr>
            <a:t>jun</a:t>
          </a:r>
          <a:r>
            <a:rPr lang="pt-BR" sz="1400" b="1" dirty="0">
              <a:solidFill>
                <a:schemeClr val="bg2"/>
              </a:solidFill>
            </a:rPr>
            <a:t>/17</a:t>
          </a:r>
        </a:p>
      </dgm:t>
    </dgm:pt>
    <dgm:pt modelId="{AEE28B60-C096-45E3-8FB1-BDA9CE83FACC}" type="parTrans" cxnId="{6DDABE62-363D-4EE3-B76C-81734DA9EF74}">
      <dgm:prSet/>
      <dgm:spPr/>
      <dgm:t>
        <a:bodyPr/>
        <a:lstStyle/>
        <a:p>
          <a:endParaRPr lang="pt-BR"/>
        </a:p>
      </dgm:t>
    </dgm:pt>
    <dgm:pt modelId="{945B0D50-D0E2-44FE-A9A0-B99EC6542E14}" type="sibTrans" cxnId="{6DDABE62-363D-4EE3-B76C-81734DA9EF74}">
      <dgm:prSet/>
      <dgm:spPr/>
      <dgm:t>
        <a:bodyPr/>
        <a:lstStyle/>
        <a:p>
          <a:endParaRPr lang="pt-BR"/>
        </a:p>
      </dgm:t>
    </dgm:pt>
    <dgm:pt modelId="{DC7BA8B6-3EBF-45C3-8A05-3C30FC9A57C0}">
      <dgm:prSet phldrT="[Texto]"/>
      <dgm:spPr/>
      <dgm:t>
        <a:bodyPr/>
        <a:lstStyle/>
        <a:p>
          <a:pPr algn="ctr">
            <a:buFont typeface="+mj-lt"/>
            <a:buAutoNum type="arabicPeriod"/>
          </a:pPr>
          <a:r>
            <a:rPr lang="pt-BR" dirty="0">
              <a:solidFill>
                <a:schemeClr val="bg2"/>
              </a:solidFill>
            </a:rPr>
            <a:t>Reunião com Seguradoras, </a:t>
          </a:r>
          <a:r>
            <a:rPr lang="pt-BR" dirty="0" err="1">
              <a:solidFill>
                <a:schemeClr val="bg2"/>
              </a:solidFill>
            </a:rPr>
            <a:t>Resseguradoras</a:t>
          </a:r>
          <a:r>
            <a:rPr lang="pt-BR" dirty="0">
              <a:solidFill>
                <a:schemeClr val="bg2"/>
              </a:solidFill>
            </a:rPr>
            <a:t> e Organismos de Avaliação da Conformidade</a:t>
          </a:r>
        </a:p>
      </dgm:t>
    </dgm:pt>
    <dgm:pt modelId="{63FD8994-314C-43B1-BA09-9703D38E01F2}" type="parTrans" cxnId="{4C8EE360-20BD-4792-B809-BB697CF77284}">
      <dgm:prSet/>
      <dgm:spPr/>
      <dgm:t>
        <a:bodyPr/>
        <a:lstStyle/>
        <a:p>
          <a:endParaRPr lang="pt-BR"/>
        </a:p>
      </dgm:t>
    </dgm:pt>
    <dgm:pt modelId="{FC75E98B-BC82-4EE8-8968-A5D659AE8010}" type="sibTrans" cxnId="{4C8EE360-20BD-4792-B809-BB697CF77284}">
      <dgm:prSet/>
      <dgm:spPr/>
      <dgm:t>
        <a:bodyPr/>
        <a:lstStyle/>
        <a:p>
          <a:endParaRPr lang="pt-BR"/>
        </a:p>
      </dgm:t>
    </dgm:pt>
    <dgm:pt modelId="{0F139B4D-BE04-4E73-8786-077B8CD95A0D}" type="pres">
      <dgm:prSet presAssocID="{8D955D52-3321-4EC8-9F2E-DE6C26C9D273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1F7487FB-71E4-4437-A84A-9DEB4C36249B}" type="pres">
      <dgm:prSet presAssocID="{96F91F42-26C0-440B-894E-D9D1312CC913}" presName="composite" presStyleCnt="0"/>
      <dgm:spPr/>
    </dgm:pt>
    <dgm:pt modelId="{13F77D98-318C-4C61-BB83-D1194FB24F32}" type="pres">
      <dgm:prSet presAssocID="{96F91F42-26C0-440B-894E-D9D1312CC913}" presName="BackAccent" presStyleLbl="bgShp" presStyleIdx="0" presStyleCnt="7"/>
      <dgm:spPr/>
    </dgm:pt>
    <dgm:pt modelId="{0C4168FA-4B58-4746-91FD-91B4F7D075B7}" type="pres">
      <dgm:prSet presAssocID="{96F91F42-26C0-440B-894E-D9D1312CC913}" presName="Accent" presStyleLbl="alignNode1" presStyleIdx="0" presStyleCnt="7"/>
      <dgm:spPr/>
    </dgm:pt>
    <dgm:pt modelId="{D50E52FB-1DA2-446B-8F42-E30737FA5712}" type="pres">
      <dgm:prSet presAssocID="{96F91F42-26C0-440B-894E-D9D1312CC913}" presName="Child" presStyleLbl="revTx" presStyleIdx="0" presStyleCnt="14" custLinFactNeighborX="1294" custLinFactNeighborY="6845">
        <dgm:presLayoutVars>
          <dgm:chMax val="0"/>
          <dgm:chPref val="0"/>
          <dgm:bulletEnabled val="1"/>
        </dgm:presLayoutVars>
      </dgm:prSet>
      <dgm:spPr/>
    </dgm:pt>
    <dgm:pt modelId="{44571643-182E-4701-8ACE-D2B416949671}" type="pres">
      <dgm:prSet presAssocID="{96F91F42-26C0-440B-894E-D9D1312CC913}" presName="Parent" presStyleLbl="revTx" presStyleIdx="1" presStyleCnt="14">
        <dgm:presLayoutVars>
          <dgm:chMax val="1"/>
          <dgm:chPref val="1"/>
          <dgm:bulletEnabled val="1"/>
        </dgm:presLayoutVars>
      </dgm:prSet>
      <dgm:spPr/>
    </dgm:pt>
    <dgm:pt modelId="{F97845FA-C7C4-4948-9B82-870AC8965DFB}" type="pres">
      <dgm:prSet presAssocID="{E8DF2AA3-A46A-463E-8D74-784A0E1DD160}" presName="sibTrans" presStyleCnt="0"/>
      <dgm:spPr/>
    </dgm:pt>
    <dgm:pt modelId="{10419BC5-31E2-446B-AB83-7B4420EDFE27}" type="pres">
      <dgm:prSet presAssocID="{07D6460D-7278-4FE4-B7C4-09ED3C65D7C0}" presName="composite" presStyleCnt="0"/>
      <dgm:spPr/>
    </dgm:pt>
    <dgm:pt modelId="{CF884FA5-7AF4-4676-8236-F7B642916792}" type="pres">
      <dgm:prSet presAssocID="{07D6460D-7278-4FE4-B7C4-09ED3C65D7C0}" presName="BackAccent" presStyleLbl="bgShp" presStyleIdx="1" presStyleCnt="7"/>
      <dgm:spPr/>
    </dgm:pt>
    <dgm:pt modelId="{9EAACCA5-4FF8-43B3-8580-0AE1A5F607E6}" type="pres">
      <dgm:prSet presAssocID="{07D6460D-7278-4FE4-B7C4-09ED3C65D7C0}" presName="Accent" presStyleLbl="alignNode1" presStyleIdx="1" presStyleCnt="7"/>
      <dgm:spPr/>
    </dgm:pt>
    <dgm:pt modelId="{E4FDEB39-D606-42A4-B69E-6BBD7D8CA27B}" type="pres">
      <dgm:prSet presAssocID="{07D6460D-7278-4FE4-B7C4-09ED3C65D7C0}" presName="Child" presStyleLbl="revTx" presStyleIdx="2" presStyleCnt="14" custScaleX="116095" custLinFactNeighborY="7849">
        <dgm:presLayoutVars>
          <dgm:chMax val="0"/>
          <dgm:chPref val="0"/>
          <dgm:bulletEnabled val="1"/>
        </dgm:presLayoutVars>
      </dgm:prSet>
      <dgm:spPr/>
    </dgm:pt>
    <dgm:pt modelId="{28C7DD52-5938-454E-B56F-83ED2D404F2B}" type="pres">
      <dgm:prSet presAssocID="{07D6460D-7278-4FE4-B7C4-09ED3C65D7C0}" presName="Parent" presStyleLbl="revTx" presStyleIdx="3" presStyleCnt="14">
        <dgm:presLayoutVars>
          <dgm:chMax val="1"/>
          <dgm:chPref val="1"/>
          <dgm:bulletEnabled val="1"/>
        </dgm:presLayoutVars>
      </dgm:prSet>
      <dgm:spPr/>
    </dgm:pt>
    <dgm:pt modelId="{0F02071B-22BF-4488-8300-22EE743FCB1F}" type="pres">
      <dgm:prSet presAssocID="{ACC00D5A-3B9B-4E9B-B0A1-7254A8309310}" presName="sibTrans" presStyleCnt="0"/>
      <dgm:spPr/>
    </dgm:pt>
    <dgm:pt modelId="{FC724F88-158F-4EAB-9238-8398348A952B}" type="pres">
      <dgm:prSet presAssocID="{194BAEC2-DFC3-42F8-9DF7-B3F5CC219C97}" presName="composite" presStyleCnt="0"/>
      <dgm:spPr/>
    </dgm:pt>
    <dgm:pt modelId="{70CAF604-425B-4B94-A2A4-B75AFC0CCED1}" type="pres">
      <dgm:prSet presAssocID="{194BAEC2-DFC3-42F8-9DF7-B3F5CC219C97}" presName="BackAccent" presStyleLbl="bgShp" presStyleIdx="2" presStyleCnt="7"/>
      <dgm:spPr/>
    </dgm:pt>
    <dgm:pt modelId="{0F1F7D9C-2D4A-40B1-AF25-8427DBEE92E7}" type="pres">
      <dgm:prSet presAssocID="{194BAEC2-DFC3-42F8-9DF7-B3F5CC219C97}" presName="Accent" presStyleLbl="alignNode1" presStyleIdx="2" presStyleCnt="7"/>
      <dgm:spPr/>
    </dgm:pt>
    <dgm:pt modelId="{59B8C7AB-14D7-419F-9ABA-9D790907062F}" type="pres">
      <dgm:prSet presAssocID="{194BAEC2-DFC3-42F8-9DF7-B3F5CC219C97}" presName="Child" presStyleLbl="revTx" presStyleIdx="4" presStyleCnt="14" custLinFactNeighborY="7849">
        <dgm:presLayoutVars>
          <dgm:chMax val="0"/>
          <dgm:chPref val="0"/>
          <dgm:bulletEnabled val="1"/>
        </dgm:presLayoutVars>
      </dgm:prSet>
      <dgm:spPr/>
    </dgm:pt>
    <dgm:pt modelId="{5CAD2134-B6A5-4BBD-8EA0-22975636C5CD}" type="pres">
      <dgm:prSet presAssocID="{194BAEC2-DFC3-42F8-9DF7-B3F5CC219C97}" presName="Parent" presStyleLbl="revTx" presStyleIdx="5" presStyleCnt="14">
        <dgm:presLayoutVars>
          <dgm:chMax val="1"/>
          <dgm:chPref val="1"/>
          <dgm:bulletEnabled val="1"/>
        </dgm:presLayoutVars>
      </dgm:prSet>
      <dgm:spPr/>
    </dgm:pt>
    <dgm:pt modelId="{A803D70B-1399-45DC-A5B9-5AF3F53EFC57}" type="pres">
      <dgm:prSet presAssocID="{88CC8393-E34F-4CBE-B6BA-9854409A1C92}" presName="sibTrans" presStyleCnt="0"/>
      <dgm:spPr/>
    </dgm:pt>
    <dgm:pt modelId="{BB598307-2929-4873-8ACB-EB2D88773F44}" type="pres">
      <dgm:prSet presAssocID="{0FA57ABE-056A-40D2-9380-D1082893EF7F}" presName="composite" presStyleCnt="0"/>
      <dgm:spPr/>
    </dgm:pt>
    <dgm:pt modelId="{331879EE-4FC3-4F65-BCF9-E7A1D08418E9}" type="pres">
      <dgm:prSet presAssocID="{0FA57ABE-056A-40D2-9380-D1082893EF7F}" presName="BackAccent" presStyleLbl="bgShp" presStyleIdx="3" presStyleCnt="7"/>
      <dgm:spPr/>
    </dgm:pt>
    <dgm:pt modelId="{A781B9E5-BD93-42E1-BD01-3A20B1207CDE}" type="pres">
      <dgm:prSet presAssocID="{0FA57ABE-056A-40D2-9380-D1082893EF7F}" presName="Accent" presStyleLbl="alignNode1" presStyleIdx="3" presStyleCnt="7"/>
      <dgm:spPr/>
    </dgm:pt>
    <dgm:pt modelId="{70D44C07-C090-498B-BA85-476036FDA2E4}" type="pres">
      <dgm:prSet presAssocID="{0FA57ABE-056A-40D2-9380-D1082893EF7F}" presName="Child" presStyleLbl="revTx" presStyleIdx="6" presStyleCnt="14" custScaleX="115716" custLinFactNeighborY="7849">
        <dgm:presLayoutVars>
          <dgm:chMax val="0"/>
          <dgm:chPref val="0"/>
          <dgm:bulletEnabled val="1"/>
        </dgm:presLayoutVars>
      </dgm:prSet>
      <dgm:spPr/>
    </dgm:pt>
    <dgm:pt modelId="{EF129026-9C33-4BDB-B91C-AB3F15C2B2B5}" type="pres">
      <dgm:prSet presAssocID="{0FA57ABE-056A-40D2-9380-D1082893EF7F}" presName="Parent" presStyleLbl="revTx" presStyleIdx="7" presStyleCnt="14" custScaleX="109400">
        <dgm:presLayoutVars>
          <dgm:chMax val="1"/>
          <dgm:chPref val="1"/>
          <dgm:bulletEnabled val="1"/>
        </dgm:presLayoutVars>
      </dgm:prSet>
      <dgm:spPr/>
    </dgm:pt>
    <dgm:pt modelId="{521AA7E2-376E-4A04-A6E8-60944F36CFFC}" type="pres">
      <dgm:prSet presAssocID="{6028A506-B9A5-4C0D-A1DE-4C7DB1136969}" presName="sibTrans" presStyleCnt="0"/>
      <dgm:spPr/>
    </dgm:pt>
    <dgm:pt modelId="{CC25F078-8073-474B-9710-B832BECEEB10}" type="pres">
      <dgm:prSet presAssocID="{D87FE999-2C8C-4E6B-8D6D-7D31D073E3A9}" presName="composite" presStyleCnt="0"/>
      <dgm:spPr/>
    </dgm:pt>
    <dgm:pt modelId="{1846D8B9-62DC-45B5-B1CB-20F5EFF19A77}" type="pres">
      <dgm:prSet presAssocID="{D87FE999-2C8C-4E6B-8D6D-7D31D073E3A9}" presName="BackAccent" presStyleLbl="bgShp" presStyleIdx="4" presStyleCnt="7"/>
      <dgm:spPr/>
    </dgm:pt>
    <dgm:pt modelId="{6D3B39A3-30C0-4281-B8BC-48DDA4AC9A4B}" type="pres">
      <dgm:prSet presAssocID="{D87FE999-2C8C-4E6B-8D6D-7D31D073E3A9}" presName="Accent" presStyleLbl="alignNode1" presStyleIdx="4" presStyleCnt="7"/>
      <dgm:spPr/>
    </dgm:pt>
    <dgm:pt modelId="{A4B0E7DF-B1A3-4FF0-BF4B-0C2B16BFB638}" type="pres">
      <dgm:prSet presAssocID="{D87FE999-2C8C-4E6B-8D6D-7D31D073E3A9}" presName="Child" presStyleLbl="revTx" presStyleIdx="8" presStyleCnt="14" custLinFactNeighborY="7849">
        <dgm:presLayoutVars>
          <dgm:chMax val="0"/>
          <dgm:chPref val="0"/>
          <dgm:bulletEnabled val="1"/>
        </dgm:presLayoutVars>
      </dgm:prSet>
      <dgm:spPr/>
    </dgm:pt>
    <dgm:pt modelId="{A22CD163-0B8B-4BD0-9071-E8775D4BB48E}" type="pres">
      <dgm:prSet presAssocID="{D87FE999-2C8C-4E6B-8D6D-7D31D073E3A9}" presName="Parent" presStyleLbl="revTx" presStyleIdx="9" presStyleCnt="14">
        <dgm:presLayoutVars>
          <dgm:chMax val="1"/>
          <dgm:chPref val="1"/>
          <dgm:bulletEnabled val="1"/>
        </dgm:presLayoutVars>
      </dgm:prSet>
      <dgm:spPr/>
    </dgm:pt>
    <dgm:pt modelId="{06873CF3-341D-410D-9B8D-5324FDCC0B6E}" type="pres">
      <dgm:prSet presAssocID="{E8A04DCD-BA46-4789-8959-5665D617AED7}" presName="sibTrans" presStyleCnt="0"/>
      <dgm:spPr/>
    </dgm:pt>
    <dgm:pt modelId="{8DD84981-84F5-408B-923C-5128F70675C4}" type="pres">
      <dgm:prSet presAssocID="{90B640B5-3BF0-4EB1-BB56-34A094F0DA0D}" presName="composite" presStyleCnt="0"/>
      <dgm:spPr/>
    </dgm:pt>
    <dgm:pt modelId="{32A33323-A0A6-4064-A77F-4D52847B72F7}" type="pres">
      <dgm:prSet presAssocID="{90B640B5-3BF0-4EB1-BB56-34A094F0DA0D}" presName="BackAccent" presStyleLbl="bgShp" presStyleIdx="5" presStyleCnt="7"/>
      <dgm:spPr/>
    </dgm:pt>
    <dgm:pt modelId="{8982DA85-1887-49E2-80C5-DB24C6A48EFB}" type="pres">
      <dgm:prSet presAssocID="{90B640B5-3BF0-4EB1-BB56-34A094F0DA0D}" presName="Accent" presStyleLbl="alignNode1" presStyleIdx="5" presStyleCnt="7"/>
      <dgm:spPr/>
    </dgm:pt>
    <dgm:pt modelId="{B0A22946-C6AC-4C41-AEBA-C0FD1C9B0BEF}" type="pres">
      <dgm:prSet presAssocID="{90B640B5-3BF0-4EB1-BB56-34A094F0DA0D}" presName="Child" presStyleLbl="revTx" presStyleIdx="10" presStyleCnt="14" custLinFactNeighborY="6606">
        <dgm:presLayoutVars>
          <dgm:chMax val="0"/>
          <dgm:chPref val="0"/>
          <dgm:bulletEnabled val="1"/>
        </dgm:presLayoutVars>
      </dgm:prSet>
      <dgm:spPr/>
    </dgm:pt>
    <dgm:pt modelId="{8399F0F9-9F91-4BCF-B2C1-DCF34142598D}" type="pres">
      <dgm:prSet presAssocID="{90B640B5-3BF0-4EB1-BB56-34A094F0DA0D}" presName="Parent" presStyleLbl="revTx" presStyleIdx="11" presStyleCnt="14">
        <dgm:presLayoutVars>
          <dgm:chMax val="1"/>
          <dgm:chPref val="1"/>
          <dgm:bulletEnabled val="1"/>
        </dgm:presLayoutVars>
      </dgm:prSet>
      <dgm:spPr/>
    </dgm:pt>
    <dgm:pt modelId="{D8AD1DC4-166F-4539-B81D-9A5246C36A85}" type="pres">
      <dgm:prSet presAssocID="{DF6E90B4-FC0F-4AE3-AD4E-36266D259C63}" presName="sibTrans" presStyleCnt="0"/>
      <dgm:spPr/>
    </dgm:pt>
    <dgm:pt modelId="{8C7DB0B4-BA04-47C9-92E1-63F02911B845}" type="pres">
      <dgm:prSet presAssocID="{AE9313E9-9216-42EC-B5B8-23580EE6FF9A}" presName="composite" presStyleCnt="0"/>
      <dgm:spPr/>
    </dgm:pt>
    <dgm:pt modelId="{AD07EF87-2AA0-4F8B-AFF9-865A812EB9E5}" type="pres">
      <dgm:prSet presAssocID="{AE9313E9-9216-42EC-B5B8-23580EE6FF9A}" presName="BackAccent" presStyleLbl="bgShp" presStyleIdx="6" presStyleCnt="7"/>
      <dgm:spPr/>
    </dgm:pt>
    <dgm:pt modelId="{E37FB6E6-9EE4-467D-8114-E530EF6911F4}" type="pres">
      <dgm:prSet presAssocID="{AE9313E9-9216-42EC-B5B8-23580EE6FF9A}" presName="Accent" presStyleLbl="alignNode1" presStyleIdx="6" presStyleCnt="7"/>
      <dgm:spPr/>
    </dgm:pt>
    <dgm:pt modelId="{7781484A-413E-4A15-BC00-012ABFAAA08A}" type="pres">
      <dgm:prSet presAssocID="{AE9313E9-9216-42EC-B5B8-23580EE6FF9A}" presName="Child" presStyleLbl="revTx" presStyleIdx="12" presStyleCnt="14" custLinFactNeighborY="6389">
        <dgm:presLayoutVars>
          <dgm:chMax val="0"/>
          <dgm:chPref val="0"/>
          <dgm:bulletEnabled val="1"/>
        </dgm:presLayoutVars>
      </dgm:prSet>
      <dgm:spPr/>
    </dgm:pt>
    <dgm:pt modelId="{7ABA4C48-C0F3-4E3E-82CC-9B87790FFA3C}" type="pres">
      <dgm:prSet presAssocID="{AE9313E9-9216-42EC-B5B8-23580EE6FF9A}" presName="Parent" presStyleLbl="revTx" presStyleIdx="13" presStyleCnt="14">
        <dgm:presLayoutVars>
          <dgm:chMax val="1"/>
          <dgm:chPref val="1"/>
          <dgm:bulletEnabled val="1"/>
        </dgm:presLayoutVars>
      </dgm:prSet>
      <dgm:spPr/>
    </dgm:pt>
  </dgm:ptLst>
  <dgm:cxnLst>
    <dgm:cxn modelId="{A9D1010B-E567-43D1-890D-CB533A17459F}" type="presOf" srcId="{90B640B5-3BF0-4EB1-BB56-34A094F0DA0D}" destId="{8399F0F9-9F91-4BCF-B2C1-DCF34142598D}" srcOrd="0" destOrd="0" presId="urn:microsoft.com/office/officeart/2008/layout/IncreasingCircleProcess"/>
    <dgm:cxn modelId="{3F9DFA16-7FB5-46D6-80BD-6032D923CEDC}" srcId="{8D955D52-3321-4EC8-9F2E-DE6C26C9D273}" destId="{90B640B5-3BF0-4EB1-BB56-34A094F0DA0D}" srcOrd="5" destOrd="0" parTransId="{EF688780-098A-4C09-BB47-71DDFA7A282B}" sibTransId="{DF6E90B4-FC0F-4AE3-AD4E-36266D259C63}"/>
    <dgm:cxn modelId="{376D471B-3C42-4211-82F4-0558353488B2}" type="presOf" srcId="{194BAEC2-DFC3-42F8-9DF7-B3F5CC219C97}" destId="{5CAD2134-B6A5-4BBD-8EA0-22975636C5CD}" srcOrd="0" destOrd="0" presId="urn:microsoft.com/office/officeart/2008/layout/IncreasingCircleProcess"/>
    <dgm:cxn modelId="{0C626E1D-4290-4506-99D4-1A4507553FBF}" srcId="{194BAEC2-DFC3-42F8-9DF7-B3F5CC219C97}" destId="{93A6DF31-2AF1-4AAB-A8DF-3012B46E3211}" srcOrd="0" destOrd="0" parTransId="{951908A0-3E3D-4B8C-A983-6A778FDE8684}" sibTransId="{2BAEA4CB-BEB7-44E9-8236-715B4B18BFC5}"/>
    <dgm:cxn modelId="{113E1F2C-165B-4247-BE13-6162DB0AEC65}" type="presOf" srcId="{8D955D52-3321-4EC8-9F2E-DE6C26C9D273}" destId="{0F139B4D-BE04-4E73-8786-077B8CD95A0D}" srcOrd="0" destOrd="0" presId="urn:microsoft.com/office/officeart/2008/layout/IncreasingCircleProcess"/>
    <dgm:cxn modelId="{6A705436-1C30-403B-A778-820A573621EB}" type="presOf" srcId="{B5FAA0BE-7E06-4B71-92A5-9CC688861DFC}" destId="{B0A22946-C6AC-4C41-AEBA-C0FD1C9B0BEF}" srcOrd="0" destOrd="0" presId="urn:microsoft.com/office/officeart/2008/layout/IncreasingCircleProcess"/>
    <dgm:cxn modelId="{2F906740-5D51-43AF-A7BB-47AB6C521DA3}" srcId="{07D6460D-7278-4FE4-B7C4-09ED3C65D7C0}" destId="{22C49F2B-B5F9-44E3-B8A5-3E803E240D19}" srcOrd="0" destOrd="0" parTransId="{A5AC0C20-E258-4C37-AC40-CEEEBCF0A31C}" sibTransId="{4B99A0E4-E8C1-4C47-8314-D2827832C375}"/>
    <dgm:cxn modelId="{BAB7295E-4A5A-49B1-BA5F-F4C47172A113}" type="presOf" srcId="{93A6DF31-2AF1-4AAB-A8DF-3012B46E3211}" destId="{59B8C7AB-14D7-419F-9ABA-9D790907062F}" srcOrd="0" destOrd="0" presId="urn:microsoft.com/office/officeart/2008/layout/IncreasingCircleProcess"/>
    <dgm:cxn modelId="{4C8EE360-20BD-4792-B809-BB697CF77284}" srcId="{AE9313E9-9216-42EC-B5B8-23580EE6FF9A}" destId="{DC7BA8B6-3EBF-45C3-8A05-3C30FC9A57C0}" srcOrd="0" destOrd="0" parTransId="{63FD8994-314C-43B1-BA09-9703D38E01F2}" sibTransId="{FC75E98B-BC82-4EE8-8968-A5D659AE8010}"/>
    <dgm:cxn modelId="{6DDABE62-363D-4EE3-B76C-81734DA9EF74}" srcId="{8D955D52-3321-4EC8-9F2E-DE6C26C9D273}" destId="{AE9313E9-9216-42EC-B5B8-23580EE6FF9A}" srcOrd="6" destOrd="0" parTransId="{AEE28B60-C096-45E3-8FB1-BDA9CE83FACC}" sibTransId="{945B0D50-D0E2-44FE-A9A0-B99EC6542E14}"/>
    <dgm:cxn modelId="{E750D456-A08F-46F5-B5DF-544273F42869}" srcId="{8D955D52-3321-4EC8-9F2E-DE6C26C9D273}" destId="{D87FE999-2C8C-4E6B-8D6D-7D31D073E3A9}" srcOrd="4" destOrd="0" parTransId="{49572156-AE2F-4736-A151-E124F77F841A}" sibTransId="{E8A04DCD-BA46-4789-8959-5665D617AED7}"/>
    <dgm:cxn modelId="{F4235957-059B-41D5-9751-0B728F37B650}" srcId="{D87FE999-2C8C-4E6B-8D6D-7D31D073E3A9}" destId="{C61E38F1-372E-42AE-BCA4-3BC8ED7D5B41}" srcOrd="0" destOrd="0" parTransId="{6E007339-AFDC-4EE5-9103-6A7E0234B7EC}" sibTransId="{B6BCBCE2-752C-47A2-A4DD-1AC666838974}"/>
    <dgm:cxn modelId="{C392FD5A-15C0-41F5-8702-9BAA3BC62057}" type="presOf" srcId="{22C49F2B-B5F9-44E3-B8A5-3E803E240D19}" destId="{E4FDEB39-D606-42A4-B69E-6BBD7D8CA27B}" srcOrd="0" destOrd="0" presId="urn:microsoft.com/office/officeart/2008/layout/IncreasingCircleProcess"/>
    <dgm:cxn modelId="{252BEC84-3F83-4C16-B7F4-478289066A0A}" type="presOf" srcId="{4B5260D6-1088-4718-8BD3-08D0FF969B0D}" destId="{D50E52FB-1DA2-446B-8F42-E30737FA5712}" srcOrd="0" destOrd="0" presId="urn:microsoft.com/office/officeart/2008/layout/IncreasingCircleProcess"/>
    <dgm:cxn modelId="{D4A8828B-B786-4F98-A620-C8A815D7CC00}" srcId="{90B640B5-3BF0-4EB1-BB56-34A094F0DA0D}" destId="{B5FAA0BE-7E06-4B71-92A5-9CC688861DFC}" srcOrd="0" destOrd="0" parTransId="{33E6DEAE-4EA4-4B25-9DC0-5546B682411D}" sibTransId="{0CAC008A-37A2-4834-8F88-55800FCB8BA4}"/>
    <dgm:cxn modelId="{577E0B9D-418B-4F15-872D-C3C199B428BF}" srcId="{8D955D52-3321-4EC8-9F2E-DE6C26C9D273}" destId="{96F91F42-26C0-440B-894E-D9D1312CC913}" srcOrd="0" destOrd="0" parTransId="{E9D298F4-1BC5-4636-9D71-0968211B91D8}" sibTransId="{E8DF2AA3-A46A-463E-8D74-784A0E1DD160}"/>
    <dgm:cxn modelId="{E52D6DAB-00F6-4CDA-B5C1-E2549594538E}" type="presOf" srcId="{07D6460D-7278-4FE4-B7C4-09ED3C65D7C0}" destId="{28C7DD52-5938-454E-B56F-83ED2D404F2B}" srcOrd="0" destOrd="0" presId="urn:microsoft.com/office/officeart/2008/layout/IncreasingCircleProcess"/>
    <dgm:cxn modelId="{4985C4AC-7C0E-4AA2-AC6D-CC65E27E4692}" type="presOf" srcId="{96F91F42-26C0-440B-894E-D9D1312CC913}" destId="{44571643-182E-4701-8ACE-D2B416949671}" srcOrd="0" destOrd="0" presId="urn:microsoft.com/office/officeart/2008/layout/IncreasingCircleProcess"/>
    <dgm:cxn modelId="{B96229B0-60D8-4111-92C9-CDCB3F1FCD2D}" srcId="{8D955D52-3321-4EC8-9F2E-DE6C26C9D273}" destId="{0FA57ABE-056A-40D2-9380-D1082893EF7F}" srcOrd="3" destOrd="0" parTransId="{8B6E0DD8-F668-4355-A7AF-AEE37CC327C2}" sibTransId="{6028A506-B9A5-4C0D-A1DE-4C7DB1136969}"/>
    <dgm:cxn modelId="{4F3632B8-216A-4218-9850-CBD8ADAB2C39}" type="presOf" srcId="{C61E38F1-372E-42AE-BCA4-3BC8ED7D5B41}" destId="{A4B0E7DF-B1A3-4FF0-BF4B-0C2B16BFB638}" srcOrd="0" destOrd="0" presId="urn:microsoft.com/office/officeart/2008/layout/IncreasingCircleProcess"/>
    <dgm:cxn modelId="{00FCCDBB-AE02-41F5-8368-305C09A042AE}" type="presOf" srcId="{D87FE999-2C8C-4E6B-8D6D-7D31D073E3A9}" destId="{A22CD163-0B8B-4BD0-9071-E8775D4BB48E}" srcOrd="0" destOrd="0" presId="urn:microsoft.com/office/officeart/2008/layout/IncreasingCircleProcess"/>
    <dgm:cxn modelId="{DF678BC7-B510-4CE1-9F48-A39DC25CB3A9}" srcId="{8D955D52-3321-4EC8-9F2E-DE6C26C9D273}" destId="{194BAEC2-DFC3-42F8-9DF7-B3F5CC219C97}" srcOrd="2" destOrd="0" parTransId="{4009DF76-0C54-4087-A600-898F60CB0DEC}" sibTransId="{88CC8393-E34F-4CBE-B6BA-9854409A1C92}"/>
    <dgm:cxn modelId="{83CDB9CA-4986-4216-9292-27C3BB31EB7A}" srcId="{96F91F42-26C0-440B-894E-D9D1312CC913}" destId="{4B5260D6-1088-4718-8BD3-08D0FF969B0D}" srcOrd="0" destOrd="0" parTransId="{3DC62E54-A49E-4BBE-83A6-60F014C9DCEB}" sibTransId="{F47892C8-79C1-41DC-B3C7-988CED6E6010}"/>
    <dgm:cxn modelId="{B1DAB6DF-12B7-4489-85CE-0E15A78D6B0F}" type="presOf" srcId="{0FA57ABE-056A-40D2-9380-D1082893EF7F}" destId="{EF129026-9C33-4BDB-B91C-AB3F15C2B2B5}" srcOrd="0" destOrd="0" presId="urn:microsoft.com/office/officeart/2008/layout/IncreasingCircleProcess"/>
    <dgm:cxn modelId="{B16858E2-ABAF-47BC-933B-435A2C6E129C}" type="presOf" srcId="{AE9313E9-9216-42EC-B5B8-23580EE6FF9A}" destId="{7ABA4C48-C0F3-4E3E-82CC-9B87790FFA3C}" srcOrd="0" destOrd="0" presId="urn:microsoft.com/office/officeart/2008/layout/IncreasingCircleProcess"/>
    <dgm:cxn modelId="{FBCB8DEA-58AE-49BF-95E3-A342ABA4C544}" type="presOf" srcId="{DC7BA8B6-3EBF-45C3-8A05-3C30FC9A57C0}" destId="{7781484A-413E-4A15-BC00-012ABFAAA08A}" srcOrd="0" destOrd="0" presId="urn:microsoft.com/office/officeart/2008/layout/IncreasingCircleProcess"/>
    <dgm:cxn modelId="{2A08DBED-A9DA-4D53-8B2F-EF842664788A}" srcId="{8D955D52-3321-4EC8-9F2E-DE6C26C9D273}" destId="{07D6460D-7278-4FE4-B7C4-09ED3C65D7C0}" srcOrd="1" destOrd="0" parTransId="{8745A6A9-B51E-4AD3-AC7F-F2A68216E242}" sibTransId="{ACC00D5A-3B9B-4E9B-B0A1-7254A8309310}"/>
    <dgm:cxn modelId="{6E2BC7FB-2EC4-4257-8D05-26C5A169B1B9}" type="presOf" srcId="{6BB7DF60-3C84-4812-A1A6-C7B7DD93BB16}" destId="{70D44C07-C090-498B-BA85-476036FDA2E4}" srcOrd="0" destOrd="0" presId="urn:microsoft.com/office/officeart/2008/layout/IncreasingCircleProcess"/>
    <dgm:cxn modelId="{173D3EFE-F1DD-4E66-8A1C-8D228237FFDB}" srcId="{0FA57ABE-056A-40D2-9380-D1082893EF7F}" destId="{6BB7DF60-3C84-4812-A1A6-C7B7DD93BB16}" srcOrd="0" destOrd="0" parTransId="{EF6034BD-61F3-4226-9219-3880B5E760D9}" sibTransId="{AD61A3BB-64C1-4A1F-A5AF-32A37F058441}"/>
    <dgm:cxn modelId="{C3716C74-4599-4874-914D-57C4C1736D6C}" type="presParOf" srcId="{0F139B4D-BE04-4E73-8786-077B8CD95A0D}" destId="{1F7487FB-71E4-4437-A84A-9DEB4C36249B}" srcOrd="0" destOrd="0" presId="urn:microsoft.com/office/officeart/2008/layout/IncreasingCircleProcess"/>
    <dgm:cxn modelId="{61C0E767-E94E-440A-807F-7EE854F0127C}" type="presParOf" srcId="{1F7487FB-71E4-4437-A84A-9DEB4C36249B}" destId="{13F77D98-318C-4C61-BB83-D1194FB24F32}" srcOrd="0" destOrd="0" presId="urn:microsoft.com/office/officeart/2008/layout/IncreasingCircleProcess"/>
    <dgm:cxn modelId="{F4002C70-CAD2-4AD9-BF07-24C687846CBB}" type="presParOf" srcId="{1F7487FB-71E4-4437-A84A-9DEB4C36249B}" destId="{0C4168FA-4B58-4746-91FD-91B4F7D075B7}" srcOrd="1" destOrd="0" presId="urn:microsoft.com/office/officeart/2008/layout/IncreasingCircleProcess"/>
    <dgm:cxn modelId="{41CB4C1C-FCEB-4CB6-B3C3-505F350B6431}" type="presParOf" srcId="{1F7487FB-71E4-4437-A84A-9DEB4C36249B}" destId="{D50E52FB-1DA2-446B-8F42-E30737FA5712}" srcOrd="2" destOrd="0" presId="urn:microsoft.com/office/officeart/2008/layout/IncreasingCircleProcess"/>
    <dgm:cxn modelId="{73380BAB-7551-4A15-A4D9-3AC361F4F327}" type="presParOf" srcId="{1F7487FB-71E4-4437-A84A-9DEB4C36249B}" destId="{44571643-182E-4701-8ACE-D2B416949671}" srcOrd="3" destOrd="0" presId="urn:microsoft.com/office/officeart/2008/layout/IncreasingCircleProcess"/>
    <dgm:cxn modelId="{B1CB6B00-F5F8-40BF-A42B-B4BAA8F74F51}" type="presParOf" srcId="{0F139B4D-BE04-4E73-8786-077B8CD95A0D}" destId="{F97845FA-C7C4-4948-9B82-870AC8965DFB}" srcOrd="1" destOrd="0" presId="urn:microsoft.com/office/officeart/2008/layout/IncreasingCircleProcess"/>
    <dgm:cxn modelId="{D66413AC-AF01-4405-A841-DE9D772C2FF3}" type="presParOf" srcId="{0F139B4D-BE04-4E73-8786-077B8CD95A0D}" destId="{10419BC5-31E2-446B-AB83-7B4420EDFE27}" srcOrd="2" destOrd="0" presId="urn:microsoft.com/office/officeart/2008/layout/IncreasingCircleProcess"/>
    <dgm:cxn modelId="{E4D56BAF-F2AD-4561-ABAB-CF09D222C969}" type="presParOf" srcId="{10419BC5-31E2-446B-AB83-7B4420EDFE27}" destId="{CF884FA5-7AF4-4676-8236-F7B642916792}" srcOrd="0" destOrd="0" presId="urn:microsoft.com/office/officeart/2008/layout/IncreasingCircleProcess"/>
    <dgm:cxn modelId="{91CD68EB-4EE0-4185-BFC1-E1CE4C41AA6A}" type="presParOf" srcId="{10419BC5-31E2-446B-AB83-7B4420EDFE27}" destId="{9EAACCA5-4FF8-43B3-8580-0AE1A5F607E6}" srcOrd="1" destOrd="0" presId="urn:microsoft.com/office/officeart/2008/layout/IncreasingCircleProcess"/>
    <dgm:cxn modelId="{7936D23F-00BF-4B9B-B545-25620D33C3EA}" type="presParOf" srcId="{10419BC5-31E2-446B-AB83-7B4420EDFE27}" destId="{E4FDEB39-D606-42A4-B69E-6BBD7D8CA27B}" srcOrd="2" destOrd="0" presId="urn:microsoft.com/office/officeart/2008/layout/IncreasingCircleProcess"/>
    <dgm:cxn modelId="{5430EB15-606C-4802-9C84-F2DB16EB1453}" type="presParOf" srcId="{10419BC5-31E2-446B-AB83-7B4420EDFE27}" destId="{28C7DD52-5938-454E-B56F-83ED2D404F2B}" srcOrd="3" destOrd="0" presId="urn:microsoft.com/office/officeart/2008/layout/IncreasingCircleProcess"/>
    <dgm:cxn modelId="{9F6FD834-E5B2-4F8A-A3FF-DB207A693E52}" type="presParOf" srcId="{0F139B4D-BE04-4E73-8786-077B8CD95A0D}" destId="{0F02071B-22BF-4488-8300-22EE743FCB1F}" srcOrd="3" destOrd="0" presId="urn:microsoft.com/office/officeart/2008/layout/IncreasingCircleProcess"/>
    <dgm:cxn modelId="{68CC9429-B6D3-4D06-8893-4681183DD8E0}" type="presParOf" srcId="{0F139B4D-BE04-4E73-8786-077B8CD95A0D}" destId="{FC724F88-158F-4EAB-9238-8398348A952B}" srcOrd="4" destOrd="0" presId="urn:microsoft.com/office/officeart/2008/layout/IncreasingCircleProcess"/>
    <dgm:cxn modelId="{3A58129E-4064-401C-A7BA-D4B28F6C197B}" type="presParOf" srcId="{FC724F88-158F-4EAB-9238-8398348A952B}" destId="{70CAF604-425B-4B94-A2A4-B75AFC0CCED1}" srcOrd="0" destOrd="0" presId="urn:microsoft.com/office/officeart/2008/layout/IncreasingCircleProcess"/>
    <dgm:cxn modelId="{0E1D5578-5FD7-4596-871A-043EF001D518}" type="presParOf" srcId="{FC724F88-158F-4EAB-9238-8398348A952B}" destId="{0F1F7D9C-2D4A-40B1-AF25-8427DBEE92E7}" srcOrd="1" destOrd="0" presId="urn:microsoft.com/office/officeart/2008/layout/IncreasingCircleProcess"/>
    <dgm:cxn modelId="{D643CD29-6D12-4A48-A48B-940B05F60F01}" type="presParOf" srcId="{FC724F88-158F-4EAB-9238-8398348A952B}" destId="{59B8C7AB-14D7-419F-9ABA-9D790907062F}" srcOrd="2" destOrd="0" presId="urn:microsoft.com/office/officeart/2008/layout/IncreasingCircleProcess"/>
    <dgm:cxn modelId="{CE76D36C-0722-4FB4-B3C5-DE4ED5949000}" type="presParOf" srcId="{FC724F88-158F-4EAB-9238-8398348A952B}" destId="{5CAD2134-B6A5-4BBD-8EA0-22975636C5CD}" srcOrd="3" destOrd="0" presId="urn:microsoft.com/office/officeart/2008/layout/IncreasingCircleProcess"/>
    <dgm:cxn modelId="{87AAEA36-A1F5-482D-BC1E-00C2B4BFE9FC}" type="presParOf" srcId="{0F139B4D-BE04-4E73-8786-077B8CD95A0D}" destId="{A803D70B-1399-45DC-A5B9-5AF3F53EFC57}" srcOrd="5" destOrd="0" presId="urn:microsoft.com/office/officeart/2008/layout/IncreasingCircleProcess"/>
    <dgm:cxn modelId="{9F6C33F5-1B93-48CC-B078-80CCA689253C}" type="presParOf" srcId="{0F139B4D-BE04-4E73-8786-077B8CD95A0D}" destId="{BB598307-2929-4873-8ACB-EB2D88773F44}" srcOrd="6" destOrd="0" presId="urn:microsoft.com/office/officeart/2008/layout/IncreasingCircleProcess"/>
    <dgm:cxn modelId="{D3973F8A-ADDC-4C76-9064-F2DA83595848}" type="presParOf" srcId="{BB598307-2929-4873-8ACB-EB2D88773F44}" destId="{331879EE-4FC3-4F65-BCF9-E7A1D08418E9}" srcOrd="0" destOrd="0" presId="urn:microsoft.com/office/officeart/2008/layout/IncreasingCircleProcess"/>
    <dgm:cxn modelId="{620CB302-6180-4439-A00F-BB95A4CE8196}" type="presParOf" srcId="{BB598307-2929-4873-8ACB-EB2D88773F44}" destId="{A781B9E5-BD93-42E1-BD01-3A20B1207CDE}" srcOrd="1" destOrd="0" presId="urn:microsoft.com/office/officeart/2008/layout/IncreasingCircleProcess"/>
    <dgm:cxn modelId="{2122134E-C75E-4479-ABC4-339866514C22}" type="presParOf" srcId="{BB598307-2929-4873-8ACB-EB2D88773F44}" destId="{70D44C07-C090-498B-BA85-476036FDA2E4}" srcOrd="2" destOrd="0" presId="urn:microsoft.com/office/officeart/2008/layout/IncreasingCircleProcess"/>
    <dgm:cxn modelId="{301E8533-E4B2-48D2-A1A2-6E6DA60FBFCC}" type="presParOf" srcId="{BB598307-2929-4873-8ACB-EB2D88773F44}" destId="{EF129026-9C33-4BDB-B91C-AB3F15C2B2B5}" srcOrd="3" destOrd="0" presId="urn:microsoft.com/office/officeart/2008/layout/IncreasingCircleProcess"/>
    <dgm:cxn modelId="{BCC70832-B609-43F8-8FB9-990EF0A629A5}" type="presParOf" srcId="{0F139B4D-BE04-4E73-8786-077B8CD95A0D}" destId="{521AA7E2-376E-4A04-A6E8-60944F36CFFC}" srcOrd="7" destOrd="0" presId="urn:microsoft.com/office/officeart/2008/layout/IncreasingCircleProcess"/>
    <dgm:cxn modelId="{BB1ECB2F-AF4E-42E9-AD17-8A8189E49F4C}" type="presParOf" srcId="{0F139B4D-BE04-4E73-8786-077B8CD95A0D}" destId="{CC25F078-8073-474B-9710-B832BECEEB10}" srcOrd="8" destOrd="0" presId="urn:microsoft.com/office/officeart/2008/layout/IncreasingCircleProcess"/>
    <dgm:cxn modelId="{13AC28A8-DEC3-4CF3-ACAE-919BC0CB5D6B}" type="presParOf" srcId="{CC25F078-8073-474B-9710-B832BECEEB10}" destId="{1846D8B9-62DC-45B5-B1CB-20F5EFF19A77}" srcOrd="0" destOrd="0" presId="urn:microsoft.com/office/officeart/2008/layout/IncreasingCircleProcess"/>
    <dgm:cxn modelId="{A51C4C24-0135-4A20-ACF8-A8ACB6909DDC}" type="presParOf" srcId="{CC25F078-8073-474B-9710-B832BECEEB10}" destId="{6D3B39A3-30C0-4281-B8BC-48DDA4AC9A4B}" srcOrd="1" destOrd="0" presId="urn:microsoft.com/office/officeart/2008/layout/IncreasingCircleProcess"/>
    <dgm:cxn modelId="{1A4DF5C4-9B0E-4D4C-9611-3F1A441A3EB5}" type="presParOf" srcId="{CC25F078-8073-474B-9710-B832BECEEB10}" destId="{A4B0E7DF-B1A3-4FF0-BF4B-0C2B16BFB638}" srcOrd="2" destOrd="0" presId="urn:microsoft.com/office/officeart/2008/layout/IncreasingCircleProcess"/>
    <dgm:cxn modelId="{DF81F534-612E-4EC8-91FA-99C31FCC58C1}" type="presParOf" srcId="{CC25F078-8073-474B-9710-B832BECEEB10}" destId="{A22CD163-0B8B-4BD0-9071-E8775D4BB48E}" srcOrd="3" destOrd="0" presId="urn:microsoft.com/office/officeart/2008/layout/IncreasingCircleProcess"/>
    <dgm:cxn modelId="{2FF9F6A1-8E48-40A4-9DB7-2EB2C2CE3A7F}" type="presParOf" srcId="{0F139B4D-BE04-4E73-8786-077B8CD95A0D}" destId="{06873CF3-341D-410D-9B8D-5324FDCC0B6E}" srcOrd="9" destOrd="0" presId="urn:microsoft.com/office/officeart/2008/layout/IncreasingCircleProcess"/>
    <dgm:cxn modelId="{0D31C5EE-2D72-45D4-B678-5AEDAFB96A43}" type="presParOf" srcId="{0F139B4D-BE04-4E73-8786-077B8CD95A0D}" destId="{8DD84981-84F5-408B-923C-5128F70675C4}" srcOrd="10" destOrd="0" presId="urn:microsoft.com/office/officeart/2008/layout/IncreasingCircleProcess"/>
    <dgm:cxn modelId="{336830F2-4338-4368-B99C-D4237DE56F01}" type="presParOf" srcId="{8DD84981-84F5-408B-923C-5128F70675C4}" destId="{32A33323-A0A6-4064-A77F-4D52847B72F7}" srcOrd="0" destOrd="0" presId="urn:microsoft.com/office/officeart/2008/layout/IncreasingCircleProcess"/>
    <dgm:cxn modelId="{C79B82E6-7BA0-41B3-AA15-69CBBD183B1D}" type="presParOf" srcId="{8DD84981-84F5-408B-923C-5128F70675C4}" destId="{8982DA85-1887-49E2-80C5-DB24C6A48EFB}" srcOrd="1" destOrd="0" presId="urn:microsoft.com/office/officeart/2008/layout/IncreasingCircleProcess"/>
    <dgm:cxn modelId="{5614C3C9-4BA3-48F3-8E4E-4EFCD27E33A7}" type="presParOf" srcId="{8DD84981-84F5-408B-923C-5128F70675C4}" destId="{B0A22946-C6AC-4C41-AEBA-C0FD1C9B0BEF}" srcOrd="2" destOrd="0" presId="urn:microsoft.com/office/officeart/2008/layout/IncreasingCircleProcess"/>
    <dgm:cxn modelId="{26B05135-CFDA-4C1D-8077-95418AA8A713}" type="presParOf" srcId="{8DD84981-84F5-408B-923C-5128F70675C4}" destId="{8399F0F9-9F91-4BCF-B2C1-DCF34142598D}" srcOrd="3" destOrd="0" presId="urn:microsoft.com/office/officeart/2008/layout/IncreasingCircleProcess"/>
    <dgm:cxn modelId="{BB4062CC-8037-4BAF-BC87-D2E8DBD87DF6}" type="presParOf" srcId="{0F139B4D-BE04-4E73-8786-077B8CD95A0D}" destId="{D8AD1DC4-166F-4539-B81D-9A5246C36A85}" srcOrd="11" destOrd="0" presId="urn:microsoft.com/office/officeart/2008/layout/IncreasingCircleProcess"/>
    <dgm:cxn modelId="{ABE07722-DBDE-4E5E-8451-7E9023B83D85}" type="presParOf" srcId="{0F139B4D-BE04-4E73-8786-077B8CD95A0D}" destId="{8C7DB0B4-BA04-47C9-92E1-63F02911B845}" srcOrd="12" destOrd="0" presId="urn:microsoft.com/office/officeart/2008/layout/IncreasingCircleProcess"/>
    <dgm:cxn modelId="{8067FC38-2709-445B-9D0A-1BB65849CBCC}" type="presParOf" srcId="{8C7DB0B4-BA04-47C9-92E1-63F02911B845}" destId="{AD07EF87-2AA0-4F8B-AFF9-865A812EB9E5}" srcOrd="0" destOrd="0" presId="urn:microsoft.com/office/officeart/2008/layout/IncreasingCircleProcess"/>
    <dgm:cxn modelId="{1FE3C60C-7002-4341-8EFA-731819F65E53}" type="presParOf" srcId="{8C7DB0B4-BA04-47C9-92E1-63F02911B845}" destId="{E37FB6E6-9EE4-467D-8114-E530EF6911F4}" srcOrd="1" destOrd="0" presId="urn:microsoft.com/office/officeart/2008/layout/IncreasingCircleProcess"/>
    <dgm:cxn modelId="{F5BA198C-4C3D-436A-A3A7-20A7AAD2EC70}" type="presParOf" srcId="{8C7DB0B4-BA04-47C9-92E1-63F02911B845}" destId="{7781484A-413E-4A15-BC00-012ABFAAA08A}" srcOrd="2" destOrd="0" presId="urn:microsoft.com/office/officeart/2008/layout/IncreasingCircleProcess"/>
    <dgm:cxn modelId="{A2FEC671-17AE-47BC-93AB-450455B432BA}" type="presParOf" srcId="{8C7DB0B4-BA04-47C9-92E1-63F02911B845}" destId="{7ABA4C48-C0F3-4E3E-82CC-9B87790FFA3C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2F7A39-0A60-443B-A613-7ABDE658B7C8}" type="doc">
      <dgm:prSet loTypeId="urn:microsoft.com/office/officeart/2005/8/layout/hList1" loCatId="list" qsTypeId="urn:microsoft.com/office/officeart/2005/8/quickstyle/3d1" qsCatId="3D" csTypeId="urn:microsoft.com/office/officeart/2005/8/colors/accent5_1" csCatId="accent5" phldr="1"/>
      <dgm:spPr/>
      <dgm:t>
        <a:bodyPr/>
        <a:lstStyle/>
        <a:p>
          <a:endParaRPr lang="pt-BR"/>
        </a:p>
      </dgm:t>
    </dgm:pt>
    <dgm:pt modelId="{B124B4B8-DE91-4414-A71E-D414D384A5DB}">
      <dgm:prSet phldrT="[Texto]" custT="1"/>
      <dgm:spPr/>
      <dgm:t>
        <a:bodyPr/>
        <a:lstStyle/>
        <a:p>
          <a:r>
            <a:rPr lang="pt-BR" sz="1800" dirty="0">
              <a:latin typeface="+mn-lt"/>
            </a:rPr>
            <a:t>Título 1</a:t>
          </a:r>
        </a:p>
        <a:p>
          <a:r>
            <a:rPr lang="pt-BR" sz="1800" dirty="0">
              <a:latin typeface="+mn-lt"/>
            </a:rPr>
            <a:t>Processo de Inspeção </a:t>
          </a:r>
        </a:p>
      </dgm:t>
    </dgm:pt>
    <dgm:pt modelId="{2AAE6DF5-F9B1-4371-84A8-4207D7050E6D}" type="parTrans" cxnId="{C4C9F3CB-7F8D-4B00-9E90-53993FD06D61}">
      <dgm:prSet/>
      <dgm:spPr/>
      <dgm:t>
        <a:bodyPr/>
        <a:lstStyle/>
        <a:p>
          <a:endParaRPr lang="pt-BR"/>
        </a:p>
      </dgm:t>
    </dgm:pt>
    <dgm:pt modelId="{BA22B355-83F5-4037-A4D8-E26D1267CFCB}" type="sibTrans" cxnId="{C4C9F3CB-7F8D-4B00-9E90-53993FD06D61}">
      <dgm:prSet/>
      <dgm:spPr/>
      <dgm:t>
        <a:bodyPr/>
        <a:lstStyle/>
        <a:p>
          <a:endParaRPr lang="pt-BR"/>
        </a:p>
      </dgm:t>
    </dgm:pt>
    <dgm:pt modelId="{883E9303-862E-4291-A82E-F7A9C20E49B7}">
      <dgm:prSet phldrT="[Texto]" custT="1"/>
      <dgm:spPr/>
      <dgm:t>
        <a:bodyPr/>
        <a:lstStyle/>
        <a:p>
          <a:r>
            <a:rPr lang="pt-BR" sz="1800" dirty="0"/>
            <a:t>Disposições Gerais</a:t>
          </a:r>
        </a:p>
      </dgm:t>
    </dgm:pt>
    <dgm:pt modelId="{8ADE2A51-3AEE-4884-B36F-D8826ED14ECF}" type="parTrans" cxnId="{1D671EE9-DA0A-4E32-80B9-0452ACB53AFE}">
      <dgm:prSet/>
      <dgm:spPr/>
      <dgm:t>
        <a:bodyPr/>
        <a:lstStyle/>
        <a:p>
          <a:endParaRPr lang="pt-BR"/>
        </a:p>
      </dgm:t>
    </dgm:pt>
    <dgm:pt modelId="{DC2A8AEB-B555-49A8-A65E-1AE985E47604}" type="sibTrans" cxnId="{1D671EE9-DA0A-4E32-80B9-0452ACB53AFE}">
      <dgm:prSet/>
      <dgm:spPr/>
      <dgm:t>
        <a:bodyPr/>
        <a:lstStyle/>
        <a:p>
          <a:endParaRPr lang="pt-BR"/>
        </a:p>
      </dgm:t>
    </dgm:pt>
    <dgm:pt modelId="{CAA902B8-4CDA-4600-ACF7-B74F8A213EBD}">
      <dgm:prSet phldrT="[Texto]" custT="1"/>
      <dgm:spPr/>
      <dgm:t>
        <a:bodyPr/>
        <a:lstStyle/>
        <a:p>
          <a:r>
            <a:rPr lang="pt-BR" sz="1800" dirty="0"/>
            <a:t>Inspeção de Obras e Serviços</a:t>
          </a:r>
        </a:p>
      </dgm:t>
    </dgm:pt>
    <dgm:pt modelId="{740B413F-E832-484E-A1B1-CF6D8EA54CB1}" type="parTrans" cxnId="{1B29DF41-10BB-453B-BC20-52D84F5C8A26}">
      <dgm:prSet/>
      <dgm:spPr/>
      <dgm:t>
        <a:bodyPr/>
        <a:lstStyle/>
        <a:p>
          <a:endParaRPr lang="pt-BR"/>
        </a:p>
      </dgm:t>
    </dgm:pt>
    <dgm:pt modelId="{AC015501-EF91-43E1-A376-D9DE3B788257}" type="sibTrans" cxnId="{1B29DF41-10BB-453B-BC20-52D84F5C8A26}">
      <dgm:prSet/>
      <dgm:spPr/>
      <dgm:t>
        <a:bodyPr/>
        <a:lstStyle/>
        <a:p>
          <a:endParaRPr lang="pt-BR"/>
        </a:p>
      </dgm:t>
    </dgm:pt>
    <dgm:pt modelId="{5687330D-FB56-4147-A729-275F3B59BC44}">
      <dgm:prSet phldrT="[Texto]" custT="1"/>
      <dgm:spPr/>
      <dgm:t>
        <a:bodyPr/>
        <a:lstStyle/>
        <a:p>
          <a:r>
            <a:rPr lang="pt-BR" sz="1800" dirty="0"/>
            <a:t>Título 2</a:t>
          </a:r>
        </a:p>
        <a:p>
          <a:r>
            <a:rPr lang="pt-BR" sz="1800" dirty="0"/>
            <a:t>Qualificação dos Organismos de Inspeção</a:t>
          </a:r>
        </a:p>
      </dgm:t>
    </dgm:pt>
    <dgm:pt modelId="{FE98A7A4-5E03-48D9-B215-198F3BE661A1}" type="parTrans" cxnId="{E7B97EC2-49E4-475E-981D-80DA93594E5D}">
      <dgm:prSet/>
      <dgm:spPr/>
      <dgm:t>
        <a:bodyPr/>
        <a:lstStyle/>
        <a:p>
          <a:endParaRPr lang="pt-BR"/>
        </a:p>
      </dgm:t>
    </dgm:pt>
    <dgm:pt modelId="{4B797F0E-CE32-4B8C-AE15-B296ED75391D}" type="sibTrans" cxnId="{E7B97EC2-49E4-475E-981D-80DA93594E5D}">
      <dgm:prSet/>
      <dgm:spPr/>
      <dgm:t>
        <a:bodyPr/>
        <a:lstStyle/>
        <a:p>
          <a:endParaRPr lang="pt-BR"/>
        </a:p>
      </dgm:t>
    </dgm:pt>
    <dgm:pt modelId="{B191539A-8169-4F45-A65C-11DE5DD64B1C}">
      <dgm:prSet phldrT="[Texto]" custT="1"/>
      <dgm:spPr/>
      <dgm:t>
        <a:bodyPr/>
        <a:lstStyle/>
        <a:p>
          <a:r>
            <a:rPr lang="pt-BR" sz="1800" dirty="0"/>
            <a:t>Acreditação dos Organismos de Inspeção</a:t>
          </a:r>
        </a:p>
      </dgm:t>
    </dgm:pt>
    <dgm:pt modelId="{F9FC7004-3562-4564-82BD-4BD7644D5EA7}" type="parTrans" cxnId="{6D03F6C1-2554-4A39-B275-78B7AE2BDBE0}">
      <dgm:prSet/>
      <dgm:spPr/>
      <dgm:t>
        <a:bodyPr/>
        <a:lstStyle/>
        <a:p>
          <a:endParaRPr lang="pt-BR"/>
        </a:p>
      </dgm:t>
    </dgm:pt>
    <dgm:pt modelId="{986F4F3C-6C69-4C67-8D35-D8A23B040AF9}" type="sibTrans" cxnId="{6D03F6C1-2554-4A39-B275-78B7AE2BDBE0}">
      <dgm:prSet/>
      <dgm:spPr/>
      <dgm:t>
        <a:bodyPr/>
        <a:lstStyle/>
        <a:p>
          <a:endParaRPr lang="pt-BR"/>
        </a:p>
      </dgm:t>
    </dgm:pt>
    <dgm:pt modelId="{ED1B0D68-8ABA-4AD1-8C0C-86F3399B92F8}">
      <dgm:prSet phldrT="[Texto]"/>
      <dgm:spPr/>
      <dgm:t>
        <a:bodyPr/>
        <a:lstStyle/>
        <a:p>
          <a:endParaRPr lang="pt-BR" sz="2700" dirty="0"/>
        </a:p>
      </dgm:t>
    </dgm:pt>
    <dgm:pt modelId="{3A0F23A0-ABD4-4465-ADA9-652B1695C2EB}" type="parTrans" cxnId="{BEE673C9-B6DD-4C8B-98B4-4C8A808F59DC}">
      <dgm:prSet/>
      <dgm:spPr/>
      <dgm:t>
        <a:bodyPr/>
        <a:lstStyle/>
        <a:p>
          <a:endParaRPr lang="pt-BR"/>
        </a:p>
      </dgm:t>
    </dgm:pt>
    <dgm:pt modelId="{397AA1EC-D927-4C15-8894-28D1E062CFE0}" type="sibTrans" cxnId="{BEE673C9-B6DD-4C8B-98B4-4C8A808F59DC}">
      <dgm:prSet/>
      <dgm:spPr/>
      <dgm:t>
        <a:bodyPr/>
        <a:lstStyle/>
        <a:p>
          <a:endParaRPr lang="pt-BR"/>
        </a:p>
      </dgm:t>
    </dgm:pt>
    <dgm:pt modelId="{5020A60B-8C0E-48A7-90F9-3BCB6D27026A}">
      <dgm:prSet phldrT="[Texto]" custT="1"/>
      <dgm:spPr/>
      <dgm:t>
        <a:bodyPr/>
        <a:lstStyle/>
        <a:p>
          <a:r>
            <a:rPr lang="pt-BR" sz="1800" dirty="0"/>
            <a:t>Inspeção do Projeto de Engenharia</a:t>
          </a:r>
        </a:p>
      </dgm:t>
    </dgm:pt>
    <dgm:pt modelId="{2FE704C4-44F7-4D72-8F1D-8E6538067C31}" type="parTrans" cxnId="{6DFEAA3B-BF3C-4F60-B55E-26464A70FD1C}">
      <dgm:prSet/>
      <dgm:spPr/>
      <dgm:t>
        <a:bodyPr/>
        <a:lstStyle/>
        <a:p>
          <a:endParaRPr lang="pt-BR"/>
        </a:p>
      </dgm:t>
    </dgm:pt>
    <dgm:pt modelId="{495DE11B-9ED6-4E1A-97DE-D088AD80E104}" type="sibTrans" cxnId="{6DFEAA3B-BF3C-4F60-B55E-26464A70FD1C}">
      <dgm:prSet/>
      <dgm:spPr/>
      <dgm:t>
        <a:bodyPr/>
        <a:lstStyle/>
        <a:p>
          <a:endParaRPr lang="pt-BR"/>
        </a:p>
      </dgm:t>
    </dgm:pt>
    <dgm:pt modelId="{2878CCFA-336B-4D43-BACD-4E7AF5E0787D}">
      <dgm:prSet phldrT="[Texto]" custT="1"/>
      <dgm:spPr/>
      <dgm:t>
        <a:bodyPr/>
        <a:lstStyle/>
        <a:p>
          <a:endParaRPr lang="pt-BR" sz="1800" dirty="0"/>
        </a:p>
      </dgm:t>
    </dgm:pt>
    <dgm:pt modelId="{343C84DC-785B-4A4F-959D-38035E3ADD12}" type="parTrans" cxnId="{27E57F2D-CC12-4D1E-96F6-AC77B493CC98}">
      <dgm:prSet/>
      <dgm:spPr/>
      <dgm:t>
        <a:bodyPr/>
        <a:lstStyle/>
        <a:p>
          <a:endParaRPr lang="pt-BR"/>
        </a:p>
      </dgm:t>
    </dgm:pt>
    <dgm:pt modelId="{9E340064-2B19-4890-87B2-F8EEA927B644}" type="sibTrans" cxnId="{27E57F2D-CC12-4D1E-96F6-AC77B493CC98}">
      <dgm:prSet/>
      <dgm:spPr/>
      <dgm:t>
        <a:bodyPr/>
        <a:lstStyle/>
        <a:p>
          <a:endParaRPr lang="pt-BR"/>
        </a:p>
      </dgm:t>
    </dgm:pt>
    <dgm:pt modelId="{37AA579F-C144-4B76-A466-76D030C999B2}">
      <dgm:prSet phldrT="[Texto]" custT="1"/>
      <dgm:spPr/>
      <dgm:t>
        <a:bodyPr/>
        <a:lstStyle/>
        <a:p>
          <a:endParaRPr lang="pt-BR" sz="1800" dirty="0"/>
        </a:p>
      </dgm:t>
    </dgm:pt>
    <dgm:pt modelId="{34A1DF1A-31E2-49BA-B7F7-93F42F6C327C}" type="parTrans" cxnId="{7A2C2D27-5DF7-46B2-905C-57980B4B6D96}">
      <dgm:prSet/>
      <dgm:spPr/>
      <dgm:t>
        <a:bodyPr/>
        <a:lstStyle/>
        <a:p>
          <a:endParaRPr lang="pt-BR"/>
        </a:p>
      </dgm:t>
    </dgm:pt>
    <dgm:pt modelId="{3623070A-DCCB-4E47-8157-A4D7AF390DAD}" type="sibTrans" cxnId="{7A2C2D27-5DF7-46B2-905C-57980B4B6D96}">
      <dgm:prSet/>
      <dgm:spPr/>
      <dgm:t>
        <a:bodyPr/>
        <a:lstStyle/>
        <a:p>
          <a:endParaRPr lang="pt-BR"/>
        </a:p>
      </dgm:t>
    </dgm:pt>
    <dgm:pt modelId="{466FFD1F-027A-44E7-9F31-19F380E4120A}" type="pres">
      <dgm:prSet presAssocID="{3C2F7A39-0A60-443B-A613-7ABDE658B7C8}" presName="Name0" presStyleCnt="0">
        <dgm:presLayoutVars>
          <dgm:dir/>
          <dgm:animLvl val="lvl"/>
          <dgm:resizeHandles val="exact"/>
        </dgm:presLayoutVars>
      </dgm:prSet>
      <dgm:spPr/>
    </dgm:pt>
    <dgm:pt modelId="{51B0C036-F4BA-4ECA-81CC-6828E4559EEC}" type="pres">
      <dgm:prSet presAssocID="{B124B4B8-DE91-4414-A71E-D414D384A5DB}" presName="composite" presStyleCnt="0"/>
      <dgm:spPr/>
    </dgm:pt>
    <dgm:pt modelId="{0ED2C8A0-0B8C-4CCE-B51F-8F26E65B927E}" type="pres">
      <dgm:prSet presAssocID="{B124B4B8-DE91-4414-A71E-D414D384A5DB}" presName="parTx" presStyleLbl="alignNode1" presStyleIdx="0" presStyleCnt="2" custLinFactNeighborY="-7157">
        <dgm:presLayoutVars>
          <dgm:chMax val="0"/>
          <dgm:chPref val="0"/>
          <dgm:bulletEnabled val="1"/>
        </dgm:presLayoutVars>
      </dgm:prSet>
      <dgm:spPr/>
    </dgm:pt>
    <dgm:pt modelId="{AE5772D7-FC8E-48C9-BF56-CCAC055618B2}" type="pres">
      <dgm:prSet presAssocID="{B124B4B8-DE91-4414-A71E-D414D384A5DB}" presName="desTx" presStyleLbl="alignAccFollowNode1" presStyleIdx="0" presStyleCnt="2" custLinFactNeighborY="-1226">
        <dgm:presLayoutVars>
          <dgm:bulletEnabled val="1"/>
        </dgm:presLayoutVars>
      </dgm:prSet>
      <dgm:spPr/>
    </dgm:pt>
    <dgm:pt modelId="{97735E36-FFA9-49DD-9AB2-02E0CD5774FC}" type="pres">
      <dgm:prSet presAssocID="{BA22B355-83F5-4037-A4D8-E26D1267CFCB}" presName="space" presStyleCnt="0"/>
      <dgm:spPr/>
    </dgm:pt>
    <dgm:pt modelId="{FA105BFF-2EA5-412A-8A09-23662316C0DE}" type="pres">
      <dgm:prSet presAssocID="{5687330D-FB56-4147-A729-275F3B59BC44}" presName="composite" presStyleCnt="0"/>
      <dgm:spPr/>
    </dgm:pt>
    <dgm:pt modelId="{9331CCBA-63C3-4C80-AD9C-0DC5FE5052FA}" type="pres">
      <dgm:prSet presAssocID="{5687330D-FB56-4147-A729-275F3B59BC44}" presName="parTx" presStyleLbl="alignNode1" presStyleIdx="1" presStyleCnt="2" custLinFactNeighborY="-7157">
        <dgm:presLayoutVars>
          <dgm:chMax val="0"/>
          <dgm:chPref val="0"/>
          <dgm:bulletEnabled val="1"/>
        </dgm:presLayoutVars>
      </dgm:prSet>
      <dgm:spPr/>
    </dgm:pt>
    <dgm:pt modelId="{F58EDD99-3CED-4D2D-8706-9EB5B341E09A}" type="pres">
      <dgm:prSet presAssocID="{5687330D-FB56-4147-A729-275F3B59BC4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5AF0607-5FA7-4400-8425-C7389C6E5CA1}" type="presOf" srcId="{5020A60B-8C0E-48A7-90F9-3BCB6D27026A}" destId="{AE5772D7-FC8E-48C9-BF56-CCAC055618B2}" srcOrd="0" destOrd="2" presId="urn:microsoft.com/office/officeart/2005/8/layout/hList1"/>
    <dgm:cxn modelId="{C891A50E-49FA-4062-B3DB-4AF987D21FE7}" type="presOf" srcId="{ED1B0D68-8ABA-4AD1-8C0C-86F3399B92F8}" destId="{AE5772D7-FC8E-48C9-BF56-CCAC055618B2}" srcOrd="0" destOrd="5" presId="urn:microsoft.com/office/officeart/2005/8/layout/hList1"/>
    <dgm:cxn modelId="{13213D10-C890-45CB-8DD5-F8ABE18609E3}" type="presOf" srcId="{3C2F7A39-0A60-443B-A613-7ABDE658B7C8}" destId="{466FFD1F-027A-44E7-9F31-19F380E4120A}" srcOrd="0" destOrd="0" presId="urn:microsoft.com/office/officeart/2005/8/layout/hList1"/>
    <dgm:cxn modelId="{7A2C2D27-5DF7-46B2-905C-57980B4B6D96}" srcId="{B124B4B8-DE91-4414-A71E-D414D384A5DB}" destId="{37AA579F-C144-4B76-A466-76D030C999B2}" srcOrd="3" destOrd="0" parTransId="{34A1DF1A-31E2-49BA-B7F7-93F42F6C327C}" sibTransId="{3623070A-DCCB-4E47-8157-A4D7AF390DAD}"/>
    <dgm:cxn modelId="{27E57F2D-CC12-4D1E-96F6-AC77B493CC98}" srcId="{B124B4B8-DE91-4414-A71E-D414D384A5DB}" destId="{2878CCFA-336B-4D43-BACD-4E7AF5E0787D}" srcOrd="1" destOrd="0" parTransId="{343C84DC-785B-4A4F-959D-38035E3ADD12}" sibTransId="{9E340064-2B19-4890-87B2-F8EEA927B644}"/>
    <dgm:cxn modelId="{6DFEAA3B-BF3C-4F60-B55E-26464A70FD1C}" srcId="{B124B4B8-DE91-4414-A71E-D414D384A5DB}" destId="{5020A60B-8C0E-48A7-90F9-3BCB6D27026A}" srcOrd="2" destOrd="0" parTransId="{2FE704C4-44F7-4D72-8F1D-8E6538067C31}" sibTransId="{495DE11B-9ED6-4E1A-97DE-D088AD80E104}"/>
    <dgm:cxn modelId="{1B29DF41-10BB-453B-BC20-52D84F5C8A26}" srcId="{B124B4B8-DE91-4414-A71E-D414D384A5DB}" destId="{CAA902B8-4CDA-4600-ACF7-B74F8A213EBD}" srcOrd="4" destOrd="0" parTransId="{740B413F-E832-484E-A1B1-CF6D8EA54CB1}" sibTransId="{AC015501-EF91-43E1-A376-D9DE3B788257}"/>
    <dgm:cxn modelId="{A46F2949-6AAE-41A7-8F6B-7F3692CD3A12}" type="presOf" srcId="{B191539A-8169-4F45-A65C-11DE5DD64B1C}" destId="{F58EDD99-3CED-4D2D-8706-9EB5B341E09A}" srcOrd="0" destOrd="0" presId="urn:microsoft.com/office/officeart/2005/8/layout/hList1"/>
    <dgm:cxn modelId="{477EAA74-31D8-43AF-954B-653E9C60B46C}" type="presOf" srcId="{5687330D-FB56-4147-A729-275F3B59BC44}" destId="{9331CCBA-63C3-4C80-AD9C-0DC5FE5052FA}" srcOrd="0" destOrd="0" presId="urn:microsoft.com/office/officeart/2005/8/layout/hList1"/>
    <dgm:cxn modelId="{6E0BBA59-DCB8-4528-BEF7-5097D4CC1C15}" type="presOf" srcId="{37AA579F-C144-4B76-A466-76D030C999B2}" destId="{AE5772D7-FC8E-48C9-BF56-CCAC055618B2}" srcOrd="0" destOrd="3" presId="urn:microsoft.com/office/officeart/2005/8/layout/hList1"/>
    <dgm:cxn modelId="{29105789-2105-487D-8909-2E25AE6A6EAE}" type="presOf" srcId="{B124B4B8-DE91-4414-A71E-D414D384A5DB}" destId="{0ED2C8A0-0B8C-4CCE-B51F-8F26E65B927E}" srcOrd="0" destOrd="0" presId="urn:microsoft.com/office/officeart/2005/8/layout/hList1"/>
    <dgm:cxn modelId="{B12B6595-E213-40D0-96AE-94FC2829D25D}" type="presOf" srcId="{883E9303-862E-4291-A82E-F7A9C20E49B7}" destId="{AE5772D7-FC8E-48C9-BF56-CCAC055618B2}" srcOrd="0" destOrd="0" presId="urn:microsoft.com/office/officeart/2005/8/layout/hList1"/>
    <dgm:cxn modelId="{827C07B4-B4D5-49C6-A554-F68F79C28993}" type="presOf" srcId="{CAA902B8-4CDA-4600-ACF7-B74F8A213EBD}" destId="{AE5772D7-FC8E-48C9-BF56-CCAC055618B2}" srcOrd="0" destOrd="4" presId="urn:microsoft.com/office/officeart/2005/8/layout/hList1"/>
    <dgm:cxn modelId="{6D03F6C1-2554-4A39-B275-78B7AE2BDBE0}" srcId="{5687330D-FB56-4147-A729-275F3B59BC44}" destId="{B191539A-8169-4F45-A65C-11DE5DD64B1C}" srcOrd="0" destOrd="0" parTransId="{F9FC7004-3562-4564-82BD-4BD7644D5EA7}" sibTransId="{986F4F3C-6C69-4C67-8D35-D8A23B040AF9}"/>
    <dgm:cxn modelId="{E7B97EC2-49E4-475E-981D-80DA93594E5D}" srcId="{3C2F7A39-0A60-443B-A613-7ABDE658B7C8}" destId="{5687330D-FB56-4147-A729-275F3B59BC44}" srcOrd="1" destOrd="0" parTransId="{FE98A7A4-5E03-48D9-B215-198F3BE661A1}" sibTransId="{4B797F0E-CE32-4B8C-AE15-B296ED75391D}"/>
    <dgm:cxn modelId="{BEE673C9-B6DD-4C8B-98B4-4C8A808F59DC}" srcId="{CAA902B8-4CDA-4600-ACF7-B74F8A213EBD}" destId="{ED1B0D68-8ABA-4AD1-8C0C-86F3399B92F8}" srcOrd="0" destOrd="0" parTransId="{3A0F23A0-ABD4-4465-ADA9-652B1695C2EB}" sibTransId="{397AA1EC-D927-4C15-8894-28D1E062CFE0}"/>
    <dgm:cxn modelId="{C4C9F3CB-7F8D-4B00-9E90-53993FD06D61}" srcId="{3C2F7A39-0A60-443B-A613-7ABDE658B7C8}" destId="{B124B4B8-DE91-4414-A71E-D414D384A5DB}" srcOrd="0" destOrd="0" parTransId="{2AAE6DF5-F9B1-4371-84A8-4207D7050E6D}" sibTransId="{BA22B355-83F5-4037-A4D8-E26D1267CFCB}"/>
    <dgm:cxn modelId="{1D671EE9-DA0A-4E32-80B9-0452ACB53AFE}" srcId="{B124B4B8-DE91-4414-A71E-D414D384A5DB}" destId="{883E9303-862E-4291-A82E-F7A9C20E49B7}" srcOrd="0" destOrd="0" parTransId="{8ADE2A51-3AEE-4884-B36F-D8826ED14ECF}" sibTransId="{DC2A8AEB-B555-49A8-A65E-1AE985E47604}"/>
    <dgm:cxn modelId="{081C88F1-E5BA-4BD6-A7EF-CA746D7AA4B7}" type="presOf" srcId="{2878CCFA-336B-4D43-BACD-4E7AF5E0787D}" destId="{AE5772D7-FC8E-48C9-BF56-CCAC055618B2}" srcOrd="0" destOrd="1" presId="urn:microsoft.com/office/officeart/2005/8/layout/hList1"/>
    <dgm:cxn modelId="{4E66EAB3-E8EE-4B9C-85E9-EEA15C4F0538}" type="presParOf" srcId="{466FFD1F-027A-44E7-9F31-19F380E4120A}" destId="{51B0C036-F4BA-4ECA-81CC-6828E4559EEC}" srcOrd="0" destOrd="0" presId="urn:microsoft.com/office/officeart/2005/8/layout/hList1"/>
    <dgm:cxn modelId="{25AEBEC2-583F-48CA-8130-F75FDF6E8F97}" type="presParOf" srcId="{51B0C036-F4BA-4ECA-81CC-6828E4559EEC}" destId="{0ED2C8A0-0B8C-4CCE-B51F-8F26E65B927E}" srcOrd="0" destOrd="0" presId="urn:microsoft.com/office/officeart/2005/8/layout/hList1"/>
    <dgm:cxn modelId="{8C225A9D-6002-4972-8FF6-7394130D1301}" type="presParOf" srcId="{51B0C036-F4BA-4ECA-81CC-6828E4559EEC}" destId="{AE5772D7-FC8E-48C9-BF56-CCAC055618B2}" srcOrd="1" destOrd="0" presId="urn:microsoft.com/office/officeart/2005/8/layout/hList1"/>
    <dgm:cxn modelId="{02B636D6-1964-46FD-8102-F59321ECF662}" type="presParOf" srcId="{466FFD1F-027A-44E7-9F31-19F380E4120A}" destId="{97735E36-FFA9-49DD-9AB2-02E0CD5774FC}" srcOrd="1" destOrd="0" presId="urn:microsoft.com/office/officeart/2005/8/layout/hList1"/>
    <dgm:cxn modelId="{A69DC8C4-6DBC-4756-83D6-B00305E3061F}" type="presParOf" srcId="{466FFD1F-027A-44E7-9F31-19F380E4120A}" destId="{FA105BFF-2EA5-412A-8A09-23662316C0DE}" srcOrd="2" destOrd="0" presId="urn:microsoft.com/office/officeart/2005/8/layout/hList1"/>
    <dgm:cxn modelId="{FB86DAA5-7AD1-4592-9667-A3DD2965AE33}" type="presParOf" srcId="{FA105BFF-2EA5-412A-8A09-23662316C0DE}" destId="{9331CCBA-63C3-4C80-AD9C-0DC5FE5052FA}" srcOrd="0" destOrd="0" presId="urn:microsoft.com/office/officeart/2005/8/layout/hList1"/>
    <dgm:cxn modelId="{5B30BBD4-DB32-45CD-9310-58BCDF075F25}" type="presParOf" srcId="{FA105BFF-2EA5-412A-8A09-23662316C0DE}" destId="{F58EDD99-3CED-4D2D-8706-9EB5B341E09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9E2F8E-D549-4929-A637-F5E0B6A12371}" type="doc">
      <dgm:prSet loTypeId="urn:microsoft.com/office/officeart/2005/8/layout/hProcess11" loCatId="process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02A44195-08E6-4596-ADBC-941986AD28CC}">
      <dgm:prSet phldrT="[Texto]" custT="1"/>
      <dgm:spPr/>
      <dgm:t>
        <a:bodyPr/>
        <a:lstStyle/>
        <a:p>
          <a:r>
            <a:rPr lang="pt-BR" sz="1400" b="1" dirty="0">
              <a:solidFill>
                <a:schemeClr val="bg2"/>
              </a:solidFill>
            </a:rPr>
            <a:t>Edital</a:t>
          </a:r>
        </a:p>
      </dgm:t>
    </dgm:pt>
    <dgm:pt modelId="{D19F5F15-D367-4E51-B5F4-A97B0C59F727}" type="parTrans" cxnId="{5B7CEB26-3978-44A3-8B65-B265FAE7475B}">
      <dgm:prSet/>
      <dgm:spPr/>
      <dgm:t>
        <a:bodyPr/>
        <a:lstStyle/>
        <a:p>
          <a:endParaRPr lang="pt-BR"/>
        </a:p>
      </dgm:t>
    </dgm:pt>
    <dgm:pt modelId="{A58A6564-2DE1-48A6-BC40-628BFF2EA49C}" type="sibTrans" cxnId="{5B7CEB26-3978-44A3-8B65-B265FAE7475B}">
      <dgm:prSet/>
      <dgm:spPr/>
      <dgm:t>
        <a:bodyPr/>
        <a:lstStyle/>
        <a:p>
          <a:endParaRPr lang="pt-BR"/>
        </a:p>
      </dgm:t>
    </dgm:pt>
    <dgm:pt modelId="{17416017-CE40-4081-BA10-9A5628064DFC}">
      <dgm:prSet phldrT="[Texto]" custT="1"/>
      <dgm:spPr/>
      <dgm:t>
        <a:bodyPr/>
        <a:lstStyle/>
        <a:p>
          <a:r>
            <a:rPr lang="pt-BR" sz="1400" b="1" dirty="0">
              <a:solidFill>
                <a:schemeClr val="bg2"/>
              </a:solidFill>
            </a:rPr>
            <a:t>Contrato</a:t>
          </a:r>
        </a:p>
      </dgm:t>
    </dgm:pt>
    <dgm:pt modelId="{920BAA43-9DBA-4FA1-A28F-23CD00C48844}" type="parTrans" cxnId="{FDD4253D-433C-471C-8B29-2E9E2F79497C}">
      <dgm:prSet/>
      <dgm:spPr/>
      <dgm:t>
        <a:bodyPr/>
        <a:lstStyle/>
        <a:p>
          <a:endParaRPr lang="pt-BR"/>
        </a:p>
      </dgm:t>
    </dgm:pt>
    <dgm:pt modelId="{DD83569C-DFA5-482C-B86B-1F94F0E48496}" type="sibTrans" cxnId="{FDD4253D-433C-471C-8B29-2E9E2F79497C}">
      <dgm:prSet/>
      <dgm:spPr/>
      <dgm:t>
        <a:bodyPr/>
        <a:lstStyle/>
        <a:p>
          <a:endParaRPr lang="pt-BR"/>
        </a:p>
      </dgm:t>
    </dgm:pt>
    <dgm:pt modelId="{9C55F5C7-40CA-4558-932F-ADBE7F4233CF}">
      <dgm:prSet phldrT="[Texto]" custT="1"/>
      <dgm:spPr/>
      <dgm:t>
        <a:bodyPr/>
        <a:lstStyle/>
        <a:p>
          <a:r>
            <a:rPr lang="pt-BR" sz="1400" b="1" dirty="0">
              <a:solidFill>
                <a:schemeClr val="bg2"/>
              </a:solidFill>
            </a:rPr>
            <a:t>Projeto</a:t>
          </a:r>
        </a:p>
      </dgm:t>
    </dgm:pt>
    <dgm:pt modelId="{35DCD7A7-6263-484A-9193-589C9D7E1425}" type="parTrans" cxnId="{30FB196F-B6FC-4A3A-9F08-28B414A81A16}">
      <dgm:prSet/>
      <dgm:spPr/>
      <dgm:t>
        <a:bodyPr/>
        <a:lstStyle/>
        <a:p>
          <a:endParaRPr lang="pt-BR"/>
        </a:p>
      </dgm:t>
    </dgm:pt>
    <dgm:pt modelId="{A1FABC5A-97EB-40D6-8463-22F4A4404BA7}" type="sibTrans" cxnId="{30FB196F-B6FC-4A3A-9F08-28B414A81A16}">
      <dgm:prSet/>
      <dgm:spPr/>
      <dgm:t>
        <a:bodyPr/>
        <a:lstStyle/>
        <a:p>
          <a:endParaRPr lang="pt-BR"/>
        </a:p>
      </dgm:t>
    </dgm:pt>
    <dgm:pt modelId="{0CEB732D-7A50-492E-80FC-8FA7DAAE008E}">
      <dgm:prSet phldrT="[Texto]" custT="1"/>
      <dgm:spPr/>
      <dgm:t>
        <a:bodyPr/>
        <a:lstStyle/>
        <a:p>
          <a:r>
            <a:rPr lang="pt-BR" sz="1400" b="1" dirty="0">
              <a:solidFill>
                <a:schemeClr val="bg2"/>
              </a:solidFill>
            </a:rPr>
            <a:t>Obras</a:t>
          </a:r>
        </a:p>
      </dgm:t>
    </dgm:pt>
    <dgm:pt modelId="{E2929DEC-B164-4C14-B16F-4AB95E85BE04}" type="parTrans" cxnId="{904DF88F-B9F1-481C-8D0F-5D034D36598A}">
      <dgm:prSet/>
      <dgm:spPr/>
      <dgm:t>
        <a:bodyPr/>
        <a:lstStyle/>
        <a:p>
          <a:endParaRPr lang="pt-BR"/>
        </a:p>
      </dgm:t>
    </dgm:pt>
    <dgm:pt modelId="{5FCACF97-BD1E-43FC-8C69-FE75E4F16F87}" type="sibTrans" cxnId="{904DF88F-B9F1-481C-8D0F-5D034D36598A}">
      <dgm:prSet/>
      <dgm:spPr/>
      <dgm:t>
        <a:bodyPr/>
        <a:lstStyle/>
        <a:p>
          <a:endParaRPr lang="pt-BR"/>
        </a:p>
      </dgm:t>
    </dgm:pt>
    <dgm:pt modelId="{23868DA4-48CF-4885-8B8B-553F053BC1EF}">
      <dgm:prSet phldrT="[Texto]" custT="1"/>
      <dgm:spPr/>
      <dgm:t>
        <a:bodyPr/>
        <a:lstStyle/>
        <a:p>
          <a:r>
            <a:rPr lang="pt-BR" sz="1400" b="1" dirty="0">
              <a:solidFill>
                <a:schemeClr val="bg2"/>
              </a:solidFill>
            </a:rPr>
            <a:t>Modelagem/Estudos</a:t>
          </a:r>
        </a:p>
      </dgm:t>
    </dgm:pt>
    <dgm:pt modelId="{2997FBBC-84A2-4B5D-A5A3-BBF5B5E6A472}" type="parTrans" cxnId="{2216639E-7768-4C65-98A8-90A30D8FCB96}">
      <dgm:prSet/>
      <dgm:spPr/>
      <dgm:t>
        <a:bodyPr/>
        <a:lstStyle/>
        <a:p>
          <a:endParaRPr lang="pt-BR"/>
        </a:p>
      </dgm:t>
    </dgm:pt>
    <dgm:pt modelId="{579547D4-7319-4EAA-9062-6DF2BB0B3C3F}" type="sibTrans" cxnId="{2216639E-7768-4C65-98A8-90A30D8FCB96}">
      <dgm:prSet/>
      <dgm:spPr/>
      <dgm:t>
        <a:bodyPr/>
        <a:lstStyle/>
        <a:p>
          <a:endParaRPr lang="pt-BR"/>
        </a:p>
      </dgm:t>
    </dgm:pt>
    <dgm:pt modelId="{3FA0588D-9889-48D6-927C-E447A9CCB541}" type="pres">
      <dgm:prSet presAssocID="{909E2F8E-D549-4929-A637-F5E0B6A12371}" presName="Name0" presStyleCnt="0">
        <dgm:presLayoutVars>
          <dgm:dir/>
          <dgm:resizeHandles val="exact"/>
        </dgm:presLayoutVars>
      </dgm:prSet>
      <dgm:spPr/>
    </dgm:pt>
    <dgm:pt modelId="{D8A84D9E-8E87-432E-BFC7-E36A6E7BCBCE}" type="pres">
      <dgm:prSet presAssocID="{909E2F8E-D549-4929-A637-F5E0B6A12371}" presName="arrow" presStyleLbl="bgShp" presStyleIdx="0" presStyleCnt="1" custScaleY="159386" custLinFactNeighborY="35076"/>
      <dgm:spPr>
        <a:solidFill>
          <a:schemeClr val="accent5">
            <a:lumMod val="50000"/>
          </a:schemeClr>
        </a:solidFill>
      </dgm:spPr>
    </dgm:pt>
    <dgm:pt modelId="{F7C05F87-8257-4885-AA58-CA933F0D0182}" type="pres">
      <dgm:prSet presAssocID="{909E2F8E-D549-4929-A637-F5E0B6A12371}" presName="points" presStyleCnt="0"/>
      <dgm:spPr/>
    </dgm:pt>
    <dgm:pt modelId="{12F5BD3A-444F-4BBF-AAA9-386CEF237F06}" type="pres">
      <dgm:prSet presAssocID="{23868DA4-48CF-4885-8B8B-553F053BC1EF}" presName="compositeA" presStyleCnt="0"/>
      <dgm:spPr/>
    </dgm:pt>
    <dgm:pt modelId="{C2160E63-0E2A-412C-95A0-A6BC3214CCD7}" type="pres">
      <dgm:prSet presAssocID="{23868DA4-48CF-4885-8B8B-553F053BC1EF}" presName="textA" presStyleLbl="revTx" presStyleIdx="0" presStyleCnt="5" custScaleY="71903" custLinFactNeighborY="53616">
        <dgm:presLayoutVars>
          <dgm:bulletEnabled val="1"/>
        </dgm:presLayoutVars>
      </dgm:prSet>
      <dgm:spPr/>
    </dgm:pt>
    <dgm:pt modelId="{AE0BDD2B-AA13-401C-A836-032217A4A54C}" type="pres">
      <dgm:prSet presAssocID="{23868DA4-48CF-4885-8B8B-553F053BC1EF}" presName="circleA" presStyleLbl="node1" presStyleIdx="0" presStyleCnt="5" custLinFactY="88165" custLinFactNeighborY="100000"/>
      <dgm:spPr/>
    </dgm:pt>
    <dgm:pt modelId="{AA635504-5B66-45C5-9F0B-A29082DAC385}" type="pres">
      <dgm:prSet presAssocID="{23868DA4-48CF-4885-8B8B-553F053BC1EF}" presName="spaceA" presStyleCnt="0"/>
      <dgm:spPr/>
    </dgm:pt>
    <dgm:pt modelId="{1C48BCAB-B228-4534-9AF0-48AEAF46C095}" type="pres">
      <dgm:prSet presAssocID="{579547D4-7319-4EAA-9062-6DF2BB0B3C3F}" presName="space" presStyleCnt="0"/>
      <dgm:spPr/>
    </dgm:pt>
    <dgm:pt modelId="{A1EB4D20-16A9-48B2-BE64-F27D1B0F1EF4}" type="pres">
      <dgm:prSet presAssocID="{02A44195-08E6-4596-ADBC-941986AD28CC}" presName="compositeB" presStyleCnt="0"/>
      <dgm:spPr/>
    </dgm:pt>
    <dgm:pt modelId="{289A7E24-4D12-4FDD-A8BA-6F8422AC8632}" type="pres">
      <dgm:prSet presAssocID="{02A44195-08E6-4596-ADBC-941986AD28CC}" presName="textB" presStyleLbl="revTx" presStyleIdx="1" presStyleCnt="5" custScaleY="208370" custLinFactNeighborX="6406" custLinFactNeighborY="-40995">
        <dgm:presLayoutVars>
          <dgm:bulletEnabled val="1"/>
        </dgm:presLayoutVars>
      </dgm:prSet>
      <dgm:spPr/>
    </dgm:pt>
    <dgm:pt modelId="{8064D884-06AB-4005-87B5-211CCC4645FA}" type="pres">
      <dgm:prSet presAssocID="{02A44195-08E6-4596-ADBC-941986AD28CC}" presName="circleB" presStyleLbl="node1" presStyleIdx="1" presStyleCnt="5" custLinFactX="100000" custLinFactY="100000" custLinFactNeighborX="118181" custLinFactNeighborY="168438"/>
      <dgm:spPr/>
    </dgm:pt>
    <dgm:pt modelId="{7BA2CED7-31CA-47AA-B334-621D318BFCC4}" type="pres">
      <dgm:prSet presAssocID="{02A44195-08E6-4596-ADBC-941986AD28CC}" presName="spaceB" presStyleCnt="0"/>
      <dgm:spPr/>
    </dgm:pt>
    <dgm:pt modelId="{B1353F0F-4278-4A95-9410-4616F153B835}" type="pres">
      <dgm:prSet presAssocID="{A58A6564-2DE1-48A6-BC40-628BFF2EA49C}" presName="space" presStyleCnt="0"/>
      <dgm:spPr/>
    </dgm:pt>
    <dgm:pt modelId="{E5986750-3EFB-4F27-BE4F-48F2C8DC8ECF}" type="pres">
      <dgm:prSet presAssocID="{17416017-CE40-4081-BA10-9A5628064DFC}" presName="compositeA" presStyleCnt="0"/>
      <dgm:spPr/>
    </dgm:pt>
    <dgm:pt modelId="{64296631-04C4-4E98-9164-514DF659FF0C}" type="pres">
      <dgm:prSet presAssocID="{17416017-CE40-4081-BA10-9A5628064DFC}" presName="textA" presStyleLbl="revTx" presStyleIdx="2" presStyleCnt="5" custScaleY="42351" custLinFactNeighborX="-18322" custLinFactNeighborY="75780">
        <dgm:presLayoutVars>
          <dgm:bulletEnabled val="1"/>
        </dgm:presLayoutVars>
      </dgm:prSet>
      <dgm:spPr/>
    </dgm:pt>
    <dgm:pt modelId="{6D963F40-9E24-4BCF-9AA4-13490D05FE00}" type="pres">
      <dgm:prSet presAssocID="{17416017-CE40-4081-BA10-9A5628064DFC}" presName="circleA" presStyleLbl="node1" presStyleIdx="2" presStyleCnt="5" custLinFactX="-142946" custLinFactY="100000" custLinFactNeighborX="-200000" custLinFactNeighborY="117717"/>
      <dgm:spPr/>
    </dgm:pt>
    <dgm:pt modelId="{3DE9B5D9-C9DB-42F3-8E7C-0A0BD1CE01BC}" type="pres">
      <dgm:prSet presAssocID="{17416017-CE40-4081-BA10-9A5628064DFC}" presName="spaceA" presStyleCnt="0"/>
      <dgm:spPr/>
    </dgm:pt>
    <dgm:pt modelId="{97AEFCE3-490B-4B68-A5F7-A001544B1703}" type="pres">
      <dgm:prSet presAssocID="{DD83569C-DFA5-482C-B86B-1F94F0E48496}" presName="space" presStyleCnt="0"/>
      <dgm:spPr/>
    </dgm:pt>
    <dgm:pt modelId="{5547E1C1-6C2D-4F97-B24F-1B432C6607BC}" type="pres">
      <dgm:prSet presAssocID="{9C55F5C7-40CA-4558-932F-ADBE7F4233CF}" presName="compositeB" presStyleCnt="0"/>
      <dgm:spPr/>
    </dgm:pt>
    <dgm:pt modelId="{B1CB154B-55F8-437B-AEE4-B4AE83C64A91}" type="pres">
      <dgm:prSet presAssocID="{9C55F5C7-40CA-4558-932F-ADBE7F4233CF}" presName="textB" presStyleLbl="revTx" presStyleIdx="3" presStyleCnt="5" custLinFactY="-17456" custLinFactNeighborX="-33429" custLinFactNeighborY="-100000">
        <dgm:presLayoutVars>
          <dgm:bulletEnabled val="1"/>
        </dgm:presLayoutVars>
      </dgm:prSet>
      <dgm:spPr/>
    </dgm:pt>
    <dgm:pt modelId="{AE41FF2C-6440-4331-9B13-810BD764CC28}" type="pres">
      <dgm:prSet presAssocID="{9C55F5C7-40CA-4558-932F-ADBE7F4233CF}" presName="circleB" presStyleLbl="node1" presStyleIdx="3" presStyleCnt="5" custLinFactX="-350339" custLinFactY="60068" custLinFactNeighborX="-400000" custLinFactNeighborY="100000"/>
      <dgm:spPr/>
    </dgm:pt>
    <dgm:pt modelId="{25F7CE51-410B-4433-A289-09759D182C98}" type="pres">
      <dgm:prSet presAssocID="{9C55F5C7-40CA-4558-932F-ADBE7F4233CF}" presName="spaceB" presStyleCnt="0"/>
      <dgm:spPr/>
    </dgm:pt>
    <dgm:pt modelId="{C70B7809-BC97-4341-8933-A4B96D30EF47}" type="pres">
      <dgm:prSet presAssocID="{A1FABC5A-97EB-40D6-8463-22F4A4404BA7}" presName="space" presStyleCnt="0"/>
      <dgm:spPr/>
    </dgm:pt>
    <dgm:pt modelId="{C269851F-7F8F-41FA-A369-A9341BA5A5A3}" type="pres">
      <dgm:prSet presAssocID="{0CEB732D-7A50-492E-80FC-8FA7DAAE008E}" presName="compositeA" presStyleCnt="0"/>
      <dgm:spPr/>
    </dgm:pt>
    <dgm:pt modelId="{485BEA6F-985F-4B92-9110-7DA9022095AE}" type="pres">
      <dgm:prSet presAssocID="{0CEB732D-7A50-492E-80FC-8FA7DAAE008E}" presName="textA" presStyleLbl="revTx" presStyleIdx="4" presStyleCnt="5" custScaleY="62581" custLinFactNeighborX="-17589" custLinFactNeighborY="60608">
        <dgm:presLayoutVars>
          <dgm:bulletEnabled val="1"/>
        </dgm:presLayoutVars>
      </dgm:prSet>
      <dgm:spPr/>
    </dgm:pt>
    <dgm:pt modelId="{A8585428-FA8A-45EB-A23B-9D663639ECAB}" type="pres">
      <dgm:prSet presAssocID="{0CEB732D-7A50-492E-80FC-8FA7DAAE008E}" presName="circleA" presStyleLbl="node1" presStyleIdx="4" presStyleCnt="5" custLinFactX="-182836" custLinFactY="97487" custLinFactNeighborX="-200000" custLinFactNeighborY="100000"/>
      <dgm:spPr/>
    </dgm:pt>
    <dgm:pt modelId="{6BA999B7-4B3A-4808-BB81-0C27BA7309D0}" type="pres">
      <dgm:prSet presAssocID="{0CEB732D-7A50-492E-80FC-8FA7DAAE008E}" presName="spaceA" presStyleCnt="0"/>
      <dgm:spPr/>
    </dgm:pt>
  </dgm:ptLst>
  <dgm:cxnLst>
    <dgm:cxn modelId="{ADDFB914-8519-4215-A006-511C07BA775F}" type="presOf" srcId="{909E2F8E-D549-4929-A637-F5E0B6A12371}" destId="{3FA0588D-9889-48D6-927C-E447A9CCB541}" srcOrd="0" destOrd="0" presId="urn:microsoft.com/office/officeart/2005/8/layout/hProcess11"/>
    <dgm:cxn modelId="{5B7CEB26-3978-44A3-8B65-B265FAE7475B}" srcId="{909E2F8E-D549-4929-A637-F5E0B6A12371}" destId="{02A44195-08E6-4596-ADBC-941986AD28CC}" srcOrd="1" destOrd="0" parTransId="{D19F5F15-D367-4E51-B5F4-A97B0C59F727}" sibTransId="{A58A6564-2DE1-48A6-BC40-628BFF2EA49C}"/>
    <dgm:cxn modelId="{FDD4253D-433C-471C-8B29-2E9E2F79497C}" srcId="{909E2F8E-D549-4929-A637-F5E0B6A12371}" destId="{17416017-CE40-4081-BA10-9A5628064DFC}" srcOrd="2" destOrd="0" parTransId="{920BAA43-9DBA-4FA1-A28F-23CD00C48844}" sibTransId="{DD83569C-DFA5-482C-B86B-1F94F0E48496}"/>
    <dgm:cxn modelId="{30FB196F-B6FC-4A3A-9F08-28B414A81A16}" srcId="{909E2F8E-D549-4929-A637-F5E0B6A12371}" destId="{9C55F5C7-40CA-4558-932F-ADBE7F4233CF}" srcOrd="3" destOrd="0" parTransId="{35DCD7A7-6263-484A-9193-589C9D7E1425}" sibTransId="{A1FABC5A-97EB-40D6-8463-22F4A4404BA7}"/>
    <dgm:cxn modelId="{904DF88F-B9F1-481C-8D0F-5D034D36598A}" srcId="{909E2F8E-D549-4929-A637-F5E0B6A12371}" destId="{0CEB732D-7A50-492E-80FC-8FA7DAAE008E}" srcOrd="4" destOrd="0" parTransId="{E2929DEC-B164-4C14-B16F-4AB95E85BE04}" sibTransId="{5FCACF97-BD1E-43FC-8C69-FE75E4F16F87}"/>
    <dgm:cxn modelId="{B80FD69B-FA55-4BE0-BD8E-9A7800AAD6AD}" type="presOf" srcId="{0CEB732D-7A50-492E-80FC-8FA7DAAE008E}" destId="{485BEA6F-985F-4B92-9110-7DA9022095AE}" srcOrd="0" destOrd="0" presId="urn:microsoft.com/office/officeart/2005/8/layout/hProcess11"/>
    <dgm:cxn modelId="{2216639E-7768-4C65-98A8-90A30D8FCB96}" srcId="{909E2F8E-D549-4929-A637-F5E0B6A12371}" destId="{23868DA4-48CF-4885-8B8B-553F053BC1EF}" srcOrd="0" destOrd="0" parTransId="{2997FBBC-84A2-4B5D-A5A3-BBF5B5E6A472}" sibTransId="{579547D4-7319-4EAA-9062-6DF2BB0B3C3F}"/>
    <dgm:cxn modelId="{AF3FB1A2-D1BA-4F82-925B-54A39835C80A}" type="presOf" srcId="{23868DA4-48CF-4885-8B8B-553F053BC1EF}" destId="{C2160E63-0E2A-412C-95A0-A6BC3214CCD7}" srcOrd="0" destOrd="0" presId="urn:microsoft.com/office/officeart/2005/8/layout/hProcess11"/>
    <dgm:cxn modelId="{FEE6A6A8-1F68-4FC7-A63D-EB1233D81373}" type="presOf" srcId="{17416017-CE40-4081-BA10-9A5628064DFC}" destId="{64296631-04C4-4E98-9164-514DF659FF0C}" srcOrd="0" destOrd="0" presId="urn:microsoft.com/office/officeart/2005/8/layout/hProcess11"/>
    <dgm:cxn modelId="{3CFAFFAE-87AE-4B43-8DA2-F99F444F357A}" type="presOf" srcId="{9C55F5C7-40CA-4558-932F-ADBE7F4233CF}" destId="{B1CB154B-55F8-437B-AEE4-B4AE83C64A91}" srcOrd="0" destOrd="0" presId="urn:microsoft.com/office/officeart/2005/8/layout/hProcess11"/>
    <dgm:cxn modelId="{FC7DB2ED-B551-4B9D-8A5F-A5CFBDA4063B}" type="presOf" srcId="{02A44195-08E6-4596-ADBC-941986AD28CC}" destId="{289A7E24-4D12-4FDD-A8BA-6F8422AC8632}" srcOrd="0" destOrd="0" presId="urn:microsoft.com/office/officeart/2005/8/layout/hProcess11"/>
    <dgm:cxn modelId="{51FE2C4E-D2BC-4084-B891-03979360DA41}" type="presParOf" srcId="{3FA0588D-9889-48D6-927C-E447A9CCB541}" destId="{D8A84D9E-8E87-432E-BFC7-E36A6E7BCBCE}" srcOrd="0" destOrd="0" presId="urn:microsoft.com/office/officeart/2005/8/layout/hProcess11"/>
    <dgm:cxn modelId="{C69B2C12-E5B0-4657-B220-EBA43D84A735}" type="presParOf" srcId="{3FA0588D-9889-48D6-927C-E447A9CCB541}" destId="{F7C05F87-8257-4885-AA58-CA933F0D0182}" srcOrd="1" destOrd="0" presId="urn:microsoft.com/office/officeart/2005/8/layout/hProcess11"/>
    <dgm:cxn modelId="{65A52748-E1D5-4F28-9D08-191C37EB68D7}" type="presParOf" srcId="{F7C05F87-8257-4885-AA58-CA933F0D0182}" destId="{12F5BD3A-444F-4BBF-AAA9-386CEF237F06}" srcOrd="0" destOrd="0" presId="urn:microsoft.com/office/officeart/2005/8/layout/hProcess11"/>
    <dgm:cxn modelId="{8B9CD4E2-0FE1-46B8-925A-E31042CF3C77}" type="presParOf" srcId="{12F5BD3A-444F-4BBF-AAA9-386CEF237F06}" destId="{C2160E63-0E2A-412C-95A0-A6BC3214CCD7}" srcOrd="0" destOrd="0" presId="urn:microsoft.com/office/officeart/2005/8/layout/hProcess11"/>
    <dgm:cxn modelId="{9B8BCF6E-87FE-4E97-93B3-D3859E3EC421}" type="presParOf" srcId="{12F5BD3A-444F-4BBF-AAA9-386CEF237F06}" destId="{AE0BDD2B-AA13-401C-A836-032217A4A54C}" srcOrd="1" destOrd="0" presId="urn:microsoft.com/office/officeart/2005/8/layout/hProcess11"/>
    <dgm:cxn modelId="{84FA56DE-8685-4467-BFFF-2CEB544E78AE}" type="presParOf" srcId="{12F5BD3A-444F-4BBF-AAA9-386CEF237F06}" destId="{AA635504-5B66-45C5-9F0B-A29082DAC385}" srcOrd="2" destOrd="0" presId="urn:microsoft.com/office/officeart/2005/8/layout/hProcess11"/>
    <dgm:cxn modelId="{DD172F29-B747-472A-901E-66191B637774}" type="presParOf" srcId="{F7C05F87-8257-4885-AA58-CA933F0D0182}" destId="{1C48BCAB-B228-4534-9AF0-48AEAF46C095}" srcOrd="1" destOrd="0" presId="urn:microsoft.com/office/officeart/2005/8/layout/hProcess11"/>
    <dgm:cxn modelId="{C923B38C-5068-483D-BCC6-D13C63132D57}" type="presParOf" srcId="{F7C05F87-8257-4885-AA58-CA933F0D0182}" destId="{A1EB4D20-16A9-48B2-BE64-F27D1B0F1EF4}" srcOrd="2" destOrd="0" presId="urn:microsoft.com/office/officeart/2005/8/layout/hProcess11"/>
    <dgm:cxn modelId="{713FA234-1BF7-4B7E-B22C-D956490FD1B9}" type="presParOf" srcId="{A1EB4D20-16A9-48B2-BE64-F27D1B0F1EF4}" destId="{289A7E24-4D12-4FDD-A8BA-6F8422AC8632}" srcOrd="0" destOrd="0" presId="urn:microsoft.com/office/officeart/2005/8/layout/hProcess11"/>
    <dgm:cxn modelId="{1E19493A-307B-4E9D-A852-97744E10FB1A}" type="presParOf" srcId="{A1EB4D20-16A9-48B2-BE64-F27D1B0F1EF4}" destId="{8064D884-06AB-4005-87B5-211CCC4645FA}" srcOrd="1" destOrd="0" presId="urn:microsoft.com/office/officeart/2005/8/layout/hProcess11"/>
    <dgm:cxn modelId="{C6FE89A0-EF65-465F-8375-CA2719BEB52B}" type="presParOf" srcId="{A1EB4D20-16A9-48B2-BE64-F27D1B0F1EF4}" destId="{7BA2CED7-31CA-47AA-B334-621D318BFCC4}" srcOrd="2" destOrd="0" presId="urn:microsoft.com/office/officeart/2005/8/layout/hProcess11"/>
    <dgm:cxn modelId="{8D57CAA3-8FE5-4B66-8B70-3EC686BDD97A}" type="presParOf" srcId="{F7C05F87-8257-4885-AA58-CA933F0D0182}" destId="{B1353F0F-4278-4A95-9410-4616F153B835}" srcOrd="3" destOrd="0" presId="urn:microsoft.com/office/officeart/2005/8/layout/hProcess11"/>
    <dgm:cxn modelId="{F5D19C3B-4E36-4506-96D8-41F6FF262EC7}" type="presParOf" srcId="{F7C05F87-8257-4885-AA58-CA933F0D0182}" destId="{E5986750-3EFB-4F27-BE4F-48F2C8DC8ECF}" srcOrd="4" destOrd="0" presId="urn:microsoft.com/office/officeart/2005/8/layout/hProcess11"/>
    <dgm:cxn modelId="{BE71253F-3987-41C6-937F-11ACF3E9F576}" type="presParOf" srcId="{E5986750-3EFB-4F27-BE4F-48F2C8DC8ECF}" destId="{64296631-04C4-4E98-9164-514DF659FF0C}" srcOrd="0" destOrd="0" presId="urn:microsoft.com/office/officeart/2005/8/layout/hProcess11"/>
    <dgm:cxn modelId="{85D38644-D637-4B6C-B1E0-970FA3F6E3F9}" type="presParOf" srcId="{E5986750-3EFB-4F27-BE4F-48F2C8DC8ECF}" destId="{6D963F40-9E24-4BCF-9AA4-13490D05FE00}" srcOrd="1" destOrd="0" presId="urn:microsoft.com/office/officeart/2005/8/layout/hProcess11"/>
    <dgm:cxn modelId="{903BD1FC-F89A-4BAA-B9C3-592EC31646AA}" type="presParOf" srcId="{E5986750-3EFB-4F27-BE4F-48F2C8DC8ECF}" destId="{3DE9B5D9-C9DB-42F3-8E7C-0A0BD1CE01BC}" srcOrd="2" destOrd="0" presId="urn:microsoft.com/office/officeart/2005/8/layout/hProcess11"/>
    <dgm:cxn modelId="{77AF1B1A-6FBC-4CE9-A0C5-4837B078A09E}" type="presParOf" srcId="{F7C05F87-8257-4885-AA58-CA933F0D0182}" destId="{97AEFCE3-490B-4B68-A5F7-A001544B1703}" srcOrd="5" destOrd="0" presId="urn:microsoft.com/office/officeart/2005/8/layout/hProcess11"/>
    <dgm:cxn modelId="{2E17DAE3-1498-4526-9253-453C4E904EC2}" type="presParOf" srcId="{F7C05F87-8257-4885-AA58-CA933F0D0182}" destId="{5547E1C1-6C2D-4F97-B24F-1B432C6607BC}" srcOrd="6" destOrd="0" presId="urn:microsoft.com/office/officeart/2005/8/layout/hProcess11"/>
    <dgm:cxn modelId="{E9842080-BE4C-4574-837D-051A5F0FA510}" type="presParOf" srcId="{5547E1C1-6C2D-4F97-B24F-1B432C6607BC}" destId="{B1CB154B-55F8-437B-AEE4-B4AE83C64A91}" srcOrd="0" destOrd="0" presId="urn:microsoft.com/office/officeart/2005/8/layout/hProcess11"/>
    <dgm:cxn modelId="{690C9E8C-7ACA-4ADF-A24E-00328221DB54}" type="presParOf" srcId="{5547E1C1-6C2D-4F97-B24F-1B432C6607BC}" destId="{AE41FF2C-6440-4331-9B13-810BD764CC28}" srcOrd="1" destOrd="0" presId="urn:microsoft.com/office/officeart/2005/8/layout/hProcess11"/>
    <dgm:cxn modelId="{02AFD9D7-1D25-4414-87BA-06B8B77A9853}" type="presParOf" srcId="{5547E1C1-6C2D-4F97-B24F-1B432C6607BC}" destId="{25F7CE51-410B-4433-A289-09759D182C98}" srcOrd="2" destOrd="0" presId="urn:microsoft.com/office/officeart/2005/8/layout/hProcess11"/>
    <dgm:cxn modelId="{6A8CEB22-B937-42D7-8842-A4F306713267}" type="presParOf" srcId="{F7C05F87-8257-4885-AA58-CA933F0D0182}" destId="{C70B7809-BC97-4341-8933-A4B96D30EF47}" srcOrd="7" destOrd="0" presId="urn:microsoft.com/office/officeart/2005/8/layout/hProcess11"/>
    <dgm:cxn modelId="{83089DC0-4F41-42A3-9705-BAE37E572C7E}" type="presParOf" srcId="{F7C05F87-8257-4885-AA58-CA933F0D0182}" destId="{C269851F-7F8F-41FA-A369-A9341BA5A5A3}" srcOrd="8" destOrd="0" presId="urn:microsoft.com/office/officeart/2005/8/layout/hProcess11"/>
    <dgm:cxn modelId="{78EF658E-0E70-4537-8E24-90EE60041C90}" type="presParOf" srcId="{C269851F-7F8F-41FA-A369-A9341BA5A5A3}" destId="{485BEA6F-985F-4B92-9110-7DA9022095AE}" srcOrd="0" destOrd="0" presId="urn:microsoft.com/office/officeart/2005/8/layout/hProcess11"/>
    <dgm:cxn modelId="{7FDD3303-F7EA-47D8-B027-EDEC4CEE41FA}" type="presParOf" srcId="{C269851F-7F8F-41FA-A369-A9341BA5A5A3}" destId="{A8585428-FA8A-45EB-A23B-9D663639ECAB}" srcOrd="1" destOrd="0" presId="urn:microsoft.com/office/officeart/2005/8/layout/hProcess11"/>
    <dgm:cxn modelId="{AEFECBC3-3A83-4054-A3AF-8CFE57284CBF}" type="presParOf" srcId="{C269851F-7F8F-41FA-A369-A9341BA5A5A3}" destId="{6BA999B7-4B3A-4808-BB81-0C27BA7309D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58CCC3-248C-4250-93A2-7564D02B1E7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2AA612D-C78B-4269-ADC9-65466092995A}">
      <dgm:prSet phldrT="[Texto]" custT="1"/>
      <dgm:spPr/>
      <dgm:t>
        <a:bodyPr/>
        <a:lstStyle/>
        <a:p>
          <a:pPr algn="l"/>
          <a:r>
            <a:rPr lang="pt-BR" sz="2000" b="1" dirty="0">
              <a:solidFill>
                <a:schemeClr val="bg2"/>
              </a:solidFill>
            </a:rPr>
            <a:t>Junho/Julho - 17</a:t>
          </a:r>
        </a:p>
        <a:p>
          <a:pPr algn="ctr"/>
          <a:r>
            <a:rPr lang="pt-BR" sz="1600" dirty="0">
              <a:solidFill>
                <a:schemeClr val="bg2"/>
              </a:solidFill>
            </a:rPr>
            <a:t>Reuniões com o Mercado de Seguradoras, Financiadores e Órgãos de Controle da União</a:t>
          </a:r>
          <a:endParaRPr lang="pt-BR" sz="1600" b="1" dirty="0">
            <a:solidFill>
              <a:schemeClr val="bg2"/>
            </a:solidFill>
          </a:endParaRPr>
        </a:p>
      </dgm:t>
    </dgm:pt>
    <dgm:pt modelId="{07BD6410-A820-497E-84C2-8676880CFC1D}" type="parTrans" cxnId="{C8A5CD34-75A2-4803-BDC7-3E12EDC386A1}">
      <dgm:prSet/>
      <dgm:spPr/>
      <dgm:t>
        <a:bodyPr/>
        <a:lstStyle/>
        <a:p>
          <a:endParaRPr lang="pt-BR"/>
        </a:p>
      </dgm:t>
    </dgm:pt>
    <dgm:pt modelId="{DBCA43FD-3CC5-42B3-A172-B2FB529596FF}" type="sibTrans" cxnId="{C8A5CD34-75A2-4803-BDC7-3E12EDC386A1}">
      <dgm:prSet/>
      <dgm:spPr/>
      <dgm:t>
        <a:bodyPr/>
        <a:lstStyle/>
        <a:p>
          <a:endParaRPr lang="pt-BR"/>
        </a:p>
      </dgm:t>
    </dgm:pt>
    <dgm:pt modelId="{E6BE03D9-4D44-4584-8975-1A8415C6232B}">
      <dgm:prSet phldrT="[Texto]" custT="1"/>
      <dgm:spPr/>
      <dgm:t>
        <a:bodyPr/>
        <a:lstStyle/>
        <a:p>
          <a:pPr algn="ctr"/>
          <a:r>
            <a:rPr lang="pt-BR" sz="2000" b="1" dirty="0">
              <a:solidFill>
                <a:schemeClr val="bg2"/>
              </a:solidFill>
            </a:rPr>
            <a:t>Julho - 17</a:t>
          </a:r>
        </a:p>
        <a:p>
          <a:pPr algn="ctr"/>
          <a:endParaRPr lang="pt-BR" sz="1600" dirty="0">
            <a:solidFill>
              <a:schemeClr val="bg2"/>
            </a:solidFill>
          </a:endParaRPr>
        </a:p>
        <a:p>
          <a:pPr algn="ctr"/>
          <a:r>
            <a:rPr lang="pt-BR" sz="1600" dirty="0">
              <a:solidFill>
                <a:schemeClr val="bg2"/>
              </a:solidFill>
            </a:rPr>
            <a:t>Início do processo de Designação</a:t>
          </a:r>
        </a:p>
      </dgm:t>
    </dgm:pt>
    <dgm:pt modelId="{CA8EE0E9-36E4-49F9-85EC-68D76E18A0CA}" type="parTrans" cxnId="{F1C36430-DDFE-4798-A158-FE260FD5AF18}">
      <dgm:prSet/>
      <dgm:spPr/>
      <dgm:t>
        <a:bodyPr/>
        <a:lstStyle/>
        <a:p>
          <a:endParaRPr lang="pt-BR"/>
        </a:p>
      </dgm:t>
    </dgm:pt>
    <dgm:pt modelId="{397C7054-A171-41BC-ADBE-BB3796EFBA7D}" type="sibTrans" cxnId="{F1C36430-DDFE-4798-A158-FE260FD5AF18}">
      <dgm:prSet/>
      <dgm:spPr/>
      <dgm:t>
        <a:bodyPr/>
        <a:lstStyle/>
        <a:p>
          <a:endParaRPr lang="pt-BR"/>
        </a:p>
      </dgm:t>
    </dgm:pt>
    <dgm:pt modelId="{23CD2337-8A05-4155-98EC-DF5B0495785F}">
      <dgm:prSet phldrT="[Texto]" custT="1"/>
      <dgm:spPr/>
      <dgm:t>
        <a:bodyPr/>
        <a:lstStyle/>
        <a:p>
          <a:pPr algn="ctr"/>
          <a:r>
            <a:rPr lang="pt-BR" sz="2000" b="1" dirty="0">
              <a:solidFill>
                <a:schemeClr val="bg2"/>
              </a:solidFill>
            </a:rPr>
            <a:t>Agosto/Setembro – 17</a:t>
          </a:r>
        </a:p>
        <a:p>
          <a:pPr algn="ctr"/>
          <a:endParaRPr lang="pt-BR" sz="1600" dirty="0">
            <a:solidFill>
              <a:schemeClr val="bg2"/>
            </a:solidFill>
          </a:endParaRPr>
        </a:p>
        <a:p>
          <a:pPr algn="ctr"/>
          <a:r>
            <a:rPr lang="pt-BR" sz="1600" dirty="0">
              <a:solidFill>
                <a:schemeClr val="bg2"/>
              </a:solidFill>
            </a:rPr>
            <a:t>Publicação do regulamento técnico e início do processo de Acreditação</a:t>
          </a:r>
        </a:p>
        <a:p>
          <a:pPr algn="l"/>
          <a:endParaRPr lang="pt-BR" dirty="0"/>
        </a:p>
      </dgm:t>
    </dgm:pt>
    <dgm:pt modelId="{0CC5E4CE-C922-4AA8-A437-407F899DF2B3}" type="parTrans" cxnId="{EFA50434-871A-4072-B432-AA62F4FFDAEF}">
      <dgm:prSet/>
      <dgm:spPr/>
      <dgm:t>
        <a:bodyPr/>
        <a:lstStyle/>
        <a:p>
          <a:endParaRPr lang="pt-BR"/>
        </a:p>
      </dgm:t>
    </dgm:pt>
    <dgm:pt modelId="{CE968C88-2050-4090-AF7D-DD37FB5D7CC3}" type="sibTrans" cxnId="{EFA50434-871A-4072-B432-AA62F4FFDAEF}">
      <dgm:prSet/>
      <dgm:spPr/>
      <dgm:t>
        <a:bodyPr/>
        <a:lstStyle/>
        <a:p>
          <a:endParaRPr lang="pt-BR"/>
        </a:p>
      </dgm:t>
    </dgm:pt>
    <dgm:pt modelId="{38770EF6-ECDE-4ED3-8BB3-B64F117B46FB}" type="pres">
      <dgm:prSet presAssocID="{5C58CCC3-248C-4250-93A2-7564D02B1E76}" presName="arrowDiagram" presStyleCnt="0">
        <dgm:presLayoutVars>
          <dgm:chMax val="5"/>
          <dgm:dir/>
          <dgm:resizeHandles val="exact"/>
        </dgm:presLayoutVars>
      </dgm:prSet>
      <dgm:spPr/>
    </dgm:pt>
    <dgm:pt modelId="{AA2956B8-2775-4F84-97E1-4511BB08864B}" type="pres">
      <dgm:prSet presAssocID="{5C58CCC3-248C-4250-93A2-7564D02B1E76}" presName="arrow" presStyleLbl="bgShp" presStyleIdx="0" presStyleCnt="1"/>
      <dgm:spPr/>
    </dgm:pt>
    <dgm:pt modelId="{5139084F-3859-44CC-895C-DA4A208A88A7}" type="pres">
      <dgm:prSet presAssocID="{5C58CCC3-248C-4250-93A2-7564D02B1E76}" presName="arrowDiagram3" presStyleCnt="0"/>
      <dgm:spPr/>
    </dgm:pt>
    <dgm:pt modelId="{3164230B-2183-44EA-8D89-B3D1E8DB1E67}" type="pres">
      <dgm:prSet presAssocID="{A2AA612D-C78B-4269-ADC9-65466092995A}" presName="bullet3a" presStyleLbl="node1" presStyleIdx="0" presStyleCnt="3"/>
      <dgm:spPr/>
    </dgm:pt>
    <dgm:pt modelId="{D3614045-98D9-426E-A32D-B71C993D5051}" type="pres">
      <dgm:prSet presAssocID="{A2AA612D-C78B-4269-ADC9-65466092995A}" presName="textBox3a" presStyleLbl="revTx" presStyleIdx="0" presStyleCnt="3">
        <dgm:presLayoutVars>
          <dgm:bulletEnabled val="1"/>
        </dgm:presLayoutVars>
      </dgm:prSet>
      <dgm:spPr/>
    </dgm:pt>
    <dgm:pt modelId="{6928B295-07C4-4B74-B75C-DC7363584FB7}" type="pres">
      <dgm:prSet presAssocID="{E6BE03D9-4D44-4584-8975-1A8415C6232B}" presName="bullet3b" presStyleLbl="node1" presStyleIdx="1" presStyleCnt="3" custLinFactNeighborY="27360"/>
      <dgm:spPr/>
    </dgm:pt>
    <dgm:pt modelId="{D023586A-23CB-4C74-8859-322E54DC7A8F}" type="pres">
      <dgm:prSet presAssocID="{E6BE03D9-4D44-4584-8975-1A8415C6232B}" presName="textBox3b" presStyleLbl="revTx" presStyleIdx="1" presStyleCnt="3">
        <dgm:presLayoutVars>
          <dgm:bulletEnabled val="1"/>
        </dgm:presLayoutVars>
      </dgm:prSet>
      <dgm:spPr/>
    </dgm:pt>
    <dgm:pt modelId="{4266EF94-E74E-4D5C-97BC-5E835A18F8F8}" type="pres">
      <dgm:prSet presAssocID="{23CD2337-8A05-4155-98EC-DF5B0495785F}" presName="bullet3c" presStyleLbl="node1" presStyleIdx="2" presStyleCnt="3"/>
      <dgm:spPr/>
    </dgm:pt>
    <dgm:pt modelId="{4380F3C3-9650-43DA-A6D9-1D87D6C87DB3}" type="pres">
      <dgm:prSet presAssocID="{23CD2337-8A05-4155-98EC-DF5B0495785F}" presName="textBox3c" presStyleLbl="revTx" presStyleIdx="2" presStyleCnt="3" custScaleX="139018" custLinFactNeighborX="18457">
        <dgm:presLayoutVars>
          <dgm:bulletEnabled val="1"/>
        </dgm:presLayoutVars>
      </dgm:prSet>
      <dgm:spPr/>
    </dgm:pt>
  </dgm:ptLst>
  <dgm:cxnLst>
    <dgm:cxn modelId="{512BF60D-EB45-404B-8B1D-56A9AF6FAA8A}" type="presOf" srcId="{A2AA612D-C78B-4269-ADC9-65466092995A}" destId="{D3614045-98D9-426E-A32D-B71C993D5051}" srcOrd="0" destOrd="0" presId="urn:microsoft.com/office/officeart/2005/8/layout/arrow2"/>
    <dgm:cxn modelId="{F1C36430-DDFE-4798-A158-FE260FD5AF18}" srcId="{5C58CCC3-248C-4250-93A2-7564D02B1E76}" destId="{E6BE03D9-4D44-4584-8975-1A8415C6232B}" srcOrd="1" destOrd="0" parTransId="{CA8EE0E9-36E4-49F9-85EC-68D76E18A0CA}" sibTransId="{397C7054-A171-41BC-ADBE-BB3796EFBA7D}"/>
    <dgm:cxn modelId="{EFA50434-871A-4072-B432-AA62F4FFDAEF}" srcId="{5C58CCC3-248C-4250-93A2-7564D02B1E76}" destId="{23CD2337-8A05-4155-98EC-DF5B0495785F}" srcOrd="2" destOrd="0" parTransId="{0CC5E4CE-C922-4AA8-A437-407F899DF2B3}" sibTransId="{CE968C88-2050-4090-AF7D-DD37FB5D7CC3}"/>
    <dgm:cxn modelId="{C8A5CD34-75A2-4803-BDC7-3E12EDC386A1}" srcId="{5C58CCC3-248C-4250-93A2-7564D02B1E76}" destId="{A2AA612D-C78B-4269-ADC9-65466092995A}" srcOrd="0" destOrd="0" parTransId="{07BD6410-A820-497E-84C2-8676880CFC1D}" sibTransId="{DBCA43FD-3CC5-42B3-A172-B2FB529596FF}"/>
    <dgm:cxn modelId="{3AF1CE4C-65A7-45AE-9F75-585970727B88}" type="presOf" srcId="{E6BE03D9-4D44-4584-8975-1A8415C6232B}" destId="{D023586A-23CB-4C74-8859-322E54DC7A8F}" srcOrd="0" destOrd="0" presId="urn:microsoft.com/office/officeart/2005/8/layout/arrow2"/>
    <dgm:cxn modelId="{65C0044D-2D16-43D2-8FD6-8EC455F2B155}" type="presOf" srcId="{23CD2337-8A05-4155-98EC-DF5B0495785F}" destId="{4380F3C3-9650-43DA-A6D9-1D87D6C87DB3}" srcOrd="0" destOrd="0" presId="urn:microsoft.com/office/officeart/2005/8/layout/arrow2"/>
    <dgm:cxn modelId="{37246980-654F-42BE-9830-8BD34A768A63}" type="presOf" srcId="{5C58CCC3-248C-4250-93A2-7564D02B1E76}" destId="{38770EF6-ECDE-4ED3-8BB3-B64F117B46FB}" srcOrd="0" destOrd="0" presId="urn:microsoft.com/office/officeart/2005/8/layout/arrow2"/>
    <dgm:cxn modelId="{755C49EF-DBFB-4354-ABF3-24A49A574215}" type="presParOf" srcId="{38770EF6-ECDE-4ED3-8BB3-B64F117B46FB}" destId="{AA2956B8-2775-4F84-97E1-4511BB08864B}" srcOrd="0" destOrd="0" presId="urn:microsoft.com/office/officeart/2005/8/layout/arrow2"/>
    <dgm:cxn modelId="{E60A1F07-1DA2-47DB-B570-5D698E563518}" type="presParOf" srcId="{38770EF6-ECDE-4ED3-8BB3-B64F117B46FB}" destId="{5139084F-3859-44CC-895C-DA4A208A88A7}" srcOrd="1" destOrd="0" presId="urn:microsoft.com/office/officeart/2005/8/layout/arrow2"/>
    <dgm:cxn modelId="{2BF79BAC-0481-42CB-8CEF-65E986A11240}" type="presParOf" srcId="{5139084F-3859-44CC-895C-DA4A208A88A7}" destId="{3164230B-2183-44EA-8D89-B3D1E8DB1E67}" srcOrd="0" destOrd="0" presId="urn:microsoft.com/office/officeart/2005/8/layout/arrow2"/>
    <dgm:cxn modelId="{F296D714-7B47-43ED-B7E0-130044A7C040}" type="presParOf" srcId="{5139084F-3859-44CC-895C-DA4A208A88A7}" destId="{D3614045-98D9-426E-A32D-B71C993D5051}" srcOrd="1" destOrd="0" presId="urn:microsoft.com/office/officeart/2005/8/layout/arrow2"/>
    <dgm:cxn modelId="{479147D3-B5B8-4670-A779-98BC144D9B4A}" type="presParOf" srcId="{5139084F-3859-44CC-895C-DA4A208A88A7}" destId="{6928B295-07C4-4B74-B75C-DC7363584FB7}" srcOrd="2" destOrd="0" presId="urn:microsoft.com/office/officeart/2005/8/layout/arrow2"/>
    <dgm:cxn modelId="{EF6964DC-0B97-491F-85E1-0E026831EC64}" type="presParOf" srcId="{5139084F-3859-44CC-895C-DA4A208A88A7}" destId="{D023586A-23CB-4C74-8859-322E54DC7A8F}" srcOrd="3" destOrd="0" presId="urn:microsoft.com/office/officeart/2005/8/layout/arrow2"/>
    <dgm:cxn modelId="{72A7EEBF-5DBC-4E2B-BA48-CD6C4C09A28C}" type="presParOf" srcId="{5139084F-3859-44CC-895C-DA4A208A88A7}" destId="{4266EF94-E74E-4D5C-97BC-5E835A18F8F8}" srcOrd="4" destOrd="0" presId="urn:microsoft.com/office/officeart/2005/8/layout/arrow2"/>
    <dgm:cxn modelId="{13FBC3F2-D3F7-4029-AAB3-A1E48CDA67A8}" type="presParOf" srcId="{5139084F-3859-44CC-895C-DA4A208A88A7}" destId="{4380F3C3-9650-43DA-A6D9-1D87D6C87DB3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26530-48B9-4CFD-AC44-EB0368AFC402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380BF-16EF-418E-950E-B5A00F5711B3}">
      <dsp:nvSpPr>
        <dsp:cNvPr id="0" name=""/>
        <dsp:cNvSpPr/>
      </dsp:nvSpPr>
      <dsp:spPr>
        <a:xfrm>
          <a:off x="384538" y="253918"/>
          <a:ext cx="11513603" cy="5081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C000"/>
            </a:buClr>
            <a:buFont typeface="Arial" panose="020B0604020202020204" pitchFamily="34" charset="0"/>
            <a:buNone/>
          </a:pPr>
          <a:r>
            <a:rPr lang="pt-BR" sz="1800" kern="1200" dirty="0">
              <a:latin typeface="Calibri"/>
            </a:rPr>
            <a:t>Melhorar o nível da </a:t>
          </a:r>
          <a:r>
            <a:rPr lang="pt-BR" sz="1800" b="1" kern="1200" dirty="0">
              <a:latin typeface="Calibri"/>
            </a:rPr>
            <a:t>qualidade técnica dos projetos </a:t>
          </a:r>
          <a:r>
            <a:rPr lang="pt-BR" sz="1800" kern="1200" dirty="0">
              <a:latin typeface="Calibri"/>
            </a:rPr>
            <a:t>bem como garantir o seu atendimento às normas técnicas existentes;</a:t>
          </a:r>
          <a:endParaRPr lang="pt-BR" sz="1800" kern="1200" dirty="0"/>
        </a:p>
      </dsp:txBody>
      <dsp:txXfrm>
        <a:off x="384538" y="253918"/>
        <a:ext cx="11513603" cy="508162"/>
      </dsp:txXfrm>
    </dsp:sp>
    <dsp:sp modelId="{54E0543B-D13B-4B14-8EA8-ABC37DBCB101}">
      <dsp:nvSpPr>
        <dsp:cNvPr id="0" name=""/>
        <dsp:cNvSpPr/>
      </dsp:nvSpPr>
      <dsp:spPr>
        <a:xfrm>
          <a:off x="66936" y="190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117E21-FEFF-4F66-BEC1-D63798744A32}">
      <dsp:nvSpPr>
        <dsp:cNvPr id="0" name=""/>
        <dsp:cNvSpPr/>
      </dsp:nvSpPr>
      <dsp:spPr>
        <a:xfrm>
          <a:off x="748672" y="1015918"/>
          <a:ext cx="11149468" cy="5081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C000"/>
            </a:buClr>
            <a:buFont typeface="Arial" panose="020B0604020202020204" pitchFamily="34" charset="0"/>
            <a:buNone/>
          </a:pPr>
          <a:r>
            <a:rPr lang="pt-BR" sz="1800" kern="1200" dirty="0">
              <a:latin typeface="Calibri"/>
              <a:ea typeface="+mn-ea"/>
            </a:rPr>
            <a:t>Aumentar a </a:t>
          </a:r>
          <a:r>
            <a:rPr lang="pt-BR" sz="1800" b="1" kern="1200" dirty="0">
              <a:latin typeface="Calibri"/>
              <a:ea typeface="+mn-ea"/>
            </a:rPr>
            <a:t>aderência entre o planejamento e a execução dos projetos</a:t>
          </a:r>
          <a:r>
            <a:rPr lang="pt-BR" sz="1800" kern="1200" dirty="0">
              <a:latin typeface="Calibri"/>
              <a:ea typeface="+mn-ea"/>
            </a:rPr>
            <a:t>, com </a:t>
          </a:r>
          <a:r>
            <a:rPr lang="pt-BR" sz="1800" b="1" kern="1200" dirty="0">
              <a:latin typeface="Calibri"/>
              <a:ea typeface="+mn-ea"/>
            </a:rPr>
            <a:t>confiabilidade nos prazos e no orçamento</a:t>
          </a:r>
          <a:r>
            <a:rPr lang="pt-BR" sz="1800" kern="1200" dirty="0">
              <a:latin typeface="Calibri"/>
              <a:ea typeface="+mn-ea"/>
            </a:rPr>
            <a:t>;</a:t>
          </a:r>
          <a:endParaRPr lang="pt-BR" sz="1800" kern="1200" dirty="0"/>
        </a:p>
      </dsp:txBody>
      <dsp:txXfrm>
        <a:off x="748672" y="1015918"/>
        <a:ext cx="11149468" cy="508162"/>
      </dsp:txXfrm>
    </dsp:sp>
    <dsp:sp modelId="{05DD1E43-F850-472D-9D49-4F5574DAAD1B}">
      <dsp:nvSpPr>
        <dsp:cNvPr id="0" name=""/>
        <dsp:cNvSpPr/>
      </dsp:nvSpPr>
      <dsp:spPr>
        <a:xfrm>
          <a:off x="431071" y="952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F6B353F-66D1-4E5A-893E-5C0DE16CE45C}">
      <dsp:nvSpPr>
        <dsp:cNvPr id="0" name=""/>
        <dsp:cNvSpPr/>
      </dsp:nvSpPr>
      <dsp:spPr>
        <a:xfrm>
          <a:off x="860432" y="1777918"/>
          <a:ext cx="11037708" cy="5081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C000"/>
            </a:buClr>
            <a:buFont typeface="Arial" panose="020B0604020202020204" pitchFamily="34" charset="0"/>
            <a:buNone/>
          </a:pPr>
          <a:r>
            <a:rPr lang="pt-BR" sz="1800" b="1" kern="1200" dirty="0">
              <a:latin typeface="Calibri"/>
              <a:ea typeface="+mn-ea"/>
            </a:rPr>
            <a:t>Alinhar os interesses e expectativas dos diversos atores</a:t>
          </a:r>
          <a:r>
            <a:rPr lang="pt-BR" sz="1800" kern="1200" dirty="0">
              <a:latin typeface="Calibri"/>
              <a:ea typeface="+mn-ea"/>
            </a:rPr>
            <a:t> no âmbito dos contratos de parcerias;</a:t>
          </a:r>
          <a:endParaRPr lang="pt-BR" sz="1800" kern="1200" dirty="0"/>
        </a:p>
      </dsp:txBody>
      <dsp:txXfrm>
        <a:off x="860432" y="1777918"/>
        <a:ext cx="11037708" cy="508162"/>
      </dsp:txXfrm>
    </dsp:sp>
    <dsp:sp modelId="{961DD5FE-6A90-4304-8C6B-66697CB5C664}">
      <dsp:nvSpPr>
        <dsp:cNvPr id="0" name=""/>
        <dsp:cNvSpPr/>
      </dsp:nvSpPr>
      <dsp:spPr>
        <a:xfrm>
          <a:off x="542831" y="1714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EC55D6-1E2D-4F09-87B3-DFB1D5A13D6D}">
      <dsp:nvSpPr>
        <dsp:cNvPr id="0" name=""/>
        <dsp:cNvSpPr/>
      </dsp:nvSpPr>
      <dsp:spPr>
        <a:xfrm>
          <a:off x="748672" y="2539918"/>
          <a:ext cx="11149468" cy="5081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C000"/>
            </a:buClr>
            <a:buFont typeface="Arial" panose="020B0604020202020204" pitchFamily="34" charset="0"/>
            <a:buNone/>
          </a:pPr>
          <a:r>
            <a:rPr lang="pt-BR" sz="1800" b="1" kern="1200" dirty="0">
              <a:latin typeface="Calibri"/>
              <a:ea typeface="+mn-ea"/>
            </a:rPr>
            <a:t>Melhorar a </a:t>
          </a:r>
          <a:r>
            <a:rPr lang="pt-BR" sz="1800" b="1" kern="1200" dirty="0" err="1">
              <a:latin typeface="Calibri"/>
              <a:ea typeface="+mn-ea"/>
            </a:rPr>
            <a:t>financiabilidade</a:t>
          </a:r>
          <a:r>
            <a:rPr lang="pt-BR" sz="1800" b="1" kern="1200" dirty="0">
              <a:latin typeface="Calibri"/>
              <a:ea typeface="+mn-ea"/>
            </a:rPr>
            <a:t> </a:t>
          </a:r>
          <a:r>
            <a:rPr lang="pt-BR" sz="1800" kern="1200" dirty="0">
              <a:latin typeface="Calibri"/>
              <a:ea typeface="+mn-ea"/>
            </a:rPr>
            <a:t>dos empreendimentos;</a:t>
          </a:r>
          <a:endParaRPr lang="pt-BR" sz="1800" kern="1200" dirty="0"/>
        </a:p>
      </dsp:txBody>
      <dsp:txXfrm>
        <a:off x="748672" y="2539918"/>
        <a:ext cx="11149468" cy="508162"/>
      </dsp:txXfrm>
    </dsp:sp>
    <dsp:sp modelId="{375F0C39-1883-458F-BA1E-D368FF50E9F7}">
      <dsp:nvSpPr>
        <dsp:cNvPr id="0" name=""/>
        <dsp:cNvSpPr/>
      </dsp:nvSpPr>
      <dsp:spPr>
        <a:xfrm>
          <a:off x="431071" y="2476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F2E7EA-5DF1-4CC4-B6C3-F45E2B700686}">
      <dsp:nvSpPr>
        <dsp:cNvPr id="0" name=""/>
        <dsp:cNvSpPr/>
      </dsp:nvSpPr>
      <dsp:spPr>
        <a:xfrm>
          <a:off x="384538" y="3301918"/>
          <a:ext cx="11513603" cy="5081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C000"/>
            </a:buClr>
            <a:buFont typeface="Arial" panose="020B0604020202020204" pitchFamily="34" charset="0"/>
            <a:buNone/>
          </a:pPr>
          <a:r>
            <a:rPr lang="pt-BR" sz="1800" kern="1200" dirty="0">
              <a:latin typeface="Calibri"/>
              <a:ea typeface="+mn-ea"/>
            </a:rPr>
            <a:t>Criar um </a:t>
          </a:r>
          <a:r>
            <a:rPr lang="pt-BR" sz="1800" b="1" kern="1200" dirty="0">
              <a:latin typeface="Calibri"/>
              <a:ea typeface="+mn-ea"/>
            </a:rPr>
            <a:t>sistema de avaliação da conformidade </a:t>
          </a:r>
          <a:r>
            <a:rPr lang="pt-BR" sz="1800" kern="1200" dirty="0">
              <a:latin typeface="Calibri"/>
              <a:ea typeface="+mn-ea"/>
            </a:rPr>
            <a:t>para a prestação dos serviços de inspeção acreditada em empreendimentos de infraestrutura.</a:t>
          </a:r>
          <a:endParaRPr lang="pt-BR" sz="1800" kern="1200" dirty="0"/>
        </a:p>
      </dsp:txBody>
      <dsp:txXfrm>
        <a:off x="384538" y="3301918"/>
        <a:ext cx="11513603" cy="508162"/>
      </dsp:txXfrm>
    </dsp:sp>
    <dsp:sp modelId="{8848D15B-E09D-4B3F-8B70-F3BF994A886C}">
      <dsp:nvSpPr>
        <dsp:cNvPr id="0" name=""/>
        <dsp:cNvSpPr/>
      </dsp:nvSpPr>
      <dsp:spPr>
        <a:xfrm>
          <a:off x="66936" y="3238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77D98-318C-4C61-BB83-D1194FB24F32}">
      <dsp:nvSpPr>
        <dsp:cNvPr id="0" name=""/>
        <dsp:cNvSpPr/>
      </dsp:nvSpPr>
      <dsp:spPr>
        <a:xfrm>
          <a:off x="4953" y="0"/>
          <a:ext cx="394405" cy="39440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168FA-4B58-4746-91FD-91B4F7D075B7}">
      <dsp:nvSpPr>
        <dsp:cNvPr id="0" name=""/>
        <dsp:cNvSpPr/>
      </dsp:nvSpPr>
      <dsp:spPr>
        <a:xfrm>
          <a:off x="44394" y="39440"/>
          <a:ext cx="315524" cy="315524"/>
        </a:xfrm>
        <a:prstGeom prst="chord">
          <a:avLst>
            <a:gd name="adj1" fmla="val 2735082"/>
            <a:gd name="adj2" fmla="val 806491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0E52FB-1DA2-446B-8F42-E30737FA5712}">
      <dsp:nvSpPr>
        <dsp:cNvPr id="0" name=""/>
        <dsp:cNvSpPr/>
      </dsp:nvSpPr>
      <dsp:spPr>
        <a:xfrm>
          <a:off x="496625" y="508018"/>
          <a:ext cx="1166783" cy="165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2"/>
              </a:solidFill>
            </a:rPr>
            <a:t>Reuniões preliminares e preparatórias</a:t>
          </a:r>
        </a:p>
      </dsp:txBody>
      <dsp:txXfrm>
        <a:off x="496625" y="508018"/>
        <a:ext cx="1166783" cy="1659791"/>
      </dsp:txXfrm>
    </dsp:sp>
    <dsp:sp modelId="{44571643-182E-4701-8ACE-D2B416949671}">
      <dsp:nvSpPr>
        <dsp:cNvPr id="0" name=""/>
        <dsp:cNvSpPr/>
      </dsp:nvSpPr>
      <dsp:spPr>
        <a:xfrm>
          <a:off x="481527" y="0"/>
          <a:ext cx="1166783" cy="394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 err="1">
              <a:solidFill>
                <a:schemeClr val="bg2"/>
              </a:solidFill>
            </a:rPr>
            <a:t>nov</a:t>
          </a:r>
          <a:r>
            <a:rPr lang="pt-BR" sz="1400" b="1" kern="1200" dirty="0">
              <a:solidFill>
                <a:schemeClr val="bg2"/>
              </a:solidFill>
            </a:rPr>
            <a:t>/16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 err="1">
              <a:solidFill>
                <a:schemeClr val="bg2"/>
              </a:solidFill>
            </a:rPr>
            <a:t>fev</a:t>
          </a:r>
          <a:r>
            <a:rPr lang="pt-BR" sz="1400" b="1" kern="1200" dirty="0">
              <a:solidFill>
                <a:schemeClr val="bg2"/>
              </a:solidFill>
            </a:rPr>
            <a:t>/17</a:t>
          </a:r>
        </a:p>
      </dsp:txBody>
      <dsp:txXfrm>
        <a:off x="481527" y="0"/>
        <a:ext cx="1166783" cy="394405"/>
      </dsp:txXfrm>
    </dsp:sp>
    <dsp:sp modelId="{CF884FA5-7AF4-4676-8236-F7B642916792}">
      <dsp:nvSpPr>
        <dsp:cNvPr id="0" name=""/>
        <dsp:cNvSpPr/>
      </dsp:nvSpPr>
      <dsp:spPr>
        <a:xfrm>
          <a:off x="1730478" y="0"/>
          <a:ext cx="394405" cy="39440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AACCA5-4FF8-43B3-8580-0AE1A5F607E6}">
      <dsp:nvSpPr>
        <dsp:cNvPr id="0" name=""/>
        <dsp:cNvSpPr/>
      </dsp:nvSpPr>
      <dsp:spPr>
        <a:xfrm>
          <a:off x="1769919" y="39440"/>
          <a:ext cx="315524" cy="315524"/>
        </a:xfrm>
        <a:prstGeom prst="chord">
          <a:avLst>
            <a:gd name="adj1" fmla="val 1522614"/>
            <a:gd name="adj2" fmla="val 9277386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FDEB39-D606-42A4-B69E-6BBD7D8CA27B}">
      <dsp:nvSpPr>
        <dsp:cNvPr id="0" name=""/>
        <dsp:cNvSpPr/>
      </dsp:nvSpPr>
      <dsp:spPr>
        <a:xfrm>
          <a:off x="2113155" y="524682"/>
          <a:ext cx="1354577" cy="165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2"/>
              </a:solidFill>
              <a:latin typeface="+mj-lt"/>
              <a:ea typeface="+mn-ea"/>
            </a:rPr>
            <a:t>Reunião com agências setoriais e bancos públicos para apresentação das d</a:t>
          </a:r>
          <a:r>
            <a:rPr lang="pt-BR" sz="1400" kern="1200" dirty="0">
              <a:solidFill>
                <a:schemeClr val="bg2"/>
              </a:solidFill>
              <a:latin typeface="+mj-lt"/>
            </a:rPr>
            <a:t>iretrizes e objetivos da Política de Inspeção Acreditada</a:t>
          </a:r>
          <a:endParaRPr lang="pt-BR" sz="1400" kern="1200" dirty="0">
            <a:solidFill>
              <a:schemeClr val="bg2"/>
            </a:solidFill>
          </a:endParaRPr>
        </a:p>
      </dsp:txBody>
      <dsp:txXfrm>
        <a:off x="2113155" y="524682"/>
        <a:ext cx="1354577" cy="1659791"/>
      </dsp:txXfrm>
    </dsp:sp>
    <dsp:sp modelId="{28C7DD52-5938-454E-B56F-83ED2D404F2B}">
      <dsp:nvSpPr>
        <dsp:cNvPr id="0" name=""/>
        <dsp:cNvSpPr/>
      </dsp:nvSpPr>
      <dsp:spPr>
        <a:xfrm>
          <a:off x="2207052" y="0"/>
          <a:ext cx="1166783" cy="394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14/mar/17</a:t>
          </a:r>
        </a:p>
      </dsp:txBody>
      <dsp:txXfrm>
        <a:off x="2207052" y="0"/>
        <a:ext cx="1166783" cy="394405"/>
      </dsp:txXfrm>
    </dsp:sp>
    <dsp:sp modelId="{70CAF604-425B-4B94-A2A4-B75AFC0CCED1}">
      <dsp:nvSpPr>
        <dsp:cNvPr id="0" name=""/>
        <dsp:cNvSpPr/>
      </dsp:nvSpPr>
      <dsp:spPr>
        <a:xfrm>
          <a:off x="3549901" y="0"/>
          <a:ext cx="394405" cy="39440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F7D9C-2D4A-40B1-AF25-8427DBEE92E7}">
      <dsp:nvSpPr>
        <dsp:cNvPr id="0" name=""/>
        <dsp:cNvSpPr/>
      </dsp:nvSpPr>
      <dsp:spPr>
        <a:xfrm>
          <a:off x="3589341" y="39440"/>
          <a:ext cx="315524" cy="315524"/>
        </a:xfrm>
        <a:prstGeom prst="chord">
          <a:avLst>
            <a:gd name="adj1" fmla="val 492798"/>
            <a:gd name="adj2" fmla="val 10307202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8C7AB-14D7-419F-9ABA-9D790907062F}">
      <dsp:nvSpPr>
        <dsp:cNvPr id="0" name=""/>
        <dsp:cNvSpPr/>
      </dsp:nvSpPr>
      <dsp:spPr>
        <a:xfrm>
          <a:off x="4026474" y="524682"/>
          <a:ext cx="1166783" cy="165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2"/>
              </a:solidFill>
              <a:latin typeface="Calibri"/>
              <a:ea typeface="+mn-ea"/>
            </a:rPr>
            <a:t>Reuniões bilaterais com agências e bancos públicos para discussão da minuta de Regulamento Técnico </a:t>
          </a:r>
          <a:endParaRPr lang="pt-BR" sz="1400" kern="1200" dirty="0">
            <a:solidFill>
              <a:schemeClr val="bg2"/>
            </a:solidFill>
          </a:endParaRPr>
        </a:p>
      </dsp:txBody>
      <dsp:txXfrm>
        <a:off x="4026474" y="524682"/>
        <a:ext cx="1166783" cy="1659791"/>
      </dsp:txXfrm>
    </dsp:sp>
    <dsp:sp modelId="{5CAD2134-B6A5-4BBD-8EA0-22975636C5CD}">
      <dsp:nvSpPr>
        <dsp:cNvPr id="0" name=""/>
        <dsp:cNvSpPr/>
      </dsp:nvSpPr>
      <dsp:spPr>
        <a:xfrm>
          <a:off x="4026474" y="0"/>
          <a:ext cx="1166783" cy="394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20-31/mar/17</a:t>
          </a:r>
        </a:p>
      </dsp:txBody>
      <dsp:txXfrm>
        <a:off x="4026474" y="0"/>
        <a:ext cx="1166783" cy="394405"/>
      </dsp:txXfrm>
    </dsp:sp>
    <dsp:sp modelId="{331879EE-4FC3-4F65-BCF9-E7A1D08418E9}">
      <dsp:nvSpPr>
        <dsp:cNvPr id="0" name=""/>
        <dsp:cNvSpPr/>
      </dsp:nvSpPr>
      <dsp:spPr>
        <a:xfrm>
          <a:off x="5275426" y="0"/>
          <a:ext cx="394405" cy="39440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1B9E5-BD93-42E1-BD01-3A20B1207CDE}">
      <dsp:nvSpPr>
        <dsp:cNvPr id="0" name=""/>
        <dsp:cNvSpPr/>
      </dsp:nvSpPr>
      <dsp:spPr>
        <a:xfrm>
          <a:off x="5314867" y="39440"/>
          <a:ext cx="315524" cy="315524"/>
        </a:xfrm>
        <a:prstGeom prst="chord">
          <a:avLst>
            <a:gd name="adj1" fmla="val 21107202"/>
            <a:gd name="adj2" fmla="val 1129279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44C07-C090-498B-BA85-476036FDA2E4}">
      <dsp:nvSpPr>
        <dsp:cNvPr id="0" name=""/>
        <dsp:cNvSpPr/>
      </dsp:nvSpPr>
      <dsp:spPr>
        <a:xfrm>
          <a:off x="5660314" y="524682"/>
          <a:ext cx="1350155" cy="165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2"/>
              </a:solidFill>
              <a:latin typeface="Calibri"/>
              <a:ea typeface="+mn-ea"/>
            </a:rPr>
            <a:t>Recebimento de contribuições, análise e consolidação de nova versão do Regulamento Técnico com as sugestões recebidas  </a:t>
          </a:r>
          <a:endParaRPr lang="pt-BR" sz="1400" kern="1200" dirty="0">
            <a:solidFill>
              <a:schemeClr val="bg2"/>
            </a:solidFill>
          </a:endParaRPr>
        </a:p>
      </dsp:txBody>
      <dsp:txXfrm>
        <a:off x="5660314" y="524682"/>
        <a:ext cx="1350155" cy="1659791"/>
      </dsp:txXfrm>
    </dsp:sp>
    <dsp:sp modelId="{EF129026-9C33-4BDB-B91C-AB3F15C2B2B5}">
      <dsp:nvSpPr>
        <dsp:cNvPr id="0" name=""/>
        <dsp:cNvSpPr/>
      </dsp:nvSpPr>
      <dsp:spPr>
        <a:xfrm>
          <a:off x="5697161" y="0"/>
          <a:ext cx="1276461" cy="394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02/</a:t>
          </a:r>
          <a:r>
            <a:rPr lang="pt-BR" sz="1400" b="1" kern="1200" dirty="0" err="1">
              <a:solidFill>
                <a:schemeClr val="bg2"/>
              </a:solidFill>
            </a:rPr>
            <a:t>abr</a:t>
          </a:r>
          <a:r>
            <a:rPr lang="pt-BR" sz="1400" b="1" kern="1200" dirty="0">
              <a:solidFill>
                <a:schemeClr val="bg2"/>
              </a:solidFill>
            </a:rPr>
            <a:t>/17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 12/</a:t>
          </a:r>
          <a:r>
            <a:rPr lang="pt-BR" sz="1400" b="1" kern="1200" dirty="0" err="1">
              <a:solidFill>
                <a:schemeClr val="bg2"/>
              </a:solidFill>
            </a:rPr>
            <a:t>mai</a:t>
          </a:r>
          <a:r>
            <a:rPr lang="pt-BR" sz="1400" b="1" kern="1200" dirty="0">
              <a:solidFill>
                <a:schemeClr val="bg2"/>
              </a:solidFill>
            </a:rPr>
            <a:t>/</a:t>
          </a:r>
          <a:r>
            <a:rPr lang="pt-BR" sz="1400" b="1" kern="1200" dirty="0"/>
            <a:t>17</a:t>
          </a:r>
        </a:p>
      </dsp:txBody>
      <dsp:txXfrm>
        <a:off x="5697161" y="0"/>
        <a:ext cx="1276461" cy="394405"/>
      </dsp:txXfrm>
    </dsp:sp>
    <dsp:sp modelId="{1846D8B9-62DC-45B5-B1CB-20F5EFF19A77}">
      <dsp:nvSpPr>
        <dsp:cNvPr id="0" name=""/>
        <dsp:cNvSpPr/>
      </dsp:nvSpPr>
      <dsp:spPr>
        <a:xfrm>
          <a:off x="7092638" y="0"/>
          <a:ext cx="394405" cy="39440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B39A3-30C0-4281-B8BC-48DDA4AC9A4B}">
      <dsp:nvSpPr>
        <dsp:cNvPr id="0" name=""/>
        <dsp:cNvSpPr/>
      </dsp:nvSpPr>
      <dsp:spPr>
        <a:xfrm>
          <a:off x="7132078" y="39440"/>
          <a:ext cx="315524" cy="315524"/>
        </a:xfrm>
        <a:prstGeom prst="chord">
          <a:avLst>
            <a:gd name="adj1" fmla="val 20077386"/>
            <a:gd name="adj2" fmla="val 1232261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B0E7DF-B1A3-4FF0-BF4B-0C2B16BFB638}">
      <dsp:nvSpPr>
        <dsp:cNvPr id="0" name=""/>
        <dsp:cNvSpPr/>
      </dsp:nvSpPr>
      <dsp:spPr>
        <a:xfrm>
          <a:off x="7569211" y="524682"/>
          <a:ext cx="1166783" cy="165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300" kern="1200" dirty="0">
              <a:solidFill>
                <a:schemeClr val="bg2"/>
              </a:solidFill>
            </a:rPr>
            <a:t>Reunião com bancos privados</a:t>
          </a:r>
        </a:p>
      </dsp:txBody>
      <dsp:txXfrm>
        <a:off x="7569211" y="524682"/>
        <a:ext cx="1166783" cy="1659791"/>
      </dsp:txXfrm>
    </dsp:sp>
    <dsp:sp modelId="{A22CD163-0B8B-4BD0-9071-E8775D4BB48E}">
      <dsp:nvSpPr>
        <dsp:cNvPr id="0" name=""/>
        <dsp:cNvSpPr/>
      </dsp:nvSpPr>
      <dsp:spPr>
        <a:xfrm>
          <a:off x="7569211" y="0"/>
          <a:ext cx="1166783" cy="394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26/</a:t>
          </a:r>
          <a:r>
            <a:rPr lang="pt-BR" sz="1400" b="1" kern="1200" dirty="0" err="1">
              <a:solidFill>
                <a:schemeClr val="bg2"/>
              </a:solidFill>
            </a:rPr>
            <a:t>mai</a:t>
          </a:r>
          <a:r>
            <a:rPr lang="pt-BR" sz="1400" b="1" kern="1200" dirty="0">
              <a:solidFill>
                <a:schemeClr val="bg2"/>
              </a:solidFill>
            </a:rPr>
            <a:t>/17</a:t>
          </a:r>
        </a:p>
      </dsp:txBody>
      <dsp:txXfrm>
        <a:off x="7569211" y="0"/>
        <a:ext cx="1166783" cy="394405"/>
      </dsp:txXfrm>
    </dsp:sp>
    <dsp:sp modelId="{32A33323-A0A6-4064-A77F-4D52847B72F7}">
      <dsp:nvSpPr>
        <dsp:cNvPr id="0" name=""/>
        <dsp:cNvSpPr/>
      </dsp:nvSpPr>
      <dsp:spPr>
        <a:xfrm>
          <a:off x="8818163" y="0"/>
          <a:ext cx="394405" cy="39440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82DA85-1887-49E2-80C5-DB24C6A48EFB}">
      <dsp:nvSpPr>
        <dsp:cNvPr id="0" name=""/>
        <dsp:cNvSpPr/>
      </dsp:nvSpPr>
      <dsp:spPr>
        <a:xfrm>
          <a:off x="8857604" y="39440"/>
          <a:ext cx="315524" cy="315524"/>
        </a:xfrm>
        <a:prstGeom prst="chord">
          <a:avLst>
            <a:gd name="adj1" fmla="val 18864918"/>
            <a:gd name="adj2" fmla="val 13535082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A22946-C6AC-4C41-AEBA-C0FD1C9B0BEF}">
      <dsp:nvSpPr>
        <dsp:cNvPr id="0" name=""/>
        <dsp:cNvSpPr/>
      </dsp:nvSpPr>
      <dsp:spPr>
        <a:xfrm>
          <a:off x="9294737" y="504051"/>
          <a:ext cx="1166783" cy="165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300" kern="1200" dirty="0">
              <a:solidFill>
                <a:schemeClr val="bg2"/>
              </a:solidFill>
            </a:rPr>
            <a:t>Publicação da consulta pública do Regulamento Técnico no DOU.</a:t>
          </a:r>
        </a:p>
      </dsp:txBody>
      <dsp:txXfrm>
        <a:off x="9294737" y="504051"/>
        <a:ext cx="1166783" cy="1659791"/>
      </dsp:txXfrm>
    </dsp:sp>
    <dsp:sp modelId="{8399F0F9-9F91-4BCF-B2C1-DCF34142598D}">
      <dsp:nvSpPr>
        <dsp:cNvPr id="0" name=""/>
        <dsp:cNvSpPr/>
      </dsp:nvSpPr>
      <dsp:spPr>
        <a:xfrm>
          <a:off x="9294737" y="0"/>
          <a:ext cx="1166783" cy="394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400" b="1" kern="1200" dirty="0">
              <a:solidFill>
                <a:schemeClr val="bg2"/>
              </a:solidFill>
            </a:rPr>
            <a:t>12/</a:t>
          </a:r>
          <a:r>
            <a:rPr lang="pt-BR" sz="1400" b="1" kern="1200" dirty="0" err="1">
              <a:solidFill>
                <a:schemeClr val="bg2"/>
              </a:solidFill>
            </a:rPr>
            <a:t>jun</a:t>
          </a:r>
          <a:r>
            <a:rPr lang="pt-BR" sz="1400" b="1" kern="1200" dirty="0">
              <a:solidFill>
                <a:schemeClr val="bg2"/>
              </a:solidFill>
            </a:rPr>
            <a:t>/17</a:t>
          </a:r>
        </a:p>
      </dsp:txBody>
      <dsp:txXfrm>
        <a:off x="9294737" y="0"/>
        <a:ext cx="1166783" cy="394405"/>
      </dsp:txXfrm>
    </dsp:sp>
    <dsp:sp modelId="{AD07EF87-2AA0-4F8B-AFF9-865A812EB9E5}">
      <dsp:nvSpPr>
        <dsp:cNvPr id="0" name=""/>
        <dsp:cNvSpPr/>
      </dsp:nvSpPr>
      <dsp:spPr>
        <a:xfrm>
          <a:off x="10543688" y="0"/>
          <a:ext cx="394405" cy="39440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FB6E6-9EE4-467D-8114-E530EF6911F4}">
      <dsp:nvSpPr>
        <dsp:cNvPr id="0" name=""/>
        <dsp:cNvSpPr/>
      </dsp:nvSpPr>
      <dsp:spPr>
        <a:xfrm>
          <a:off x="10583129" y="39440"/>
          <a:ext cx="315524" cy="315524"/>
        </a:xfrm>
        <a:prstGeom prst="chord">
          <a:avLst>
            <a:gd name="adj1" fmla="val 162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81484A-413E-4A15-BC00-012ABFAAA08A}">
      <dsp:nvSpPr>
        <dsp:cNvPr id="0" name=""/>
        <dsp:cNvSpPr/>
      </dsp:nvSpPr>
      <dsp:spPr>
        <a:xfrm>
          <a:off x="11020262" y="500449"/>
          <a:ext cx="1166783" cy="165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300" kern="1200" dirty="0">
              <a:solidFill>
                <a:schemeClr val="bg2"/>
              </a:solidFill>
            </a:rPr>
            <a:t>Reunião com Seguradoras, </a:t>
          </a:r>
          <a:r>
            <a:rPr lang="pt-BR" sz="1300" kern="1200" dirty="0" err="1">
              <a:solidFill>
                <a:schemeClr val="bg2"/>
              </a:solidFill>
            </a:rPr>
            <a:t>Resseguradoras</a:t>
          </a:r>
          <a:r>
            <a:rPr lang="pt-BR" sz="1300" kern="1200" dirty="0">
              <a:solidFill>
                <a:schemeClr val="bg2"/>
              </a:solidFill>
            </a:rPr>
            <a:t> e Organismos de Avaliação da Conformidade</a:t>
          </a:r>
        </a:p>
      </dsp:txBody>
      <dsp:txXfrm>
        <a:off x="11020262" y="500449"/>
        <a:ext cx="1166783" cy="1659791"/>
      </dsp:txXfrm>
    </dsp:sp>
    <dsp:sp modelId="{7ABA4C48-C0F3-4E3E-82CC-9B87790FFA3C}">
      <dsp:nvSpPr>
        <dsp:cNvPr id="0" name=""/>
        <dsp:cNvSpPr/>
      </dsp:nvSpPr>
      <dsp:spPr>
        <a:xfrm>
          <a:off x="11020262" y="0"/>
          <a:ext cx="1166783" cy="394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400" b="1" kern="1200" dirty="0" err="1">
              <a:solidFill>
                <a:schemeClr val="bg2"/>
              </a:solidFill>
            </a:rPr>
            <a:t>jun</a:t>
          </a:r>
          <a:r>
            <a:rPr lang="pt-BR" sz="1400" b="1" kern="1200" dirty="0">
              <a:solidFill>
                <a:schemeClr val="bg2"/>
              </a:solidFill>
            </a:rPr>
            <a:t>/17</a:t>
          </a:r>
        </a:p>
      </dsp:txBody>
      <dsp:txXfrm>
        <a:off x="11020262" y="0"/>
        <a:ext cx="1166783" cy="3944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D2C8A0-0B8C-4CCE-B51F-8F26E65B927E}">
      <dsp:nvSpPr>
        <dsp:cNvPr id="0" name=""/>
        <dsp:cNvSpPr/>
      </dsp:nvSpPr>
      <dsp:spPr>
        <a:xfrm>
          <a:off x="38" y="0"/>
          <a:ext cx="3682405" cy="10944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+mn-lt"/>
            </a:rPr>
            <a:t>Título 1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+mn-lt"/>
            </a:rPr>
            <a:t>Processo de Inspeção </a:t>
          </a:r>
        </a:p>
      </dsp:txBody>
      <dsp:txXfrm>
        <a:off x="38" y="0"/>
        <a:ext cx="3682405" cy="1094400"/>
      </dsp:txXfrm>
    </dsp:sp>
    <dsp:sp modelId="{AE5772D7-FC8E-48C9-BF56-CCAC055618B2}">
      <dsp:nvSpPr>
        <dsp:cNvPr id="0" name=""/>
        <dsp:cNvSpPr/>
      </dsp:nvSpPr>
      <dsp:spPr>
        <a:xfrm>
          <a:off x="38" y="1080129"/>
          <a:ext cx="3682405" cy="198188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Disposições Gerais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Inspeção do Projeto de Engenharia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Inspeção de Obras e Serviços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700" kern="1200" dirty="0"/>
        </a:p>
      </dsp:txBody>
      <dsp:txXfrm>
        <a:off x="38" y="1080129"/>
        <a:ext cx="3682405" cy="1981889"/>
      </dsp:txXfrm>
    </dsp:sp>
    <dsp:sp modelId="{9331CCBA-63C3-4C80-AD9C-0DC5FE5052FA}">
      <dsp:nvSpPr>
        <dsp:cNvPr id="0" name=""/>
        <dsp:cNvSpPr/>
      </dsp:nvSpPr>
      <dsp:spPr>
        <a:xfrm>
          <a:off x="4197980" y="0"/>
          <a:ext cx="3682405" cy="10944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Título 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Qualificação dos Organismos de Inspeção</a:t>
          </a:r>
        </a:p>
      </dsp:txBody>
      <dsp:txXfrm>
        <a:off x="4197980" y="0"/>
        <a:ext cx="3682405" cy="1094400"/>
      </dsp:txXfrm>
    </dsp:sp>
    <dsp:sp modelId="{F58EDD99-3CED-4D2D-8706-9EB5B341E09A}">
      <dsp:nvSpPr>
        <dsp:cNvPr id="0" name=""/>
        <dsp:cNvSpPr/>
      </dsp:nvSpPr>
      <dsp:spPr>
        <a:xfrm>
          <a:off x="4197980" y="1104427"/>
          <a:ext cx="3682405" cy="198188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Acreditação dos Organismos de Inspeção</a:t>
          </a:r>
        </a:p>
      </dsp:txBody>
      <dsp:txXfrm>
        <a:off x="4197980" y="1104427"/>
        <a:ext cx="3682405" cy="19818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84D9E-8E87-432E-BFC7-E36A6E7BCBCE}">
      <dsp:nvSpPr>
        <dsp:cNvPr id="0" name=""/>
        <dsp:cNvSpPr/>
      </dsp:nvSpPr>
      <dsp:spPr>
        <a:xfrm>
          <a:off x="0" y="295677"/>
          <a:ext cx="12072664" cy="586279"/>
        </a:xfrm>
        <a:prstGeom prst="notchedRightArrow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160E63-0E2A-412C-95A0-A6BC3214CCD7}">
      <dsp:nvSpPr>
        <dsp:cNvPr id="0" name=""/>
        <dsp:cNvSpPr/>
      </dsp:nvSpPr>
      <dsp:spPr>
        <a:xfrm>
          <a:off x="10075" y="223056"/>
          <a:ext cx="2085624" cy="264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Modelagem/Estudos</a:t>
          </a:r>
        </a:p>
      </dsp:txBody>
      <dsp:txXfrm>
        <a:off x="10075" y="223056"/>
        <a:ext cx="2085624" cy="264485"/>
      </dsp:txXfrm>
    </dsp:sp>
    <dsp:sp modelId="{AE0BDD2B-AA13-401C-A836-032217A4A54C}">
      <dsp:nvSpPr>
        <dsp:cNvPr id="0" name=""/>
        <dsp:cNvSpPr/>
      </dsp:nvSpPr>
      <dsp:spPr>
        <a:xfrm>
          <a:off x="1006908" y="561013"/>
          <a:ext cx="91959" cy="919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89A7E24-4D12-4FDD-A8BA-6F8422AC8632}">
      <dsp:nvSpPr>
        <dsp:cNvPr id="0" name=""/>
        <dsp:cNvSpPr/>
      </dsp:nvSpPr>
      <dsp:spPr>
        <a:xfrm>
          <a:off x="2333586" y="101991"/>
          <a:ext cx="2085624" cy="76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Edital</a:t>
          </a:r>
        </a:p>
      </dsp:txBody>
      <dsp:txXfrm>
        <a:off x="2333586" y="101991"/>
        <a:ext cx="2085624" cy="766460"/>
      </dsp:txXfrm>
    </dsp:sp>
    <dsp:sp modelId="{8064D884-06AB-4005-87B5-211CCC4645FA}">
      <dsp:nvSpPr>
        <dsp:cNvPr id="0" name=""/>
        <dsp:cNvSpPr/>
      </dsp:nvSpPr>
      <dsp:spPr>
        <a:xfrm>
          <a:off x="3397450" y="561013"/>
          <a:ext cx="91959" cy="919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296631-04C4-4E98-9164-514DF659FF0C}">
      <dsp:nvSpPr>
        <dsp:cNvPr id="0" name=""/>
        <dsp:cNvSpPr/>
      </dsp:nvSpPr>
      <dsp:spPr>
        <a:xfrm>
          <a:off x="4007758" y="331759"/>
          <a:ext cx="2085624" cy="155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Contrato</a:t>
          </a:r>
        </a:p>
      </dsp:txBody>
      <dsp:txXfrm>
        <a:off x="4007758" y="331759"/>
        <a:ext cx="2085624" cy="155782"/>
      </dsp:txXfrm>
    </dsp:sp>
    <dsp:sp modelId="{6D963F40-9E24-4BCF-9AA4-13490D05FE00}">
      <dsp:nvSpPr>
        <dsp:cNvPr id="0" name=""/>
        <dsp:cNvSpPr/>
      </dsp:nvSpPr>
      <dsp:spPr>
        <a:xfrm>
          <a:off x="5071349" y="561013"/>
          <a:ext cx="91959" cy="919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CB154B-55F8-437B-AEE4-B4AE83C64A91}">
      <dsp:nvSpPr>
        <dsp:cNvPr id="0" name=""/>
        <dsp:cNvSpPr/>
      </dsp:nvSpPr>
      <dsp:spPr>
        <a:xfrm>
          <a:off x="5882588" y="119708"/>
          <a:ext cx="2085624" cy="367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Projeto</a:t>
          </a:r>
        </a:p>
      </dsp:txBody>
      <dsp:txXfrm>
        <a:off x="5882588" y="119708"/>
        <a:ext cx="2085624" cy="367836"/>
      </dsp:txXfrm>
    </dsp:sp>
    <dsp:sp modelId="{AE41FF2C-6440-4331-9B13-810BD764CC28}">
      <dsp:nvSpPr>
        <dsp:cNvPr id="0" name=""/>
        <dsp:cNvSpPr/>
      </dsp:nvSpPr>
      <dsp:spPr>
        <a:xfrm>
          <a:off x="6886619" y="561013"/>
          <a:ext cx="91959" cy="919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85BEA6F-985F-4B92-9110-7DA9022095AE}">
      <dsp:nvSpPr>
        <dsp:cNvPr id="0" name=""/>
        <dsp:cNvSpPr/>
      </dsp:nvSpPr>
      <dsp:spPr>
        <a:xfrm>
          <a:off x="8402857" y="257348"/>
          <a:ext cx="2085624" cy="230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2"/>
              </a:solidFill>
            </a:rPr>
            <a:t>Obras</a:t>
          </a:r>
        </a:p>
      </dsp:txBody>
      <dsp:txXfrm>
        <a:off x="8402857" y="257348"/>
        <a:ext cx="2085624" cy="230195"/>
      </dsp:txXfrm>
    </dsp:sp>
    <dsp:sp modelId="{A8585428-FA8A-45EB-A23B-9D663639ECAB}">
      <dsp:nvSpPr>
        <dsp:cNvPr id="0" name=""/>
        <dsp:cNvSpPr/>
      </dsp:nvSpPr>
      <dsp:spPr>
        <a:xfrm>
          <a:off x="9414477" y="561013"/>
          <a:ext cx="91959" cy="919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956B8-2775-4F84-97E1-4511BB08864B}">
      <dsp:nvSpPr>
        <dsp:cNvPr id="0" name=""/>
        <dsp:cNvSpPr/>
      </dsp:nvSpPr>
      <dsp:spPr>
        <a:xfrm>
          <a:off x="0" y="169333"/>
          <a:ext cx="8128000" cy="507999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64230B-2183-44EA-8D89-B3D1E8DB1E67}">
      <dsp:nvSpPr>
        <dsp:cNvPr id="0" name=""/>
        <dsp:cNvSpPr/>
      </dsp:nvSpPr>
      <dsp:spPr>
        <a:xfrm>
          <a:off x="1032256" y="3675549"/>
          <a:ext cx="211328" cy="2113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14045-98D9-426E-A32D-B71C993D5051}">
      <dsp:nvSpPr>
        <dsp:cNvPr id="0" name=""/>
        <dsp:cNvSpPr/>
      </dsp:nvSpPr>
      <dsp:spPr>
        <a:xfrm>
          <a:off x="1137920" y="3781213"/>
          <a:ext cx="1893824" cy="1468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78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bg2"/>
              </a:solidFill>
            </a:rPr>
            <a:t>Junho/Julho - 17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2"/>
              </a:solidFill>
            </a:rPr>
            <a:t>Reuniões com o Mercado de Seguradoras, Financiadores e Órgãos de Controle da União</a:t>
          </a:r>
          <a:endParaRPr lang="pt-BR" sz="1600" b="1" kern="1200" dirty="0">
            <a:solidFill>
              <a:schemeClr val="bg2"/>
            </a:solidFill>
          </a:endParaRPr>
        </a:p>
      </dsp:txBody>
      <dsp:txXfrm>
        <a:off x="1137920" y="3781213"/>
        <a:ext cx="1893824" cy="1468120"/>
      </dsp:txXfrm>
    </dsp:sp>
    <dsp:sp modelId="{6928B295-07C4-4B74-B75C-DC7363584FB7}">
      <dsp:nvSpPr>
        <dsp:cNvPr id="0" name=""/>
        <dsp:cNvSpPr/>
      </dsp:nvSpPr>
      <dsp:spPr>
        <a:xfrm>
          <a:off x="2897632" y="2399325"/>
          <a:ext cx="382016" cy="3820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3586A-23CB-4C74-8859-322E54DC7A8F}">
      <dsp:nvSpPr>
        <dsp:cNvPr id="0" name=""/>
        <dsp:cNvSpPr/>
      </dsp:nvSpPr>
      <dsp:spPr>
        <a:xfrm>
          <a:off x="3088640" y="2485813"/>
          <a:ext cx="1950720" cy="2763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422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bg2"/>
              </a:solidFill>
            </a:rPr>
            <a:t>Julho - 17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 dirty="0">
            <a:solidFill>
              <a:schemeClr val="bg2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2"/>
              </a:solidFill>
            </a:rPr>
            <a:t>Início do processo de Designação</a:t>
          </a:r>
        </a:p>
      </dsp:txBody>
      <dsp:txXfrm>
        <a:off x="3088640" y="2485813"/>
        <a:ext cx="1950720" cy="2763519"/>
      </dsp:txXfrm>
    </dsp:sp>
    <dsp:sp modelId="{4266EF94-E74E-4D5C-97BC-5E835A18F8F8}">
      <dsp:nvSpPr>
        <dsp:cNvPr id="0" name=""/>
        <dsp:cNvSpPr/>
      </dsp:nvSpPr>
      <dsp:spPr>
        <a:xfrm>
          <a:off x="5140960" y="1454573"/>
          <a:ext cx="528320" cy="5283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0F3C3-9650-43DA-A6D9-1D87D6C87DB3}">
      <dsp:nvSpPr>
        <dsp:cNvPr id="0" name=""/>
        <dsp:cNvSpPr/>
      </dsp:nvSpPr>
      <dsp:spPr>
        <a:xfrm>
          <a:off x="5384598" y="1718733"/>
          <a:ext cx="2711851" cy="353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946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bg2"/>
              </a:solidFill>
            </a:rPr>
            <a:t>Agosto/Setembro – 17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 dirty="0">
            <a:solidFill>
              <a:schemeClr val="bg2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2"/>
              </a:solidFill>
            </a:rPr>
            <a:t>Publicação do regulamento técnico e início do processo de Acreditação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kern="1200" dirty="0"/>
        </a:p>
      </dsp:txBody>
      <dsp:txXfrm>
        <a:off x="5384598" y="1718733"/>
        <a:ext cx="2711851" cy="3530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8C567DD-3F28-42DE-B8BF-F565B484A9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0C318DA-64FC-48E2-9AAB-EFBDF0C10EF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7300" y="0"/>
            <a:ext cx="2881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639C823E-BE7B-4778-B0A5-E74F4AF1B4A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7300" y="9251950"/>
            <a:ext cx="2881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 smtClean="0"/>
            </a:lvl1pPr>
          </a:lstStyle>
          <a:p>
            <a:pPr>
              <a:defRPr/>
            </a:pPr>
            <a:fld id="{89B07575-45D6-44C2-898A-EA56B57FDC3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2FB81DE-799B-4A20-BF73-2CEAD543608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3AB046-F457-4440-A901-835D7B77C5C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63963" y="0"/>
            <a:ext cx="28813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2597FF8-E647-4028-9515-4BA50856E35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025" y="736600"/>
            <a:ext cx="6508750" cy="3662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3025" y="736600"/>
            <a:ext cx="6508750" cy="36623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5D61509D-C142-4B58-A7C3-F44EA01B3D25}" type="slidenum">
              <a:rPr lang="pt-BR" altLang="pt-BR" smtClean="0"/>
              <a:pPr>
                <a:defRPr/>
              </a:pPr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5742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5D61509D-C142-4B58-A7C3-F44EA01B3D25}" type="slidenum">
              <a:rPr lang="pt-BR" altLang="pt-BR" smtClean="0"/>
              <a:pPr>
                <a:defRPr/>
              </a:pPr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85081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5D61509D-C142-4B58-A7C3-F44EA01B3D25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49371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Publico\ENOAC 2017\marcas.png">
            <a:extLst>
              <a:ext uri="{FF2B5EF4-FFF2-40B4-BE49-F238E27FC236}">
                <a16:creationId xmlns:a16="http://schemas.microsoft.com/office/drawing/2014/main" id="{D8D0C419-71F8-4F1C-AB71-CCDE2D568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379413"/>
            <a:ext cx="390313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178056"/>
      </p:ext>
    </p:extLst>
  </p:cSld>
  <p:clrMapOvr>
    <a:masterClrMapping/>
  </p:clrMapOvr>
  <p:transition spd="med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B7428-12C6-49B6-8199-13A0B7AEE3B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056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2" descr="desenho_campus_inmetro.png">
            <a:extLst>
              <a:ext uri="{FF2B5EF4-FFF2-40B4-BE49-F238E27FC236}">
                <a16:creationId xmlns:a16="http://schemas.microsoft.com/office/drawing/2014/main" id="{09F96B50-0539-47A7-A427-DD1AC1AA1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917" y="171451"/>
            <a:ext cx="87122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7" name="Conector reto 4">
            <a:extLst>
              <a:ext uri="{FF2B5EF4-FFF2-40B4-BE49-F238E27FC236}">
                <a16:creationId xmlns:a16="http://schemas.microsoft.com/office/drawing/2014/main" id="{05E2E7C7-2045-4922-B72C-80254659B820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452967" y="1196975"/>
            <a:ext cx="11211984" cy="0"/>
          </a:xfrm>
          <a:prstGeom prst="line">
            <a:avLst/>
          </a:prstGeom>
          <a:noFill/>
          <a:ln w="6350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8" name="Picture 5" descr="C:\Publico\Hugo Raphael\Assinatura_Conjunta--Inmetro-e-Governo-JUNHO.png">
            <a:extLst>
              <a:ext uri="{FF2B5EF4-FFF2-40B4-BE49-F238E27FC236}">
                <a16:creationId xmlns:a16="http://schemas.microsoft.com/office/drawing/2014/main" id="{9176CD3B-77F1-4F6D-9833-4FD51EC66D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5" t="16489" r="11815"/>
          <a:stretch>
            <a:fillRect/>
          </a:stretch>
        </p:blipFill>
        <p:spPr bwMode="auto">
          <a:xfrm>
            <a:off x="5596467" y="379414"/>
            <a:ext cx="6068484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ransition spd="med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9">
            <a:extLst>
              <a:ext uri="{FF2B5EF4-FFF2-40B4-BE49-F238E27FC236}">
                <a16:creationId xmlns:a16="http://schemas.microsoft.com/office/drawing/2014/main" id="{1D73FAFE-7753-42E5-8111-286EE8DC02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165850"/>
            <a:ext cx="12192000" cy="692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pt-BR"/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076A8DA9-8191-4E83-8C3A-2E643D064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67438"/>
            <a:ext cx="121920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pt-BR" altLang="pt-BR" sz="2000" u="none" dirty="0">
                <a:latin typeface="Arial" panose="020B0604020202020204" pitchFamily="34" charset="0"/>
              </a:rPr>
              <a:t>Henrique Amarante Costa Pinto</a:t>
            </a:r>
            <a:endParaRPr lang="pt-BR" altLang="pt-BR" sz="1200" u="none" dirty="0">
              <a:latin typeface="Arial" panose="020B0604020202020204" pitchFamily="34" charset="0"/>
            </a:endParaRPr>
          </a:p>
          <a:p>
            <a:r>
              <a:rPr lang="pt-BR" altLang="pt-BR" sz="1800" b="0" u="none" dirty="0">
                <a:latin typeface="Arial" panose="020B0604020202020204" pitchFamily="34" charset="0"/>
              </a:rPr>
              <a:t>Secretário de Articulação de Políticas Públicas - SPPI</a:t>
            </a:r>
            <a:endParaRPr lang="en-US" altLang="pt-BR" sz="1200" u="none" dirty="0">
              <a:latin typeface="Arial" panose="020B0604020202020204" pitchFamily="34" charset="0"/>
            </a:endParaRPr>
          </a:p>
          <a:p>
            <a:endParaRPr lang="pt-BR" altLang="pt-BR" sz="1200" u="none" dirty="0">
              <a:latin typeface="Arial" panose="020B0604020202020204" pitchFamily="34" charset="0"/>
            </a:endParaRPr>
          </a:p>
        </p:txBody>
      </p:sp>
      <p:sp>
        <p:nvSpPr>
          <p:cNvPr id="5124" name="Rectangle 53">
            <a:extLst>
              <a:ext uri="{FF2B5EF4-FFF2-40B4-BE49-F238E27FC236}">
                <a16:creationId xmlns:a16="http://schemas.microsoft.com/office/drawing/2014/main" id="{5B7BE77A-20C8-4644-B955-2575AA524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5" y="2232749"/>
            <a:ext cx="905668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algn="ctr"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pt-BR" altLang="pt-BR" sz="3600" u="none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r>
              <a:rPr lang="pt-BR" altLang="pt-BR" sz="3600" u="none" dirty="0">
                <a:solidFill>
                  <a:srgbClr val="000066"/>
                </a:solidFill>
                <a:latin typeface="Arial" panose="020B0604020202020204" pitchFamily="34" charset="0"/>
              </a:rPr>
              <a:t>Inspeção Acreditada de Projetos e Obras de Infraestrutura</a:t>
            </a:r>
          </a:p>
        </p:txBody>
      </p:sp>
    </p:spTree>
  </p:cSld>
  <p:clrMapOvr>
    <a:masterClrMapping/>
  </p:clrMapOvr>
  <p:transition spd="med">
    <p:pull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29398650"/>
              </p:ext>
            </p:extLst>
          </p:nvPr>
        </p:nvGraphicFramePr>
        <p:xfrm>
          <a:off x="191344" y="2245320"/>
          <a:ext cx="119533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F9F71E50-1901-425E-AF0E-431733FD4C62}"/>
              </a:ext>
            </a:extLst>
          </p:cNvPr>
          <p:cNvSpPr txBox="1"/>
          <p:nvPr/>
        </p:nvSpPr>
        <p:spPr>
          <a:xfrm>
            <a:off x="0" y="1270502"/>
            <a:ext cx="1214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A política de inspeção acreditada é uma ferramenta pensada para agregar valor ao ecossistema do investimento em infraestrutura e tem os seguintes objetivos:</a:t>
            </a:r>
          </a:p>
        </p:txBody>
      </p:sp>
    </p:spTree>
    <p:extLst>
      <p:ext uri="{BB962C8B-B14F-4D97-AF65-F5344CB8AC3E}">
        <p14:creationId xmlns:p14="http://schemas.microsoft.com/office/powerpoint/2010/main" val="367680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1797198"/>
            <a:ext cx="12192000" cy="5478423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A Política de Inspeção dará as diretrizes gerais, não adentrando em detalhes técnicos.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O detalhamento técnico estará contemplado no Regulamento, que foi desenvolvido pelo Inmetro com participação da SPPI,  agências reguladoras, ministérios, órgãos de controle, agentes financiadores/seguradores e atualmente encontra-se em consulta pública.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Em contratos de parcerias no âmbito do PPI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poderá ser exigido do Concessionário a inspeção acreditada dos projetos e obras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Fica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facultado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 ao Poder Concedente, Financiadores e/ou Seguradores, a seu critério, a inclusão de exigência da inspeção acreditada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nas fases de projetos e/ou de execução das obras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Nos casos em que o Poder Concedente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desejar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 adotar o instrumento da inspeção acreditada, deverá ser utilizado o mecanismo de 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inclusão de cláusula contratual prevendo a figura do Organismo de Inspeção Acreditada no arranjo contratual do empreendimento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O regulamento técnico poderá ser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utilizado a critério do demandante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. Seu escopo é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abrangente e genérico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, podendo ser utilizado como um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“cardápio”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 de atividades a serem realizadas pelos organismos de avaliação da conformidade em diversas etapas do empreendimento.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O Inmetro adotará a norma </a:t>
            </a:r>
            <a:r>
              <a:rPr lang="pt-BR" sz="1600" u="none" dirty="0">
                <a:solidFill>
                  <a:srgbClr val="262626"/>
                </a:solidFill>
                <a:latin typeface="Arial" panose="020B0604020202020204" pitchFamily="34" charset="0"/>
              </a:rPr>
              <a:t>ABNT NBR ISSO/IEC 17020 </a:t>
            </a:r>
            <a:r>
              <a:rPr lang="pt-BR" sz="1600" b="0" u="none" dirty="0">
                <a:solidFill>
                  <a:srgbClr val="262626"/>
                </a:solidFill>
                <a:latin typeface="Arial" panose="020B0604020202020204" pitchFamily="34" charset="0"/>
              </a:rPr>
              <a:t>como parâmetro de requisitos para o processo de acreditação de organismos de avaliação da conformidade.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C5B64E6-9958-4EC7-83FD-AFD01E3EEEED}"/>
              </a:ext>
            </a:extLst>
          </p:cNvPr>
          <p:cNvSpPr txBox="1"/>
          <p:nvPr/>
        </p:nvSpPr>
        <p:spPr>
          <a:xfrm>
            <a:off x="0" y="126876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u="none" dirty="0">
                <a:solidFill>
                  <a:srgbClr val="262626"/>
                </a:solidFill>
                <a:latin typeface="Arial" panose="020B0604020202020204" pitchFamily="34" charset="0"/>
              </a:rPr>
              <a:t>Premissas e Diretrizes da Política de Inspeção e do Regulamento Técnico</a:t>
            </a:r>
          </a:p>
        </p:txBody>
      </p:sp>
    </p:spTree>
    <p:extLst>
      <p:ext uri="{BB962C8B-B14F-4D97-AF65-F5344CB8AC3E}">
        <p14:creationId xmlns:p14="http://schemas.microsoft.com/office/powerpoint/2010/main" val="291539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118777"/>
              </p:ext>
            </p:extLst>
          </p:nvPr>
        </p:nvGraphicFramePr>
        <p:xfrm>
          <a:off x="311696" y="1556792"/>
          <a:ext cx="11568608" cy="5226004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446076">
                  <a:extLst>
                    <a:ext uri="{9D8B030D-6E8A-4147-A177-3AD203B41FA5}">
                      <a16:colId xmlns:a16="http://schemas.microsoft.com/office/drawing/2014/main" val="2351644854"/>
                    </a:ext>
                  </a:extLst>
                </a:gridCol>
                <a:gridCol w="1446076">
                  <a:extLst>
                    <a:ext uri="{9D8B030D-6E8A-4147-A177-3AD203B41FA5}">
                      <a16:colId xmlns:a16="http://schemas.microsoft.com/office/drawing/2014/main" val="1778303074"/>
                    </a:ext>
                  </a:extLst>
                </a:gridCol>
                <a:gridCol w="1446076">
                  <a:extLst>
                    <a:ext uri="{9D8B030D-6E8A-4147-A177-3AD203B41FA5}">
                      <a16:colId xmlns:a16="http://schemas.microsoft.com/office/drawing/2014/main" val="1974517689"/>
                    </a:ext>
                  </a:extLst>
                </a:gridCol>
                <a:gridCol w="1446076">
                  <a:extLst>
                    <a:ext uri="{9D8B030D-6E8A-4147-A177-3AD203B41FA5}">
                      <a16:colId xmlns:a16="http://schemas.microsoft.com/office/drawing/2014/main" val="901082464"/>
                    </a:ext>
                  </a:extLst>
                </a:gridCol>
                <a:gridCol w="1446076">
                  <a:extLst>
                    <a:ext uri="{9D8B030D-6E8A-4147-A177-3AD203B41FA5}">
                      <a16:colId xmlns:a16="http://schemas.microsoft.com/office/drawing/2014/main" val="1778033329"/>
                    </a:ext>
                  </a:extLst>
                </a:gridCol>
                <a:gridCol w="1446076">
                  <a:extLst>
                    <a:ext uri="{9D8B030D-6E8A-4147-A177-3AD203B41FA5}">
                      <a16:colId xmlns:a16="http://schemas.microsoft.com/office/drawing/2014/main" val="2978144845"/>
                    </a:ext>
                  </a:extLst>
                </a:gridCol>
                <a:gridCol w="1740024">
                  <a:extLst>
                    <a:ext uri="{9D8B030D-6E8A-4147-A177-3AD203B41FA5}">
                      <a16:colId xmlns:a16="http://schemas.microsoft.com/office/drawing/2014/main" val="37133056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821701563"/>
                    </a:ext>
                  </a:extLst>
                </a:gridCol>
              </a:tblGrid>
              <a:tr h="804821"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>
                          <a:solidFill>
                            <a:schemeClr val="tx1"/>
                          </a:solidFill>
                        </a:rPr>
                        <a:t>PPI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>
                          <a:solidFill>
                            <a:schemeClr val="tx1"/>
                          </a:solidFill>
                        </a:rPr>
                        <a:t>Inmetro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>
                          <a:solidFill>
                            <a:schemeClr val="tx1"/>
                          </a:solidFill>
                        </a:rPr>
                        <a:t>Poder Concedente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>
                          <a:solidFill>
                            <a:schemeClr val="tx1"/>
                          </a:solidFill>
                        </a:rPr>
                        <a:t>Financiador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>
                          <a:solidFill>
                            <a:schemeClr val="tx1"/>
                          </a:solidFill>
                        </a:rPr>
                        <a:t>Seguradora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>
                          <a:solidFill>
                            <a:schemeClr val="tx1"/>
                          </a:solidFill>
                        </a:rPr>
                        <a:t>Concessionário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>
                          <a:solidFill>
                            <a:schemeClr val="tx1"/>
                          </a:solidFill>
                        </a:rPr>
                        <a:t>OAC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2573651"/>
                  </a:ext>
                </a:extLst>
              </a:tr>
              <a:tr h="1320463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Política de  inspeção acreditada</a:t>
                      </a:r>
                      <a:endParaRPr lang="pt-BR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Elabora e institui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0200731"/>
                  </a:ext>
                </a:extLst>
              </a:tr>
              <a:tr h="804821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Regulamento técnico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Articula e acompanha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Elabora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Subsidia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Subsidia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Subsidia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Subsidia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5850392"/>
                  </a:ext>
                </a:extLst>
              </a:tr>
              <a:tr h="1147291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Programa de acreditação e designação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Acompanha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Implementa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0411553"/>
                  </a:ext>
                </a:extLst>
              </a:tr>
              <a:tr h="1107179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Inspeção de projetos e obras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Exige, a seu critério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Exige, a seu critério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Exige, a seu critério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Contrata a inspeção acreditada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2"/>
                          </a:solidFill>
                        </a:rPr>
                        <a:t>Executa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9564565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-8793" y="9199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49263"/>
            <a:r>
              <a:rPr lang="pt-BR" sz="1800" u="none" dirty="0">
                <a:solidFill>
                  <a:srgbClr val="000000"/>
                </a:solidFill>
                <a:latin typeface="Calibri"/>
                <a:ea typeface="Microsoft YaHei" panose="020B0503020204020204" pitchFamily="34" charset="-122"/>
              </a:rPr>
              <a:t>A MATRIZ DE INTERESSES E RESPONSABILIDADES ABAIXO FOI ELABORADA CONSIDERANDO OS ATORES DO ECOSSISTEMA DE INVESTIMENTOS EM INFRAESTRUTURA</a:t>
            </a:r>
          </a:p>
        </p:txBody>
      </p:sp>
    </p:spTree>
    <p:extLst>
      <p:ext uri="{BB962C8B-B14F-4D97-AF65-F5344CB8AC3E}">
        <p14:creationId xmlns:p14="http://schemas.microsoft.com/office/powerpoint/2010/main" val="12732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0" y="1259468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u="none" dirty="0">
                <a:solidFill>
                  <a:schemeClr val="bg2"/>
                </a:solidFill>
                <a:latin typeface="+mj-lt"/>
              </a:rPr>
              <a:t>ATÉ O MOMENTO AS SEGUINTES AÇÕES FORAM TOMADAS PARA TORNAR A INSPEÇÃO ACREDITADA UMA REALIDADE: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391045985"/>
              </p:ext>
            </p:extLst>
          </p:nvPr>
        </p:nvGraphicFramePr>
        <p:xfrm>
          <a:off x="0" y="1916832"/>
          <a:ext cx="1219200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eta: para a Direita 6"/>
          <p:cNvSpPr/>
          <p:nvPr/>
        </p:nvSpPr>
        <p:spPr bwMode="auto">
          <a:xfrm>
            <a:off x="47328" y="5111473"/>
            <a:ext cx="12025336" cy="549775"/>
          </a:xfrm>
          <a:prstGeom prst="right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55892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0" u="none" dirty="0">
                <a:solidFill>
                  <a:schemeClr val="bg2"/>
                </a:solidFill>
                <a:latin typeface="+mj-lt"/>
              </a:rPr>
              <a:t>AS ETAPAS ACIMA INDICADAS GERARAM AMADURECIMENTO AO PROCESSO DE CONSTRUÇÃO DA POLÍTICA E DO REGULAMENTO TÉCNICO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1E1831E-C333-43CA-823E-5EBFDA4FF58E}"/>
              </a:ext>
            </a:extLst>
          </p:cNvPr>
          <p:cNvCxnSpPr>
            <a:cxnSpLocks/>
          </p:cNvCxnSpPr>
          <p:nvPr/>
        </p:nvCxnSpPr>
        <p:spPr bwMode="auto">
          <a:xfrm>
            <a:off x="5591944" y="2348880"/>
            <a:ext cx="144016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45D84C6F-6D3B-44B1-96F1-478E67D2BE53}"/>
              </a:ext>
            </a:extLst>
          </p:cNvPr>
          <p:cNvCxnSpPr>
            <a:cxnSpLocks/>
          </p:cNvCxnSpPr>
          <p:nvPr/>
        </p:nvCxnSpPr>
        <p:spPr bwMode="auto">
          <a:xfrm>
            <a:off x="5591944" y="2348880"/>
            <a:ext cx="0" cy="201622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686A918-B5D1-4DE8-BC07-AA845172DEAB}"/>
              </a:ext>
            </a:extLst>
          </p:cNvPr>
          <p:cNvCxnSpPr>
            <a:cxnSpLocks/>
          </p:cNvCxnSpPr>
          <p:nvPr/>
        </p:nvCxnSpPr>
        <p:spPr bwMode="auto">
          <a:xfrm>
            <a:off x="7035071" y="2348880"/>
            <a:ext cx="0" cy="201622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FEDDD634-9D60-4B46-86AA-E37F018D2F86}"/>
              </a:ext>
            </a:extLst>
          </p:cNvPr>
          <p:cNvCxnSpPr>
            <a:cxnSpLocks/>
          </p:cNvCxnSpPr>
          <p:nvPr/>
        </p:nvCxnSpPr>
        <p:spPr bwMode="auto">
          <a:xfrm>
            <a:off x="5591944" y="4365104"/>
            <a:ext cx="144016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017FBE5-3C72-4BB3-B3B9-DA87B7BB0696}"/>
              </a:ext>
            </a:extLst>
          </p:cNvPr>
          <p:cNvSpPr txBox="1"/>
          <p:nvPr/>
        </p:nvSpPr>
        <p:spPr>
          <a:xfrm>
            <a:off x="5231904" y="4418528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0000"/>
                </a:solidFill>
                <a:latin typeface="+mn-lt"/>
              </a:rPr>
              <a:t>O regulamento que está em consulta pública foi consolidado nesta etapa</a:t>
            </a:r>
          </a:p>
        </p:txBody>
      </p:sp>
    </p:spTree>
    <p:extLst>
      <p:ext uri="{BB962C8B-B14F-4D97-AF65-F5344CB8AC3E}">
        <p14:creationId xmlns:p14="http://schemas.microsoft.com/office/powerpoint/2010/main" val="1157376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13885910"/>
              </p:ext>
            </p:extLst>
          </p:nvPr>
        </p:nvGraphicFramePr>
        <p:xfrm>
          <a:off x="2155788" y="1916832"/>
          <a:ext cx="7880424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tângulo 8"/>
          <p:cNvSpPr/>
          <p:nvPr/>
        </p:nvSpPr>
        <p:spPr bwMode="auto">
          <a:xfrm>
            <a:off x="2495600" y="5743344"/>
            <a:ext cx="1224136" cy="331001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700" b="0" i="0" u="none" strike="noStrike" cap="none" normalizeH="0" baseline="0" dirty="0">
                <a:ln>
                  <a:noFill/>
                </a:ln>
                <a:effectLst/>
                <a:latin typeface="+mn-lt"/>
                <a:ea typeface="Microsoft YaHei" charset="-122"/>
              </a:rPr>
              <a:t>Engenharia</a:t>
            </a:r>
          </a:p>
        </p:txBody>
      </p:sp>
      <p:sp>
        <p:nvSpPr>
          <p:cNvPr id="10" name="Retângulo 9"/>
          <p:cNvSpPr/>
          <p:nvPr/>
        </p:nvSpPr>
        <p:spPr bwMode="auto">
          <a:xfrm>
            <a:off x="119336" y="6320179"/>
            <a:ext cx="1224136" cy="4931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sz="1700" u="none" dirty="0">
                <a:latin typeface="+mn-lt"/>
                <a:ea typeface="Microsoft YaHei" charset="-122"/>
              </a:rPr>
              <a:t>Projetos e </a:t>
            </a:r>
            <a:r>
              <a:rPr lang="pt-BR" sz="1400" u="none" dirty="0">
                <a:latin typeface="+mj-lt"/>
                <a:ea typeface="Microsoft YaHei" charset="-122"/>
              </a:rPr>
              <a:t>Obras</a:t>
            </a:r>
            <a:endParaRPr kumimoji="0" lang="pt-BR" sz="1400" b="0" i="0" u="none" strike="noStrike" cap="none" normalizeH="0" baseline="0" dirty="0">
              <a:ln>
                <a:noFill/>
              </a:ln>
              <a:effectLst/>
              <a:latin typeface="+mj-lt"/>
              <a:ea typeface="Microsoft YaHei" charset="-122"/>
            </a:endParaRPr>
          </a:p>
        </p:txBody>
      </p:sp>
      <p:sp>
        <p:nvSpPr>
          <p:cNvPr id="11" name="Retângulo 10"/>
          <p:cNvSpPr/>
          <p:nvPr/>
        </p:nvSpPr>
        <p:spPr bwMode="auto">
          <a:xfrm>
            <a:off x="1664967" y="6320178"/>
            <a:ext cx="1286780" cy="49319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400" i="0" u="none" strike="noStrike" cap="none" normalizeH="0" baseline="0" dirty="0">
                <a:ln>
                  <a:noFill/>
                </a:ln>
                <a:effectLst/>
                <a:latin typeface="+mj-lt"/>
                <a:ea typeface="Microsoft YaHei" charset="-122"/>
              </a:rPr>
              <a:t>Cronograma</a:t>
            </a:r>
          </a:p>
        </p:txBody>
      </p:sp>
      <p:sp>
        <p:nvSpPr>
          <p:cNvPr id="12" name="Retângulo 11"/>
          <p:cNvSpPr/>
          <p:nvPr/>
        </p:nvSpPr>
        <p:spPr bwMode="auto">
          <a:xfrm>
            <a:off x="3210598" y="6320177"/>
            <a:ext cx="1343472" cy="49319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sz="1400" u="none" dirty="0">
                <a:latin typeface="+mj-lt"/>
                <a:ea typeface="Microsoft YaHei" charset="-122"/>
              </a:rPr>
              <a:t>Qualidade</a:t>
            </a:r>
            <a:endParaRPr kumimoji="0" lang="pt-BR" sz="1400" b="0" i="0" u="none" strike="noStrike" cap="none" normalizeH="0" baseline="0" dirty="0">
              <a:ln>
                <a:noFill/>
              </a:ln>
              <a:effectLst/>
              <a:latin typeface="+mj-lt"/>
              <a:ea typeface="Microsoft YaHei" charset="-122"/>
            </a:endParaRPr>
          </a:p>
        </p:txBody>
      </p:sp>
      <p:sp>
        <p:nvSpPr>
          <p:cNvPr id="13" name="Retângulo 12"/>
          <p:cNvSpPr/>
          <p:nvPr/>
        </p:nvSpPr>
        <p:spPr bwMode="auto">
          <a:xfrm>
            <a:off x="4875565" y="6336222"/>
            <a:ext cx="1195755" cy="47715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400" i="0" u="none" strike="noStrike" cap="none" normalizeH="0" baseline="0" dirty="0">
                <a:ln>
                  <a:noFill/>
                </a:ln>
                <a:effectLst/>
                <a:latin typeface="+mj-lt"/>
                <a:ea typeface="Microsoft YaHei" charset="-122"/>
              </a:rPr>
              <a:t>CAPEX</a:t>
            </a:r>
          </a:p>
        </p:txBody>
      </p:sp>
      <p:sp>
        <p:nvSpPr>
          <p:cNvPr id="14" name="Retângulo 13"/>
          <p:cNvSpPr/>
          <p:nvPr/>
        </p:nvSpPr>
        <p:spPr bwMode="auto">
          <a:xfrm>
            <a:off x="8544272" y="5743344"/>
            <a:ext cx="1224136" cy="331001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700" b="0" i="0" u="none" strike="noStrike" cap="none" normalizeH="0" baseline="0" dirty="0">
                <a:ln>
                  <a:noFill/>
                </a:ln>
                <a:effectLst/>
                <a:latin typeface="+mn-lt"/>
                <a:ea typeface="Microsoft YaHei" charset="-122"/>
              </a:rPr>
              <a:t>Gerencial</a:t>
            </a:r>
          </a:p>
        </p:txBody>
      </p:sp>
      <p:sp>
        <p:nvSpPr>
          <p:cNvPr id="15" name="Retângulo 14"/>
          <p:cNvSpPr/>
          <p:nvPr/>
        </p:nvSpPr>
        <p:spPr bwMode="auto">
          <a:xfrm>
            <a:off x="6672064" y="6320179"/>
            <a:ext cx="1368152" cy="4931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400" i="0" u="none" strike="noStrike" cap="none" normalizeH="0" baseline="0" dirty="0">
                <a:ln>
                  <a:noFill/>
                </a:ln>
                <a:effectLst/>
                <a:latin typeface="+mj-lt"/>
                <a:ea typeface="Microsoft YaHei" charset="-122"/>
              </a:rPr>
              <a:t>Identificação de Riscos</a:t>
            </a:r>
          </a:p>
        </p:txBody>
      </p:sp>
      <p:sp>
        <p:nvSpPr>
          <p:cNvPr id="18" name="Retângulo 17"/>
          <p:cNvSpPr/>
          <p:nvPr/>
        </p:nvSpPr>
        <p:spPr bwMode="auto">
          <a:xfrm>
            <a:off x="8544272" y="6336222"/>
            <a:ext cx="1195755" cy="47715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sz="1400" u="none" dirty="0">
                <a:latin typeface="+mj-lt"/>
                <a:ea typeface="Microsoft YaHei" charset="-122"/>
              </a:rPr>
              <a:t>Meio Ambiente</a:t>
            </a:r>
            <a:endParaRPr kumimoji="0" lang="pt-BR" sz="1400" b="0" i="0" u="none" strike="noStrike" cap="none" normalizeH="0" baseline="0" dirty="0">
              <a:ln>
                <a:noFill/>
              </a:ln>
              <a:effectLst/>
              <a:latin typeface="+mj-lt"/>
              <a:ea typeface="Microsoft YaHei" charset="-122"/>
            </a:endParaRPr>
          </a:p>
        </p:txBody>
      </p:sp>
      <p:cxnSp>
        <p:nvCxnSpPr>
          <p:cNvPr id="19" name="Conector reto 18"/>
          <p:cNvCxnSpPr>
            <a:cxnSpLocks/>
          </p:cNvCxnSpPr>
          <p:nvPr/>
        </p:nvCxnSpPr>
        <p:spPr bwMode="auto">
          <a:xfrm>
            <a:off x="6168008" y="6165304"/>
            <a:ext cx="5951984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 bwMode="auto">
          <a:xfrm>
            <a:off x="119336" y="6165304"/>
            <a:ext cx="5951984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Retângulo 20"/>
          <p:cNvSpPr/>
          <p:nvPr/>
        </p:nvSpPr>
        <p:spPr bwMode="auto">
          <a:xfrm>
            <a:off x="10416480" y="6328199"/>
            <a:ext cx="1195755" cy="47715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sz="1400" u="none" dirty="0">
                <a:latin typeface="+mj-lt"/>
                <a:ea typeface="Microsoft YaHei" charset="-122"/>
              </a:rPr>
              <a:t>Requisitos Contratuais</a:t>
            </a:r>
            <a:endParaRPr kumimoji="0" lang="pt-BR" sz="1400" b="0" i="0" u="none" strike="noStrike" cap="none" normalizeH="0" baseline="0" dirty="0">
              <a:ln>
                <a:noFill/>
              </a:ln>
              <a:effectLst/>
              <a:latin typeface="+mj-lt"/>
              <a:ea typeface="Microsoft YaHei" charset="-122"/>
            </a:endParaRPr>
          </a:p>
        </p:txBody>
      </p:sp>
      <p:sp>
        <p:nvSpPr>
          <p:cNvPr id="22" name="Retângulo 21"/>
          <p:cNvSpPr/>
          <p:nvPr/>
        </p:nvSpPr>
        <p:spPr bwMode="auto">
          <a:xfrm>
            <a:off x="4727848" y="5167279"/>
            <a:ext cx="2736304" cy="42196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u="none" dirty="0">
                <a:latin typeface="+mn-lt"/>
                <a:ea typeface="Microsoft YaHei" charset="-122"/>
              </a:rPr>
              <a:t>ESCOPO</a:t>
            </a:r>
            <a:endParaRPr kumimoji="0" lang="pt-BR" sz="1800" b="0" i="0" u="none" strike="noStrike" cap="none" normalizeH="0" baseline="0" dirty="0">
              <a:ln>
                <a:noFill/>
              </a:ln>
              <a:effectLst/>
              <a:latin typeface="+mn-lt"/>
              <a:ea typeface="Microsoft YaHei" charset="-122"/>
            </a:endParaRPr>
          </a:p>
        </p:txBody>
      </p:sp>
      <p:cxnSp>
        <p:nvCxnSpPr>
          <p:cNvPr id="23" name="Conector reto 22"/>
          <p:cNvCxnSpPr>
            <a:cxnSpLocks/>
          </p:cNvCxnSpPr>
          <p:nvPr/>
        </p:nvCxnSpPr>
        <p:spPr bwMode="auto">
          <a:xfrm>
            <a:off x="6120680" y="5661248"/>
            <a:ext cx="5951984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 bwMode="auto">
          <a:xfrm>
            <a:off x="72008" y="5661248"/>
            <a:ext cx="5951984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Retângulo 24">
            <a:extLst>
              <a:ext uri="{FF2B5EF4-FFF2-40B4-BE49-F238E27FC236}">
                <a16:creationId xmlns:a16="http://schemas.microsoft.com/office/drawing/2014/main" id="{178B5FCF-B646-4327-B488-BB6B1B73F3C0}"/>
              </a:ext>
            </a:extLst>
          </p:cNvPr>
          <p:cNvSpPr/>
          <p:nvPr/>
        </p:nvSpPr>
        <p:spPr>
          <a:xfrm>
            <a:off x="0" y="1270501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u="none" dirty="0">
                <a:solidFill>
                  <a:schemeClr val="bg2"/>
                </a:solidFill>
                <a:latin typeface="+mj-lt"/>
              </a:rPr>
              <a:t>O REGULAMENTO TÉCNICO EM SUA VERSÃO ATUAL, APÓS PROCESSO DE REFINAMENTO, POSSUI A SEGUINTE ORGANIZAÇÃO E ESCOPO</a:t>
            </a:r>
          </a:p>
        </p:txBody>
      </p:sp>
    </p:spTree>
    <p:extLst>
      <p:ext uri="{BB962C8B-B14F-4D97-AF65-F5344CB8AC3E}">
        <p14:creationId xmlns:p14="http://schemas.microsoft.com/office/powerpoint/2010/main" val="1317664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Diagrama 36"/>
          <p:cNvGraphicFramePr/>
          <p:nvPr>
            <p:extLst>
              <p:ext uri="{D42A27DB-BD31-4B8C-83A1-F6EECF244321}">
                <p14:modId xmlns:p14="http://schemas.microsoft.com/office/powerpoint/2010/main" val="635718870"/>
              </p:ext>
            </p:extLst>
          </p:nvPr>
        </p:nvGraphicFramePr>
        <p:xfrm>
          <a:off x="44395" y="1654477"/>
          <a:ext cx="12072664" cy="919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5B87859-0D65-40A6-AB1F-ADEF374E7D81}"/>
              </a:ext>
            </a:extLst>
          </p:cNvPr>
          <p:cNvSpPr/>
          <p:nvPr/>
        </p:nvSpPr>
        <p:spPr bwMode="auto">
          <a:xfrm>
            <a:off x="1199456" y="2827706"/>
            <a:ext cx="2232248" cy="360703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1356B742-60E9-4D33-9699-C0A231560706}"/>
              </a:ext>
            </a:extLst>
          </p:cNvPr>
          <p:cNvSpPr/>
          <p:nvPr/>
        </p:nvSpPr>
        <p:spPr bwMode="auto">
          <a:xfrm>
            <a:off x="6384032" y="2852936"/>
            <a:ext cx="2932592" cy="36076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B32FF01E-91CD-47D3-907F-CE36466BEBE6}"/>
              </a:ext>
            </a:extLst>
          </p:cNvPr>
          <p:cNvSpPr/>
          <p:nvPr/>
        </p:nvSpPr>
        <p:spPr bwMode="auto">
          <a:xfrm>
            <a:off x="9336360" y="2972882"/>
            <a:ext cx="2803368" cy="34728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D9104BCB-A64D-4FC4-90DB-19BF15D5583C}"/>
              </a:ext>
            </a:extLst>
          </p:cNvPr>
          <p:cNvSpPr/>
          <p:nvPr/>
        </p:nvSpPr>
        <p:spPr bwMode="auto">
          <a:xfrm>
            <a:off x="2207568" y="2492896"/>
            <a:ext cx="252028" cy="288032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40" name="Seta: para Baixo 39">
            <a:extLst>
              <a:ext uri="{FF2B5EF4-FFF2-40B4-BE49-F238E27FC236}">
                <a16:creationId xmlns:a16="http://schemas.microsoft.com/office/drawing/2014/main" id="{F1546E89-3E8B-4921-BCB1-B42F621C7B16}"/>
              </a:ext>
            </a:extLst>
          </p:cNvPr>
          <p:cNvSpPr/>
          <p:nvPr/>
        </p:nvSpPr>
        <p:spPr bwMode="auto">
          <a:xfrm>
            <a:off x="7716180" y="2492896"/>
            <a:ext cx="252028" cy="288032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41" name="Seta: para Baixo 40">
            <a:extLst>
              <a:ext uri="{FF2B5EF4-FFF2-40B4-BE49-F238E27FC236}">
                <a16:creationId xmlns:a16="http://schemas.microsoft.com/office/drawing/2014/main" id="{71D160B6-0B3D-4502-8AA2-B6D23F80A28A}"/>
              </a:ext>
            </a:extLst>
          </p:cNvPr>
          <p:cNvSpPr/>
          <p:nvPr/>
        </p:nvSpPr>
        <p:spPr bwMode="auto">
          <a:xfrm>
            <a:off x="10596500" y="2492896"/>
            <a:ext cx="252028" cy="288032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A291FAD-EAEA-4326-9040-E9851B9DB0A8}"/>
              </a:ext>
            </a:extLst>
          </p:cNvPr>
          <p:cNvSpPr txBox="1"/>
          <p:nvPr/>
        </p:nvSpPr>
        <p:spPr>
          <a:xfrm>
            <a:off x="1343472" y="2988235"/>
            <a:ext cx="19442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Estudos de demanda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Análise qualitativa da alternativa selecionada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Atendimento a Normas Técnicas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Matriz de riscos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 err="1">
                <a:solidFill>
                  <a:schemeClr val="bg2"/>
                </a:solidFill>
                <a:latin typeface="+mn-lt"/>
              </a:rPr>
              <a:t>Capex</a:t>
            </a:r>
            <a:r>
              <a:rPr lang="pt-BR" sz="1400" u="none" dirty="0">
                <a:solidFill>
                  <a:schemeClr val="bg2"/>
                </a:solidFill>
                <a:latin typeface="+mn-lt"/>
              </a:rPr>
              <a:t> e </a:t>
            </a:r>
            <a:r>
              <a:rPr lang="pt-BR" sz="1400" u="none" dirty="0" err="1">
                <a:solidFill>
                  <a:schemeClr val="bg2"/>
                </a:solidFill>
                <a:latin typeface="+mn-lt"/>
              </a:rPr>
              <a:t>opex</a:t>
            </a:r>
            <a:r>
              <a:rPr lang="pt-BR" sz="1400" u="none" dirty="0">
                <a:solidFill>
                  <a:schemeClr val="bg2"/>
                </a:solidFill>
                <a:latin typeface="+mn-lt"/>
              </a:rPr>
              <a:t> estimados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Situação dos estudos e programas ambientais (LP) </a:t>
            </a: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6F456D8-1FBF-4678-AB12-08F264EFE130}"/>
              </a:ext>
            </a:extLst>
          </p:cNvPr>
          <p:cNvSpPr txBox="1"/>
          <p:nvPr/>
        </p:nvSpPr>
        <p:spPr>
          <a:xfrm>
            <a:off x="6528048" y="2912997"/>
            <a:ext cx="273630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u="none" dirty="0">
                <a:solidFill>
                  <a:schemeClr val="bg2"/>
                </a:solidFill>
                <a:latin typeface="+mn-lt"/>
              </a:rPr>
              <a:t>Aspectos qualitativos de projeto</a:t>
            </a:r>
          </a:p>
          <a:p>
            <a:endParaRPr lang="pt-BR" sz="12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200" u="none" dirty="0">
                <a:solidFill>
                  <a:schemeClr val="bg2"/>
                </a:solidFill>
                <a:latin typeface="+mn-lt"/>
              </a:rPr>
              <a:t>Avaliação de capacidade dos prestadores de serviço</a:t>
            </a:r>
          </a:p>
          <a:p>
            <a:endParaRPr lang="pt-BR" sz="12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200" u="none" dirty="0">
                <a:solidFill>
                  <a:schemeClr val="bg2"/>
                </a:solidFill>
                <a:latin typeface="+mn-lt"/>
              </a:rPr>
              <a:t>Atendimento aos requisitos de desempenho previstos no edital</a:t>
            </a:r>
          </a:p>
          <a:p>
            <a:endParaRPr lang="pt-BR" sz="12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200" u="none" dirty="0" err="1">
                <a:solidFill>
                  <a:schemeClr val="bg2"/>
                </a:solidFill>
                <a:latin typeface="+mn-lt"/>
              </a:rPr>
              <a:t>Capex</a:t>
            </a:r>
            <a:r>
              <a:rPr lang="pt-BR" sz="1200" u="none" dirty="0">
                <a:solidFill>
                  <a:schemeClr val="bg2"/>
                </a:solidFill>
                <a:latin typeface="+mn-lt"/>
              </a:rPr>
              <a:t> e </a:t>
            </a:r>
            <a:r>
              <a:rPr lang="pt-BR" sz="1200" u="none" dirty="0" err="1">
                <a:solidFill>
                  <a:schemeClr val="bg2"/>
                </a:solidFill>
                <a:latin typeface="+mn-lt"/>
              </a:rPr>
              <a:t>opex</a:t>
            </a:r>
            <a:r>
              <a:rPr lang="pt-BR" sz="1200" u="none" dirty="0">
                <a:solidFill>
                  <a:schemeClr val="bg2"/>
                </a:solidFill>
                <a:latin typeface="+mn-lt"/>
              </a:rPr>
              <a:t> estimados</a:t>
            </a:r>
          </a:p>
          <a:p>
            <a:endParaRPr lang="pt-BR" sz="12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200" u="none" dirty="0">
                <a:solidFill>
                  <a:schemeClr val="bg2"/>
                </a:solidFill>
                <a:latin typeface="+mn-lt"/>
              </a:rPr>
              <a:t>Cronograma físico-financeiro</a:t>
            </a:r>
          </a:p>
          <a:p>
            <a:endParaRPr lang="pt-BR" sz="12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200" u="none" dirty="0">
                <a:solidFill>
                  <a:schemeClr val="bg2"/>
                </a:solidFill>
                <a:latin typeface="+mn-lt"/>
              </a:rPr>
              <a:t>Situação da licença de instalação (LI) e condicionantes</a:t>
            </a:r>
          </a:p>
          <a:p>
            <a:endParaRPr lang="pt-BR" sz="12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200" u="none" dirty="0">
                <a:solidFill>
                  <a:schemeClr val="bg2"/>
                </a:solidFill>
                <a:latin typeface="+mn-lt"/>
              </a:rPr>
              <a:t>Plano de mitigação de riscos, incluindo o plano de contratação de apólices de seguros e aspectos socioambientais</a:t>
            </a: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71CD86BC-72F3-4F77-80F6-DB52832F7AE9}"/>
              </a:ext>
            </a:extLst>
          </p:cNvPr>
          <p:cNvSpPr txBox="1"/>
          <p:nvPr/>
        </p:nvSpPr>
        <p:spPr>
          <a:xfrm>
            <a:off x="9552384" y="2989396"/>
            <a:ext cx="25202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Aspectos qualitativos da obra, atestado de conclusão e execução conforme projeto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Processos de controle de qualidade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Usos e fontes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Processos de gerenciamento de riscos e aplicação do plano mitigatório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Cronograma de execução</a:t>
            </a:r>
          </a:p>
          <a:p>
            <a:endParaRPr lang="pt-BR" sz="1400" u="none" dirty="0">
              <a:solidFill>
                <a:schemeClr val="bg2"/>
              </a:solidFill>
              <a:latin typeface="+mn-lt"/>
            </a:endParaRPr>
          </a:p>
          <a:p>
            <a:r>
              <a:rPr lang="pt-BR" sz="1400" u="none" dirty="0">
                <a:solidFill>
                  <a:schemeClr val="bg2"/>
                </a:solidFill>
                <a:latin typeface="+mn-lt"/>
              </a:rPr>
              <a:t>Cadeia de suprimentos</a:t>
            </a: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  <a:p>
            <a:endParaRPr lang="pt-BR" sz="1400" dirty="0">
              <a:latin typeface="+mn-lt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0B65033-956A-447F-AF51-2EAD01D00E2A}"/>
              </a:ext>
            </a:extLst>
          </p:cNvPr>
          <p:cNvSpPr/>
          <p:nvPr/>
        </p:nvSpPr>
        <p:spPr bwMode="auto">
          <a:xfrm>
            <a:off x="0" y="6525344"/>
            <a:ext cx="12192000" cy="29791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Microsoft YaHei" charset="-122"/>
              </a:rPr>
              <a:t>Certificado de Conformidade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DEA6176-ACF5-4607-9E3B-B11E3F34D1EF}"/>
              </a:ext>
            </a:extLst>
          </p:cNvPr>
          <p:cNvSpPr/>
          <p:nvPr/>
        </p:nvSpPr>
        <p:spPr>
          <a:xfrm>
            <a:off x="0" y="1270501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u="none" dirty="0">
                <a:solidFill>
                  <a:schemeClr val="bg2"/>
                </a:solidFill>
                <a:latin typeface="+mj-lt"/>
              </a:rPr>
              <a:t>MODELO DE ESCOPO EM ESTUDO APÓS CONVERSAS COM FINANCIADORES E SEGURADORAS</a:t>
            </a:r>
            <a:endParaRPr lang="pt-BR" sz="1600" b="1" u="none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2632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0" y="76470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+mn-lt"/>
              </a:rPr>
              <a:t>PRÓXIMOS PASSOS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020F45C-3B94-4DF8-8AEB-C97F7A674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818118"/>
              </p:ext>
            </p:extLst>
          </p:nvPr>
        </p:nvGraphicFramePr>
        <p:xfrm>
          <a:off x="2032000" y="119675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087888" y="1340768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u="none" dirty="0">
                <a:solidFill>
                  <a:schemeClr val="bg2"/>
                </a:solidFill>
                <a:latin typeface="+mj-lt"/>
              </a:rPr>
              <a:t>PRÓXIMOS PASSOS</a:t>
            </a:r>
          </a:p>
        </p:txBody>
      </p:sp>
    </p:spTree>
    <p:extLst>
      <p:ext uri="{BB962C8B-B14F-4D97-AF65-F5344CB8AC3E}">
        <p14:creationId xmlns:p14="http://schemas.microsoft.com/office/powerpoint/2010/main" val="2503669884"/>
      </p:ext>
    </p:extLst>
  </p:cSld>
  <p:clrMapOvr>
    <a:masterClrMapping/>
  </p:clrMapOvr>
</p:sld>
</file>

<file path=ppt/theme/theme1.xml><?xml version="1.0" encoding="utf-8"?>
<a:theme xmlns:a="http://schemas.openxmlformats.org/drawingml/2006/main" name="modeloPRESI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C:\Publico\modeloPRESI.ppt</Template>
  <TotalTime>13936</TotalTime>
  <Words>854</Words>
  <Application>Microsoft Office PowerPoint</Application>
  <PresentationFormat>Widescreen</PresentationFormat>
  <Paragraphs>161</Paragraphs>
  <Slides>8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Microsoft YaHei</vt:lpstr>
      <vt:lpstr>ＭＳ Ｐゴシック</vt:lpstr>
      <vt:lpstr>Arial</vt:lpstr>
      <vt:lpstr>Calibri</vt:lpstr>
      <vt:lpstr>Times New Roman</vt:lpstr>
      <vt:lpstr>modeloPRESI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INMETRO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ANDREA ALMEIDA</dc:creator>
  <cp:lastModifiedBy>XR2</cp:lastModifiedBy>
  <cp:revision>2093</cp:revision>
  <cp:lastPrinted>2007-03-29T20:16:13Z</cp:lastPrinted>
  <dcterms:created xsi:type="dcterms:W3CDTF">1998-11-18T12:28:16Z</dcterms:created>
  <dcterms:modified xsi:type="dcterms:W3CDTF">2017-07-11T19:39:39Z</dcterms:modified>
</cp:coreProperties>
</file>